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6" r:id="rId5"/>
  </p:sldIdLst>
  <p:sldSz cx="6858000" cy="9906000" type="A4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8E265"/>
    <a:srgbClr val="F5F5F5"/>
    <a:srgbClr val="58C1B4"/>
    <a:srgbClr val="F44C7F"/>
    <a:srgbClr val="74B4D3"/>
    <a:srgbClr val="77B9D9"/>
    <a:srgbClr val="F74D81"/>
    <a:srgbClr val="A5C26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66" d="100"/>
          <a:sy n="66" d="100"/>
        </p:scale>
        <p:origin x="1776" y="-84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A9090D-0A7B-41EB-952F-4BA3B8F2BBDC}" type="datetimeFigureOut">
              <a:rPr lang="en-GB" smtClean="0"/>
              <a:t>07/07/2026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39963" y="1241425"/>
            <a:ext cx="23177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308DE7-4F79-4F0A-AE73-17E7C76EB0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24081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308DE7-4F79-4F0A-AE73-17E7C76EB0D7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86104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3077282"/>
            <a:ext cx="5829300" cy="212336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9F317-5AB7-48C9-9622-A67E90E098DB}" type="datetimeFigureOut">
              <a:rPr lang="en-GB" smtClean="0"/>
              <a:t>07/07/2026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2AAF1-BBF7-4667-B24B-E99835FFFD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15790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9F317-5AB7-48C9-9622-A67E90E098DB}" type="datetimeFigureOut">
              <a:rPr lang="en-GB" smtClean="0"/>
              <a:t>07/07/2026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2AAF1-BBF7-4667-B24B-E99835FFFD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46386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96700"/>
            <a:ext cx="1543050" cy="845220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96700"/>
            <a:ext cx="4514850" cy="845220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9F317-5AB7-48C9-9622-A67E90E098DB}" type="datetimeFigureOut">
              <a:rPr lang="en-GB" smtClean="0"/>
              <a:t>07/07/2026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2AAF1-BBF7-4667-B24B-E99835FFFD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90689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9F317-5AB7-48C9-9622-A67E90E098DB}" type="datetimeFigureOut">
              <a:rPr lang="en-GB" smtClean="0"/>
              <a:t>07/07/2026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2AAF1-BBF7-4667-B24B-E99835FFFD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29047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6365523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4198586"/>
            <a:ext cx="5829300" cy="21669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9F317-5AB7-48C9-9622-A67E90E098DB}" type="datetimeFigureOut">
              <a:rPr lang="en-GB" smtClean="0"/>
              <a:t>07/07/2026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2AAF1-BBF7-4667-B24B-E99835FFFD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7609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311401"/>
            <a:ext cx="3028950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311401"/>
            <a:ext cx="3028950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9F317-5AB7-48C9-9622-A67E90E098DB}" type="datetimeFigureOut">
              <a:rPr lang="en-GB" smtClean="0"/>
              <a:t>07/07/2026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2AAF1-BBF7-4667-B24B-E99835FFFD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00699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9F317-5AB7-48C9-9622-A67E90E098DB}" type="datetimeFigureOut">
              <a:rPr lang="en-GB" smtClean="0"/>
              <a:t>07/07/2026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2AAF1-BBF7-4667-B24B-E99835FFFD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47460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9F317-5AB7-48C9-9622-A67E90E098DB}" type="datetimeFigureOut">
              <a:rPr lang="en-GB" smtClean="0"/>
              <a:t>07/07/2026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2AAF1-BBF7-4667-B24B-E99835FFFD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09495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9F317-5AB7-48C9-9622-A67E90E098DB}" type="datetimeFigureOut">
              <a:rPr lang="en-GB" smtClean="0"/>
              <a:t>07/07/2026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2AAF1-BBF7-4667-B24B-E99835FFFD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27184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4405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9F317-5AB7-48C9-9622-A67E90E098DB}" type="datetimeFigureOut">
              <a:rPr lang="en-GB" smtClean="0"/>
              <a:t>07/07/2026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2AAF1-BBF7-4667-B24B-E99835FFFD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65988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9F317-5AB7-48C9-9622-A67E90E098DB}" type="datetimeFigureOut">
              <a:rPr lang="en-GB" smtClean="0"/>
              <a:t>07/07/2026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2AAF1-BBF7-4667-B24B-E99835FFFD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10468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311401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09F317-5AB7-48C9-9622-A67E90E098DB}" type="datetimeFigureOut">
              <a:rPr lang="en-GB" smtClean="0"/>
              <a:t>07/07/2026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9181395"/>
            <a:ext cx="21717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D2AAF1-BBF7-4667-B24B-E99835FFFD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47081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1735809" y="433600"/>
            <a:ext cx="4972943" cy="787915"/>
          </a:xfrm>
          <a:prstGeom prst="roundRect">
            <a:avLst/>
          </a:prstGeom>
          <a:solidFill>
            <a:srgbClr val="58C1B4"/>
          </a:solidFill>
          <a:ln>
            <a:solidFill>
              <a:srgbClr val="F5F5F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2400" dirty="0"/>
              <a:t>Family Help School and Community Team</a:t>
            </a:r>
          </a:p>
        </p:txBody>
      </p:sp>
      <p:pic>
        <p:nvPicPr>
          <p:cNvPr id="24" name="Picture 2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15132" y="9335282"/>
            <a:ext cx="2365102" cy="396123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372A6F97-DE9E-4FE6-3D4C-88518AB9096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6054" y="8858621"/>
            <a:ext cx="816347" cy="991776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C34DB25E-D288-25FE-FD10-22310811AC5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241725" y="9216269"/>
            <a:ext cx="2564083" cy="63415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B2FFFF50-D48C-BD40-95B9-2F23D594DB07}"/>
              </a:ext>
            </a:extLst>
          </p:cNvPr>
          <p:cNvSpPr txBox="1"/>
          <p:nvPr/>
        </p:nvSpPr>
        <p:spPr>
          <a:xfrm>
            <a:off x="149248" y="4827812"/>
            <a:ext cx="2797152" cy="3910489"/>
          </a:xfrm>
          <a:prstGeom prst="roundRect">
            <a:avLst/>
          </a:prstGeom>
          <a:solidFill>
            <a:srgbClr val="C8E265"/>
          </a:solidFill>
          <a:ln>
            <a:solidFill>
              <a:srgbClr val="C8E265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lIns="91440" tIns="45720" rIns="91440" bIns="45720" rtlCol="0" anchor="t">
            <a:spAutoFit/>
          </a:bodyPr>
          <a:lstStyle/>
          <a:p>
            <a:r>
              <a:rPr lang="en-GB" sz="1400" dirty="0"/>
              <a:t>Visit our drop-in session for a range of advice, tips, and resources to support you and your family. </a:t>
            </a:r>
            <a:endParaRPr lang="en-GB" sz="1400" dirty="0">
              <a:ea typeface="Calibri"/>
              <a:cs typeface="Calibri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sz="1400" dirty="0"/>
              <a:t>Understanding your child’s feelings and behaviours.</a:t>
            </a:r>
            <a:endParaRPr lang="en-GB" sz="1400" dirty="0">
              <a:ea typeface="Calibri"/>
              <a:cs typeface="Calibri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sz="1400" dirty="0"/>
              <a:t>Supporting your child’s emotional health.</a:t>
            </a:r>
            <a:endParaRPr lang="en-GB" sz="1400" dirty="0">
              <a:ea typeface="Calibri"/>
              <a:cs typeface="Calibri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sz="1400" dirty="0"/>
              <a:t>Find out about other services that are available to support you. </a:t>
            </a:r>
          </a:p>
          <a:p>
            <a:pPr lvl="0"/>
            <a:endParaRPr lang="en-GB" sz="1400" dirty="0">
              <a:ea typeface="Calibri"/>
              <a:cs typeface="Calibri"/>
            </a:endParaRPr>
          </a:p>
          <a:p>
            <a:r>
              <a:rPr lang="en-GB" sz="1600" b="1" dirty="0">
                <a:ea typeface="Calibri"/>
                <a:cs typeface="Calibri"/>
              </a:rPr>
              <a:t>We are here to offer support early, before worries grow and become harder to manage</a:t>
            </a:r>
            <a:endParaRPr lang="en-GB" b="1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76A08B5-641B-4AC6-2114-33DF25F8A1EE}"/>
              </a:ext>
            </a:extLst>
          </p:cNvPr>
          <p:cNvSpPr txBox="1"/>
          <p:nvPr/>
        </p:nvSpPr>
        <p:spPr>
          <a:xfrm>
            <a:off x="149248" y="2698431"/>
            <a:ext cx="2797152" cy="2009061"/>
          </a:xfrm>
          <a:prstGeom prst="roundRect">
            <a:avLst/>
          </a:prstGeom>
          <a:solidFill>
            <a:srgbClr val="F74D81"/>
          </a:solidFill>
          <a:ln>
            <a:solidFill>
              <a:srgbClr val="F44C7F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sz="1400" dirty="0">
                <a:ea typeface="Calibri"/>
                <a:cs typeface="Calibri"/>
              </a:rPr>
              <a:t>Hello, my name is Millie. I am your local Family Help School and Community Practitioner, I will be working in your school and within your community to offer a range of advice and support to families with any worries or questions they may have. </a:t>
            </a:r>
            <a:endParaRPr lang="en-US" sz="1400" dirty="0"/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E1A2D925-E76A-B02F-62D9-F3F8CBE720FA}"/>
              </a:ext>
            </a:extLst>
          </p:cNvPr>
          <p:cNvSpPr/>
          <p:nvPr/>
        </p:nvSpPr>
        <p:spPr>
          <a:xfrm>
            <a:off x="3082688" y="2145973"/>
            <a:ext cx="3626064" cy="7070295"/>
          </a:xfrm>
          <a:prstGeom prst="roundRect">
            <a:avLst/>
          </a:prstGeom>
          <a:solidFill>
            <a:srgbClr val="77B9D9"/>
          </a:solidFill>
          <a:ln>
            <a:solidFill>
              <a:srgbClr val="77B9D9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 fontAlgn="base"/>
            <a:endParaRPr lang="en-US" sz="1600" b="1" dirty="0">
              <a:ea typeface="Calibri"/>
              <a:cs typeface="Calibri"/>
            </a:endParaRPr>
          </a:p>
          <a:p>
            <a:pPr algn="ctr" fontAlgn="base"/>
            <a:r>
              <a:rPr lang="en-US" sz="1600" b="1" dirty="0">
                <a:ea typeface="Calibri"/>
                <a:cs typeface="Calibri"/>
              </a:rPr>
              <a:t>Community Drop-Ins </a:t>
            </a:r>
          </a:p>
          <a:p>
            <a:pPr algn="ctr" fontAlgn="base"/>
            <a:endParaRPr lang="en-US" sz="1600" b="1" dirty="0">
              <a:ea typeface="Calibri"/>
              <a:cs typeface="Calibri"/>
            </a:endParaRPr>
          </a:p>
          <a:p>
            <a:pPr algn="ctr" fontAlgn="base"/>
            <a:r>
              <a:rPr lang="en-US" sz="1200" dirty="0">
                <a:ea typeface="Calibri"/>
                <a:cs typeface="Calibri"/>
              </a:rPr>
              <a:t>You can find Millie on the following dates and times through the Summer Holidays:</a:t>
            </a:r>
          </a:p>
          <a:p>
            <a:pPr fontAlgn="base"/>
            <a:endParaRPr lang="en-US" sz="1200" dirty="0">
              <a:ea typeface="Calibri"/>
              <a:cs typeface="Calibri"/>
            </a:endParaRPr>
          </a:p>
          <a:p>
            <a:pPr fontAlgn="base"/>
            <a:r>
              <a:rPr lang="en-GB" sz="1200" b="1" dirty="0"/>
              <a:t>Hedo</a:t>
            </a:r>
            <a:r>
              <a:rPr lang="en-GB" sz="1200" b="1" dirty="0">
                <a:solidFill>
                  <a:schemeClr val="tx1"/>
                </a:solidFill>
              </a:rPr>
              <a:t>n Children’s Centre - 19 George Street, Hedon HU12 8JH </a:t>
            </a:r>
          </a:p>
          <a:p>
            <a:pPr fontAlgn="base"/>
            <a:r>
              <a:rPr lang="en-US" sz="1200" dirty="0"/>
              <a:t>4th August 2 - 3.30pm</a:t>
            </a:r>
          </a:p>
          <a:p>
            <a:pPr fontAlgn="base"/>
            <a:r>
              <a:rPr lang="en-US" sz="1200" dirty="0"/>
              <a:t>18th August 2 - 3.30pm</a:t>
            </a:r>
          </a:p>
          <a:p>
            <a:pPr fontAlgn="base"/>
            <a:endParaRPr lang="en-GB" sz="1200" dirty="0"/>
          </a:p>
          <a:p>
            <a:pPr fontAlgn="base"/>
            <a:r>
              <a:rPr lang="en-GB" sz="1200" b="1" dirty="0" err="1"/>
              <a:t>Sproatley</a:t>
            </a:r>
            <a:r>
              <a:rPr lang="en-GB" sz="1200" b="1" dirty="0"/>
              <a:t> Village Hall - </a:t>
            </a:r>
            <a:r>
              <a:rPr lang="en-GB" sz="1200" b="1" dirty="0" err="1"/>
              <a:t>Sproatley</a:t>
            </a:r>
            <a:r>
              <a:rPr lang="en-GB" sz="1200" b="1" dirty="0"/>
              <a:t> Road, HU11 4GA</a:t>
            </a:r>
            <a:endParaRPr lang="en-GB" sz="1200" dirty="0"/>
          </a:p>
          <a:p>
            <a:pPr fontAlgn="base"/>
            <a:r>
              <a:rPr lang="en-GB" sz="1200" dirty="0"/>
              <a:t>10</a:t>
            </a:r>
            <a:r>
              <a:rPr lang="en-GB" sz="1200" baseline="30000" dirty="0"/>
              <a:t>th</a:t>
            </a:r>
            <a:r>
              <a:rPr lang="en-GB" sz="1200" dirty="0"/>
              <a:t> August 10 – 11.30am </a:t>
            </a:r>
          </a:p>
          <a:p>
            <a:pPr fontAlgn="base"/>
            <a:r>
              <a:rPr lang="en-GB" sz="1200" dirty="0"/>
              <a:t>24</a:t>
            </a:r>
            <a:r>
              <a:rPr lang="en-GB" sz="1200" baseline="30000" dirty="0"/>
              <a:t>th</a:t>
            </a:r>
            <a:r>
              <a:rPr lang="en-GB" sz="1200" dirty="0"/>
              <a:t> August – 10 – 11.30am</a:t>
            </a:r>
          </a:p>
          <a:p>
            <a:pPr fontAlgn="base"/>
            <a:endParaRPr lang="en-GB" sz="1200" dirty="0"/>
          </a:p>
          <a:p>
            <a:pPr fontAlgn="base"/>
            <a:r>
              <a:rPr lang="en-GB" sz="1200" b="1" dirty="0" err="1"/>
              <a:t>Burstwick</a:t>
            </a:r>
            <a:r>
              <a:rPr lang="en-GB" sz="1200" b="1" dirty="0"/>
              <a:t> Mobile Library - Primary School Main Street, </a:t>
            </a:r>
            <a:r>
              <a:rPr lang="en-GB" sz="1200" b="1" dirty="0" err="1"/>
              <a:t>Burstwick</a:t>
            </a:r>
            <a:r>
              <a:rPr lang="en-GB" sz="1200" b="1" dirty="0"/>
              <a:t>, HU12 9EA</a:t>
            </a:r>
          </a:p>
          <a:p>
            <a:pPr fontAlgn="base"/>
            <a:r>
              <a:rPr lang="en-GB" sz="1200" dirty="0"/>
              <a:t>3rd August 2.05pm - 4.05pm</a:t>
            </a:r>
          </a:p>
          <a:p>
            <a:pPr fontAlgn="base"/>
            <a:r>
              <a:rPr lang="en-GB" sz="1200" b="1" dirty="0"/>
              <a:t> </a:t>
            </a:r>
          </a:p>
          <a:p>
            <a:pPr fontAlgn="base"/>
            <a:r>
              <a:rPr lang="en-GB" sz="1200" b="1" dirty="0"/>
              <a:t>Paull Mobile Library - </a:t>
            </a:r>
            <a:r>
              <a:rPr lang="en-GB" sz="1200" b="1" dirty="0" err="1"/>
              <a:t>Rosegarth</a:t>
            </a:r>
            <a:r>
              <a:rPr lang="en-GB" sz="1200" b="1" dirty="0"/>
              <a:t> Bungalows, Back Road, Paull, HU12 8AE</a:t>
            </a:r>
          </a:p>
          <a:p>
            <a:r>
              <a:rPr lang="en-US" sz="1200" dirty="0">
                <a:ea typeface="Calibri"/>
                <a:cs typeface="Calibri"/>
              </a:rPr>
              <a:t>3rd August 9.20 - 10am</a:t>
            </a:r>
          </a:p>
          <a:p>
            <a:endParaRPr lang="en-US" sz="1200" dirty="0">
              <a:ea typeface="Calibri"/>
              <a:cs typeface="Calibri"/>
            </a:endParaRPr>
          </a:p>
          <a:p>
            <a:r>
              <a:rPr lang="en-US" sz="1200" b="1" dirty="0">
                <a:ea typeface="Calibri"/>
                <a:cs typeface="Calibri"/>
              </a:rPr>
              <a:t>Little Haven Farm - </a:t>
            </a:r>
            <a:r>
              <a:rPr lang="en-GB" sz="1200" b="1" dirty="0" err="1"/>
              <a:t>Havenside</a:t>
            </a:r>
            <a:r>
              <a:rPr lang="en-GB" sz="1200" b="1" dirty="0"/>
              <a:t>, Hedon, England, HU12 8HH</a:t>
            </a:r>
          </a:p>
          <a:p>
            <a:r>
              <a:rPr lang="en-GB" sz="1200" dirty="0"/>
              <a:t>29</a:t>
            </a:r>
            <a:r>
              <a:rPr lang="en-GB" sz="1200" baseline="30000" dirty="0"/>
              <a:t>th</a:t>
            </a:r>
            <a:r>
              <a:rPr lang="en-GB" sz="1200" dirty="0"/>
              <a:t> July 9- 10am </a:t>
            </a:r>
          </a:p>
          <a:p>
            <a:r>
              <a:rPr lang="en-GB" sz="1200" dirty="0"/>
              <a:t>26</a:t>
            </a:r>
            <a:r>
              <a:rPr lang="en-GB" sz="1200" baseline="30000" dirty="0"/>
              <a:t>th</a:t>
            </a:r>
            <a:r>
              <a:rPr lang="en-GB" sz="1200" dirty="0"/>
              <a:t> August 9-10am</a:t>
            </a:r>
          </a:p>
          <a:p>
            <a:endParaRPr lang="en-GB" sz="1200" b="1" dirty="0"/>
          </a:p>
          <a:p>
            <a:r>
              <a:rPr lang="en-GB" sz="1200" b="1" dirty="0"/>
              <a:t>Sport Xplore (Active Communities) - East Riding Leisure South Holderness, Station Road, Hull, England, HU12 8UY</a:t>
            </a:r>
          </a:p>
          <a:p>
            <a:r>
              <a:rPr lang="en-GB" sz="1200" dirty="0"/>
              <a:t>25</a:t>
            </a:r>
            <a:r>
              <a:rPr lang="en-GB" sz="1200" baseline="30000" dirty="0"/>
              <a:t>th</a:t>
            </a:r>
            <a:r>
              <a:rPr lang="en-GB" sz="1200" dirty="0"/>
              <a:t> August – 1.30 – 2.30pm</a:t>
            </a:r>
          </a:p>
          <a:p>
            <a:endParaRPr lang="en-GB" sz="1200" b="1" dirty="0"/>
          </a:p>
          <a:p>
            <a:r>
              <a:rPr lang="en-GB" sz="1200" b="1" dirty="0"/>
              <a:t>Sport Xplore (Active Communities) - </a:t>
            </a:r>
            <a:r>
              <a:rPr lang="en-GB" sz="1200" b="1" dirty="0" err="1"/>
              <a:t>Burstwick</a:t>
            </a:r>
            <a:r>
              <a:rPr lang="en-GB" sz="1200" b="1" dirty="0"/>
              <a:t> Village Hall, Main Street, Hull, England, HU12 9ES</a:t>
            </a:r>
          </a:p>
          <a:p>
            <a:r>
              <a:rPr lang="en-GB" sz="1200" dirty="0"/>
              <a:t>18</a:t>
            </a:r>
            <a:r>
              <a:rPr lang="en-GB" sz="1200" baseline="30000" dirty="0"/>
              <a:t>th</a:t>
            </a:r>
            <a:r>
              <a:rPr lang="en-GB" sz="1200" dirty="0"/>
              <a:t> August 9:30 – 10:30am</a:t>
            </a:r>
          </a:p>
          <a:p>
            <a:endParaRPr lang="en-US" sz="1400" b="1" dirty="0">
              <a:ea typeface="Calibri"/>
              <a:cs typeface="Calibri"/>
            </a:endParaRPr>
          </a:p>
          <a:p>
            <a:endParaRPr lang="en-US" sz="1400" dirty="0">
              <a:ea typeface="Calibri"/>
              <a:cs typeface="Calibri"/>
            </a:endParaRP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AB063BDB-1081-854E-5186-45C2D7FFB3A1}"/>
              </a:ext>
            </a:extLst>
          </p:cNvPr>
          <p:cNvSpPr/>
          <p:nvPr/>
        </p:nvSpPr>
        <p:spPr>
          <a:xfrm>
            <a:off x="1854689" y="1674929"/>
            <a:ext cx="481489" cy="471045"/>
          </a:xfrm>
          <a:prstGeom prst="ellipse">
            <a:avLst/>
          </a:prstGeom>
          <a:solidFill>
            <a:srgbClr val="C8E265"/>
          </a:solidFill>
          <a:ln w="25400" cap="flat" cmpd="sng" algn="ctr">
            <a:solidFill>
              <a:srgbClr val="C8E265"/>
            </a:solidFill>
            <a:prstDash val="solid"/>
          </a:ln>
          <a:effectLst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ysClr val="window" lastClr="FFFFFF"/>
                </a:solidFill>
                <a:latin typeface="Calibri"/>
              </a:defRPr>
            </a:lvl1pPr>
            <a:lvl2pPr marL="457200" algn="l" defTabSz="914400" rtl="0" eaLnBrk="1" latinLnBrk="0" hangingPunct="1">
              <a:defRPr sz="1800" kern="1200">
                <a:solidFill>
                  <a:sysClr val="window" lastClr="FFFFFF"/>
                </a:solidFill>
                <a:latin typeface="Calibri"/>
              </a:defRPr>
            </a:lvl2pPr>
            <a:lvl3pPr marL="914400" algn="l" defTabSz="914400" rtl="0" eaLnBrk="1" latinLnBrk="0" hangingPunct="1">
              <a:defRPr sz="1800" kern="1200">
                <a:solidFill>
                  <a:sysClr val="window" lastClr="FFFFFF"/>
                </a:solidFill>
                <a:latin typeface="Calibri"/>
              </a:defRPr>
            </a:lvl3pPr>
            <a:lvl4pPr marL="1371600" algn="l" defTabSz="914400" rtl="0" eaLnBrk="1" latinLnBrk="0" hangingPunct="1">
              <a:defRPr sz="1800" kern="1200">
                <a:solidFill>
                  <a:sysClr val="window" lastClr="FFFFFF"/>
                </a:solidFill>
                <a:latin typeface="Calibri"/>
              </a:defRPr>
            </a:lvl4pPr>
            <a:lvl5pPr marL="1828800" algn="l" defTabSz="914400" rtl="0" eaLnBrk="1" latinLnBrk="0" hangingPunct="1">
              <a:defRPr sz="1800" kern="1200">
                <a:solidFill>
                  <a:sysClr val="window" lastClr="FFFFFF"/>
                </a:solidFill>
                <a:latin typeface="Calibri"/>
              </a:defRPr>
            </a:lvl5pPr>
            <a:lvl6pPr marL="2286000" algn="l" defTabSz="914400" rtl="0" eaLnBrk="1" latinLnBrk="0" hangingPunct="1">
              <a:defRPr sz="1800" kern="1200">
                <a:solidFill>
                  <a:sysClr val="window" lastClr="FFFFFF"/>
                </a:solidFill>
                <a:latin typeface="Calibri"/>
              </a:defRPr>
            </a:lvl6pPr>
            <a:lvl7pPr marL="2743200" algn="l" defTabSz="914400" rtl="0" eaLnBrk="1" latinLnBrk="0" hangingPunct="1">
              <a:defRPr sz="1800" kern="1200">
                <a:solidFill>
                  <a:sysClr val="window" lastClr="FFFFFF"/>
                </a:solidFill>
                <a:latin typeface="Calibri"/>
              </a:defRPr>
            </a:lvl7pPr>
            <a:lvl8pPr marL="3200400" algn="l" defTabSz="914400" rtl="0" eaLnBrk="1" latinLnBrk="0" hangingPunct="1">
              <a:defRPr sz="1800" kern="1200">
                <a:solidFill>
                  <a:sysClr val="window" lastClr="FFFFFF"/>
                </a:solidFill>
                <a:latin typeface="Calibri"/>
              </a:defRPr>
            </a:lvl8pPr>
            <a:lvl9pPr marL="3657600" algn="l" defTabSz="914400" rtl="0" eaLnBrk="1" latinLnBrk="0" hangingPunct="1">
              <a:defRPr sz="1800" kern="1200">
                <a:solidFill>
                  <a:sysClr val="window" lastClr="FFFFFF"/>
                </a:solidFill>
                <a:latin typeface="Calibri"/>
              </a:defRPr>
            </a:lvl9pPr>
          </a:lstStyle>
          <a:p>
            <a:pPr algn="ctr"/>
            <a:endParaRPr lang="en-GB"/>
          </a:p>
        </p:txBody>
      </p:sp>
      <p:sp>
        <p:nvSpPr>
          <p:cNvPr id="33" name="Oval 32"/>
          <p:cNvSpPr/>
          <p:nvPr/>
        </p:nvSpPr>
        <p:spPr>
          <a:xfrm>
            <a:off x="2295628" y="2079363"/>
            <a:ext cx="497802" cy="474709"/>
          </a:xfrm>
          <a:prstGeom prst="ellipse">
            <a:avLst/>
          </a:prstGeom>
          <a:solidFill>
            <a:srgbClr val="77B9D9"/>
          </a:solidFill>
          <a:ln>
            <a:solidFill>
              <a:srgbClr val="74B4D3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en-GB"/>
          </a:p>
        </p:txBody>
      </p:sp>
      <p:sp>
        <p:nvSpPr>
          <p:cNvPr id="34" name="Oval 33"/>
          <p:cNvSpPr/>
          <p:nvPr/>
        </p:nvSpPr>
        <p:spPr>
          <a:xfrm>
            <a:off x="2397595" y="1319184"/>
            <a:ext cx="623676" cy="620022"/>
          </a:xfrm>
          <a:prstGeom prst="ellipse">
            <a:avLst/>
          </a:prstGeom>
          <a:solidFill>
            <a:srgbClr val="F44C7F"/>
          </a:solidFill>
          <a:ln>
            <a:solidFill>
              <a:srgbClr val="F44C7F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3FF219E0-286F-4B0C-0F40-200C3FE492B0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564" y="254509"/>
            <a:ext cx="1546656" cy="20622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78363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c6a9ecaa-e25d-41c6-bae7-05f002dfff86">
      <Terms xmlns="http://schemas.microsoft.com/office/infopath/2007/PartnerControls"/>
    </lcf76f155ced4ddcb4097134ff3c332f>
    <TaxCatchAll xmlns="6dfd1e0d-4a52-4678-af5d-3dfacf870fc2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4940D26A91D974C8D7C300CE04A5569" ma:contentTypeVersion="13" ma:contentTypeDescription="Create a new document." ma:contentTypeScope="" ma:versionID="db7e5e059d7442ccb89d3aa839fac809">
  <xsd:schema xmlns:xsd="http://www.w3.org/2001/XMLSchema" xmlns:xs="http://www.w3.org/2001/XMLSchema" xmlns:p="http://schemas.microsoft.com/office/2006/metadata/properties" xmlns:ns2="c6a9ecaa-e25d-41c6-bae7-05f002dfff86" xmlns:ns3="6dfd1e0d-4a52-4678-af5d-3dfacf870fc2" targetNamespace="http://schemas.microsoft.com/office/2006/metadata/properties" ma:root="true" ma:fieldsID="0824bd163bc62b5a5b33fafd7a553c14" ns2:_="" ns3:_="">
    <xsd:import namespace="c6a9ecaa-e25d-41c6-bae7-05f002dfff86"/>
    <xsd:import namespace="6dfd1e0d-4a52-4678-af5d-3dfacf870fc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LengthInSecond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a9ecaa-e25d-41c6-bae7-05f002dfff8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00d38343-8b12-4f64-926b-082e7a06305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8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20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dfd1e0d-4a52-4678-af5d-3dfacf870fc2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fcea43bc-4a58-492a-a365-8705c27f58e0}" ma:internalName="TaxCatchAll" ma:showField="CatchAllData" ma:web="6dfd1e0d-4a52-4678-af5d-3dfacf870fc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6F850DA-D477-41FF-8472-6A73EEE23FA2}">
  <ds:schemaRefs>
    <ds:schemaRef ds:uri="http://purl.org/dc/elements/1.1/"/>
    <ds:schemaRef ds:uri="http://schemas.microsoft.com/office/2006/metadata/properties"/>
    <ds:schemaRef ds:uri="6dfd1e0d-4a52-4678-af5d-3dfacf870fc2"/>
    <ds:schemaRef ds:uri="http://schemas.microsoft.com/office/2006/documentManagement/types"/>
    <ds:schemaRef ds:uri="http://schemas.microsoft.com/office/infopath/2007/PartnerControls"/>
    <ds:schemaRef ds:uri="http://purl.org/dc/terms/"/>
    <ds:schemaRef ds:uri="http://purl.org/dc/dcmitype/"/>
    <ds:schemaRef ds:uri="http://schemas.openxmlformats.org/package/2006/metadata/core-properties"/>
    <ds:schemaRef ds:uri="c6a9ecaa-e25d-41c6-bae7-05f002dfff86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A0C0314C-C008-4443-ACF5-18B359E3E6B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F804F44-A58F-4163-9091-D631C537334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6a9ecaa-e25d-41c6-bae7-05f002dfff86"/>
    <ds:schemaRef ds:uri="6dfd1e0d-4a52-4678-af5d-3dfacf870fc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1252</TotalTime>
  <Words>285</Words>
  <Application>Microsoft Office PowerPoint</Application>
  <PresentationFormat>A4 Paper (210x297 mm)</PresentationFormat>
  <Paragraphs>37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Millie Bergan</cp:lastModifiedBy>
  <cp:revision>10</cp:revision>
  <cp:lastPrinted>2023-09-27T12:44:16Z</cp:lastPrinted>
  <dcterms:created xsi:type="dcterms:W3CDTF">2018-01-10T15:43:55Z</dcterms:created>
  <dcterms:modified xsi:type="dcterms:W3CDTF">2026-07-07T10:22:05Z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2a4828c0-bf9e-487a-a999-4cc0afddd2a0_Enabled">
    <vt:lpwstr>true</vt:lpwstr>
  </property>
  <property fmtid="{D5CDD505-2E9C-101B-9397-08002B2CF9AE}" pid="3" name="MSIP_Label_2a4828c0-bf9e-487a-a999-4cc0afddd2a0_SetDate">
    <vt:lpwstr>2023-01-20T14:38:42Z</vt:lpwstr>
  </property>
  <property fmtid="{D5CDD505-2E9C-101B-9397-08002B2CF9AE}" pid="4" name="MSIP_Label_2a4828c0-bf9e-487a-a999-4cc0afddd2a0_Method">
    <vt:lpwstr>Standard</vt:lpwstr>
  </property>
  <property fmtid="{D5CDD505-2E9C-101B-9397-08002B2CF9AE}" pid="5" name="MSIP_Label_2a4828c0-bf9e-487a-a999-4cc0afddd2a0_Name">
    <vt:lpwstr>Not Sensitive</vt:lpwstr>
  </property>
  <property fmtid="{D5CDD505-2E9C-101B-9397-08002B2CF9AE}" pid="6" name="MSIP_Label_2a4828c0-bf9e-487a-a999-4cc0afddd2a0_SiteId">
    <vt:lpwstr>351368d1-9b5a-4c8b-ac76-f39b4c7dd76c</vt:lpwstr>
  </property>
  <property fmtid="{D5CDD505-2E9C-101B-9397-08002B2CF9AE}" pid="7" name="MSIP_Label_2a4828c0-bf9e-487a-a999-4cc0afddd2a0_ActionId">
    <vt:lpwstr>e22c0879-bdc5-40c0-aadc-b49190be8be8</vt:lpwstr>
  </property>
  <property fmtid="{D5CDD505-2E9C-101B-9397-08002B2CF9AE}" pid="8" name="MSIP_Label_2a4828c0-bf9e-487a-a999-4cc0afddd2a0_ContentBits">
    <vt:lpwstr>0</vt:lpwstr>
  </property>
  <property fmtid="{D5CDD505-2E9C-101B-9397-08002B2CF9AE}" pid="9" name="ContentTypeId">
    <vt:lpwstr>0x01010064940D26A91D974C8D7C300CE04A5569</vt:lpwstr>
  </property>
</Properties>
</file>