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C2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292" y="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9090D-0A7B-41EB-952F-4BA3B8F2BBDC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08DE7-4F79-4F0A-AE73-17E7C76EB0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408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08DE7-4F79-4F0A-AE73-17E7C76EB0D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61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57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63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6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90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0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06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74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94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71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9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04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F317-5AB7-48C9-9622-A67E90E098DB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2AAF1-BBF7-4667-B24B-E99835FFF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70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29" b="8629"/>
          <a:stretch/>
        </p:blipFill>
        <p:spPr>
          <a:xfrm>
            <a:off x="0" y="1701632"/>
            <a:ext cx="6858000" cy="378299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-15591" y="227806"/>
            <a:ext cx="6873591" cy="14300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6000">
                <a:latin typeface="Bryndan Write"/>
              </a:rPr>
              <a:t>Family Help Drop In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2656" y="5680625"/>
            <a:ext cx="6192688" cy="36317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latin typeface="Calibri"/>
              </a:rPr>
              <a:t>Come and chat to your local School and Community Practitioner.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Visit our drop-in session for a range of advice, tips and resources to support you and your family.</a:t>
            </a:r>
          </a:p>
          <a:p>
            <a:pPr marL="285750" indent="-285750" algn="ctr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GB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Understanding your </a:t>
            </a:r>
            <a:r>
              <a:rPr lang="en-GB" sz="1600" dirty="0">
                <a:latin typeface="Calibri"/>
              </a:rPr>
              <a:t>child’s </a:t>
            </a:r>
            <a:r>
              <a:rPr kumimoji="0" lang="en-GB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feelings and behaviours.</a:t>
            </a:r>
            <a:endParaRPr lang="en-GB" sz="1600" noProof="0" dirty="0">
              <a:latin typeface="Calibri"/>
              <a:ea typeface="Calibri"/>
              <a:cs typeface="Calibri"/>
            </a:endParaRPr>
          </a:p>
          <a:p>
            <a:pPr marL="285750" indent="-285750" algn="ctr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GB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Supporting your </a:t>
            </a:r>
            <a:r>
              <a:rPr lang="en-GB" sz="1600" dirty="0">
                <a:latin typeface="Calibri"/>
              </a:rPr>
              <a:t>child’s emotional</a:t>
            </a:r>
            <a:r>
              <a:rPr kumimoji="0" lang="en-GB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GB" sz="1600" dirty="0">
                <a:latin typeface="Calibri"/>
              </a:rPr>
              <a:t>health. </a:t>
            </a:r>
            <a:endParaRPr lang="en-GB" sz="1600" dirty="0">
              <a:latin typeface="Calibri"/>
              <a:ea typeface="Calibri"/>
              <a:cs typeface="Calibri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Find out about other services that are available </a:t>
            </a:r>
            <a:endParaRPr lang="en-GB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algn="ctr">
              <a:spcAft>
                <a:spcPts val="600"/>
              </a:spcAft>
              <a:defRPr/>
            </a:pPr>
            <a:r>
              <a:rPr lang="en-GB" sz="1600" dirty="0">
                <a:latin typeface="Calibri"/>
              </a:rPr>
              <a:t>      </a:t>
            </a:r>
            <a:r>
              <a:rPr kumimoji="0" lang="en-GB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to support you.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algn="ctr">
              <a:spcAft>
                <a:spcPts val="600"/>
              </a:spcAft>
              <a:defRPr/>
            </a:pPr>
            <a:r>
              <a:rPr lang="en-GB" b="1" dirty="0"/>
              <a:t>Monday 22nd June 2:30 – 4:00 pm</a:t>
            </a:r>
          </a:p>
          <a:p>
            <a:pPr algn="ctr">
              <a:spcAft>
                <a:spcPts val="600"/>
              </a:spcAft>
              <a:defRPr/>
            </a:pPr>
            <a:r>
              <a:rPr lang="en-GB" b="1" dirty="0" err="1"/>
              <a:t>Sproatley</a:t>
            </a:r>
            <a:r>
              <a:rPr lang="en-GB" b="1" dirty="0"/>
              <a:t> Endowed Church of England Academy</a:t>
            </a:r>
            <a:endParaRPr lang="en-GB" dirty="0"/>
          </a:p>
          <a:p>
            <a:pPr>
              <a:spcAft>
                <a:spcPts val="600"/>
              </a:spcAft>
              <a:defRPr/>
            </a:pPr>
            <a:endParaRPr lang="en-GB" dirty="0">
              <a:latin typeface="Calibri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640" y="9268757"/>
            <a:ext cx="2365102" cy="409437"/>
          </a:xfrm>
          <a:prstGeom prst="rect">
            <a:avLst/>
          </a:prstGeom>
        </p:spPr>
      </p:pic>
      <p:sp>
        <p:nvSpPr>
          <p:cNvPr id="29" name="Oval 28"/>
          <p:cNvSpPr/>
          <p:nvPr/>
        </p:nvSpPr>
        <p:spPr>
          <a:xfrm>
            <a:off x="8973616" y="3800872"/>
            <a:ext cx="1031855" cy="103185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8829600" y="1530041"/>
            <a:ext cx="1031855" cy="103185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10787644" y="2389685"/>
            <a:ext cx="1031855" cy="1031855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25464E4A-658D-DA2F-E23F-C2D3C03ACA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F19C9D6-0780-8A6B-F7DF-C2E6C7AD4B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7957" y="8155780"/>
            <a:ext cx="1090043" cy="170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836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940D26A91D974C8D7C300CE04A5569" ma:contentTypeVersion="10" ma:contentTypeDescription="Create a new document." ma:contentTypeScope="" ma:versionID="17300ca5f0589c77829e9565d1629eeb">
  <xsd:schema xmlns:xsd="http://www.w3.org/2001/XMLSchema" xmlns:xs="http://www.w3.org/2001/XMLSchema" xmlns:p="http://schemas.microsoft.com/office/2006/metadata/properties" xmlns:ns2="c6a9ecaa-e25d-41c6-bae7-05f002dfff86" xmlns:ns3="6dfd1e0d-4a52-4678-af5d-3dfacf870fc2" targetNamespace="http://schemas.microsoft.com/office/2006/metadata/properties" ma:root="true" ma:fieldsID="6e878469636a67ad095c0fb13c9efa15" ns2:_="" ns3:_="">
    <xsd:import namespace="c6a9ecaa-e25d-41c6-bae7-05f002dfff86"/>
    <xsd:import namespace="6dfd1e0d-4a52-4678-af5d-3dfacf870f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a9ecaa-e25d-41c6-bae7-05f002dfff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0d38343-8b12-4f64-926b-082e7a0630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d1e0d-4a52-4678-af5d-3dfacf870fc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cea43bc-4a58-492a-a365-8705c27f58e0}" ma:internalName="TaxCatchAll" ma:showField="CatchAllData" ma:web="6dfd1e0d-4a52-4678-af5d-3dfacf870f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a9ecaa-e25d-41c6-bae7-05f002dfff86">
      <Terms xmlns="http://schemas.microsoft.com/office/infopath/2007/PartnerControls"/>
    </lcf76f155ced4ddcb4097134ff3c332f>
    <TaxCatchAll xmlns="6dfd1e0d-4a52-4678-af5d-3dfacf870fc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96BFD6-DBB6-46EF-9171-8BC6ECD21D52}">
  <ds:schemaRefs>
    <ds:schemaRef ds:uri="6dfd1e0d-4a52-4678-af5d-3dfacf870fc2"/>
    <ds:schemaRef ds:uri="c6a9ecaa-e25d-41c6-bae7-05f002dfff8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6F850DA-D477-41FF-8472-6A73EEE23FA2}">
  <ds:schemaRefs>
    <ds:schemaRef ds:uri="6dfd1e0d-4a52-4678-af5d-3dfacf870fc2"/>
    <ds:schemaRef ds:uri="c6a9ecaa-e25d-41c6-bae7-05f002dfff86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0C0314C-C008-4443-ACF5-18B359E3E6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75</Words>
  <Application>Microsoft Office PowerPoint</Application>
  <PresentationFormat>A4 Paper (210x297 mm)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Bryndan Write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Millie Bergan</cp:lastModifiedBy>
  <cp:revision>10</cp:revision>
  <cp:lastPrinted>2023-09-27T12:44:16Z</cp:lastPrinted>
  <dcterms:created xsi:type="dcterms:W3CDTF">2018-01-10T15:43:55Z</dcterms:created>
  <dcterms:modified xsi:type="dcterms:W3CDTF">2026-05-19T09:06:15Z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4828c0-bf9e-487a-a999-4cc0afddd2a0_Enabled">
    <vt:lpwstr>true</vt:lpwstr>
  </property>
  <property fmtid="{D5CDD505-2E9C-101B-9397-08002B2CF9AE}" pid="3" name="MSIP_Label_2a4828c0-bf9e-487a-a999-4cc0afddd2a0_SetDate">
    <vt:lpwstr>2023-01-20T14:38:42Z</vt:lpwstr>
  </property>
  <property fmtid="{D5CDD505-2E9C-101B-9397-08002B2CF9AE}" pid="4" name="MSIP_Label_2a4828c0-bf9e-487a-a999-4cc0afddd2a0_Method">
    <vt:lpwstr>Standard</vt:lpwstr>
  </property>
  <property fmtid="{D5CDD505-2E9C-101B-9397-08002B2CF9AE}" pid="5" name="MSIP_Label_2a4828c0-bf9e-487a-a999-4cc0afddd2a0_Name">
    <vt:lpwstr>Not Sensitive</vt:lpwstr>
  </property>
  <property fmtid="{D5CDD505-2E9C-101B-9397-08002B2CF9AE}" pid="6" name="MSIP_Label_2a4828c0-bf9e-487a-a999-4cc0afddd2a0_SiteId">
    <vt:lpwstr>351368d1-9b5a-4c8b-ac76-f39b4c7dd76c</vt:lpwstr>
  </property>
  <property fmtid="{D5CDD505-2E9C-101B-9397-08002B2CF9AE}" pid="7" name="MSIP_Label_2a4828c0-bf9e-487a-a999-4cc0afddd2a0_ActionId">
    <vt:lpwstr>e22c0879-bdc5-40c0-aadc-b49190be8be8</vt:lpwstr>
  </property>
  <property fmtid="{D5CDD505-2E9C-101B-9397-08002B2CF9AE}" pid="8" name="MSIP_Label_2a4828c0-bf9e-487a-a999-4cc0afddd2a0_ContentBits">
    <vt:lpwstr>0</vt:lpwstr>
  </property>
  <property fmtid="{D5CDD505-2E9C-101B-9397-08002B2CF9AE}" pid="9" name="ContentTypeId">
    <vt:lpwstr>0x01010064940D26A91D974C8D7C300CE04A5569</vt:lpwstr>
  </property>
  <property fmtid="{D5CDD505-2E9C-101B-9397-08002B2CF9AE}" pid="10" name="MediaServiceImageTags">
    <vt:lpwstr/>
  </property>
</Properties>
</file>