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7562850" cx="5334000"/>
  <p:notesSz cx="5334000" cy="75628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4" roundtripDataSignature="AMtx7miDiZynXaP8PFjmA0MCjd+PKCUE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889175" y="567200"/>
            <a:ext cx="3556175" cy="2836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533400" y="3592350"/>
            <a:ext cx="4267200" cy="34032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533400" y="3592350"/>
            <a:ext cx="4267200" cy="3403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 name="Google Shape;45;p1:notes"/>
          <p:cNvSpPr/>
          <p:nvPr>
            <p:ph idx="2" type="sldImg"/>
          </p:nvPr>
        </p:nvSpPr>
        <p:spPr>
          <a:xfrm>
            <a:off x="889175" y="567200"/>
            <a:ext cx="3556175" cy="2836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533400" y="3592350"/>
            <a:ext cx="4267200" cy="3403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2:notes"/>
          <p:cNvSpPr/>
          <p:nvPr>
            <p:ph idx="2" type="sldImg"/>
          </p:nvPr>
        </p:nvSpPr>
        <p:spPr>
          <a:xfrm>
            <a:off x="889175" y="567200"/>
            <a:ext cx="3556175" cy="2836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533400" y="3592350"/>
            <a:ext cx="4267200" cy="3403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 name="Google Shape;72;p3:notes"/>
          <p:cNvSpPr/>
          <p:nvPr>
            <p:ph idx="2" type="sldImg"/>
          </p:nvPr>
        </p:nvSpPr>
        <p:spPr>
          <a:xfrm>
            <a:off x="889175" y="567200"/>
            <a:ext cx="3556175" cy="2836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txBox="1"/>
          <p:nvPr>
            <p:ph idx="1" type="body"/>
          </p:nvPr>
        </p:nvSpPr>
        <p:spPr>
          <a:xfrm>
            <a:off x="533400" y="3592350"/>
            <a:ext cx="4267200" cy="3403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4:notes"/>
          <p:cNvSpPr/>
          <p:nvPr>
            <p:ph idx="2" type="sldImg"/>
          </p:nvPr>
        </p:nvSpPr>
        <p:spPr>
          <a:xfrm>
            <a:off x="889175" y="567200"/>
            <a:ext cx="3556175" cy="2836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533400" y="3592350"/>
            <a:ext cx="4267200" cy="3403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5:notes"/>
          <p:cNvSpPr/>
          <p:nvPr>
            <p:ph idx="2" type="sldImg"/>
          </p:nvPr>
        </p:nvSpPr>
        <p:spPr>
          <a:xfrm>
            <a:off x="889175" y="567200"/>
            <a:ext cx="3556175" cy="2836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txBox="1"/>
          <p:nvPr>
            <p:ph idx="1" type="body"/>
          </p:nvPr>
        </p:nvSpPr>
        <p:spPr>
          <a:xfrm>
            <a:off x="533400" y="3592350"/>
            <a:ext cx="4267200" cy="3403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p6:notes"/>
          <p:cNvSpPr/>
          <p:nvPr>
            <p:ph idx="2" type="sldImg"/>
          </p:nvPr>
        </p:nvSpPr>
        <p:spPr>
          <a:xfrm>
            <a:off x="889175" y="567200"/>
            <a:ext cx="3556175" cy="2836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7:notes"/>
          <p:cNvSpPr txBox="1"/>
          <p:nvPr>
            <p:ph idx="1" type="body"/>
          </p:nvPr>
        </p:nvSpPr>
        <p:spPr>
          <a:xfrm>
            <a:off x="533400" y="3592350"/>
            <a:ext cx="4267200" cy="3403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2" name="Google Shape;212;p7:notes"/>
          <p:cNvSpPr/>
          <p:nvPr>
            <p:ph idx="2" type="sldImg"/>
          </p:nvPr>
        </p:nvSpPr>
        <p:spPr>
          <a:xfrm>
            <a:off x="889175" y="567200"/>
            <a:ext cx="3556175" cy="2836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8:notes"/>
          <p:cNvSpPr txBox="1"/>
          <p:nvPr>
            <p:ph idx="1" type="body"/>
          </p:nvPr>
        </p:nvSpPr>
        <p:spPr>
          <a:xfrm>
            <a:off x="533400" y="3592350"/>
            <a:ext cx="4267200" cy="34032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8" name="Google Shape;238;p8:notes"/>
          <p:cNvSpPr/>
          <p:nvPr>
            <p:ph idx="2" type="sldImg"/>
          </p:nvPr>
        </p:nvSpPr>
        <p:spPr>
          <a:xfrm>
            <a:off x="889175" y="567200"/>
            <a:ext cx="3556175" cy="2836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obj">
  <p:cSld name="OBJECT">
    <p:bg>
      <p:bgPr>
        <a:solidFill>
          <a:schemeClr val="lt1"/>
        </a:solidFill>
      </p:bgPr>
    </p:bg>
    <p:spTree>
      <p:nvGrpSpPr>
        <p:cNvPr id="13" name="Shape 13"/>
        <p:cNvGrpSpPr/>
        <p:nvPr/>
      </p:nvGrpSpPr>
      <p:grpSpPr>
        <a:xfrm>
          <a:off x="0" y="0"/>
          <a:ext cx="0" cy="0"/>
          <a:chOff x="0" y="0"/>
          <a:chExt cx="0" cy="0"/>
        </a:xfrm>
      </p:grpSpPr>
      <p:pic>
        <p:nvPicPr>
          <p:cNvPr id="14" name="Google Shape;14;p10"/>
          <p:cNvPicPr preferRelativeResize="0"/>
          <p:nvPr/>
        </p:nvPicPr>
        <p:blipFill rotWithShape="1">
          <a:blip r:embed="rId2">
            <a:alphaModFix/>
          </a:blip>
          <a:srcRect b="0" l="0" r="0" t="0"/>
          <a:stretch/>
        </p:blipFill>
        <p:spPr>
          <a:xfrm>
            <a:off x="8312" y="8325"/>
            <a:ext cx="5319693" cy="7551679"/>
          </a:xfrm>
          <a:prstGeom prst="rect">
            <a:avLst/>
          </a:prstGeom>
          <a:noFill/>
          <a:ln>
            <a:noFill/>
          </a:ln>
        </p:spPr>
      </p:pic>
      <p:sp>
        <p:nvSpPr>
          <p:cNvPr id="15" name="Google Shape;15;p10"/>
          <p:cNvSpPr/>
          <p:nvPr/>
        </p:nvSpPr>
        <p:spPr>
          <a:xfrm>
            <a:off x="405003" y="1550949"/>
            <a:ext cx="2842895" cy="102870"/>
          </a:xfrm>
          <a:custGeom>
            <a:rect b="b" l="l" r="r" t="t"/>
            <a:pathLst>
              <a:path extrusionOk="0" h="102869" w="2842895">
                <a:moveTo>
                  <a:pt x="2842742" y="56921"/>
                </a:moveTo>
                <a:lnTo>
                  <a:pt x="2824162" y="17145"/>
                </a:lnTo>
                <a:lnTo>
                  <a:pt x="2785541" y="6591"/>
                </a:lnTo>
                <a:lnTo>
                  <a:pt x="2697518" y="2959"/>
                </a:lnTo>
                <a:lnTo>
                  <a:pt x="2572816" y="2501"/>
                </a:lnTo>
                <a:lnTo>
                  <a:pt x="2371407" y="3187"/>
                </a:lnTo>
                <a:lnTo>
                  <a:pt x="2153094" y="5207"/>
                </a:lnTo>
                <a:lnTo>
                  <a:pt x="2090026" y="6121"/>
                </a:lnTo>
                <a:lnTo>
                  <a:pt x="2065197" y="4318"/>
                </a:lnTo>
                <a:lnTo>
                  <a:pt x="2006790" y="1790"/>
                </a:lnTo>
                <a:lnTo>
                  <a:pt x="1947164" y="889"/>
                </a:lnTo>
                <a:lnTo>
                  <a:pt x="798029" y="7620"/>
                </a:lnTo>
                <a:lnTo>
                  <a:pt x="129781" y="7099"/>
                </a:lnTo>
                <a:lnTo>
                  <a:pt x="116509" y="5905"/>
                </a:lnTo>
                <a:lnTo>
                  <a:pt x="81470" y="3568"/>
                </a:lnTo>
                <a:lnTo>
                  <a:pt x="63944" y="2717"/>
                </a:lnTo>
                <a:lnTo>
                  <a:pt x="55105" y="342"/>
                </a:lnTo>
                <a:lnTo>
                  <a:pt x="15151" y="10922"/>
                </a:lnTo>
                <a:lnTo>
                  <a:pt x="0" y="37414"/>
                </a:lnTo>
                <a:lnTo>
                  <a:pt x="1346" y="49491"/>
                </a:lnTo>
                <a:lnTo>
                  <a:pt x="25209" y="85090"/>
                </a:lnTo>
                <a:lnTo>
                  <a:pt x="77724" y="97726"/>
                </a:lnTo>
                <a:lnTo>
                  <a:pt x="126314" y="101180"/>
                </a:lnTo>
                <a:lnTo>
                  <a:pt x="265214" y="102362"/>
                </a:lnTo>
                <a:lnTo>
                  <a:pt x="453631" y="102400"/>
                </a:lnTo>
                <a:lnTo>
                  <a:pt x="724890" y="101015"/>
                </a:lnTo>
                <a:lnTo>
                  <a:pt x="1008075" y="98221"/>
                </a:lnTo>
                <a:lnTo>
                  <a:pt x="1223162" y="95097"/>
                </a:lnTo>
                <a:lnTo>
                  <a:pt x="1297927" y="92989"/>
                </a:lnTo>
                <a:lnTo>
                  <a:pt x="1437640" y="88049"/>
                </a:lnTo>
                <a:lnTo>
                  <a:pt x="1479384" y="86309"/>
                </a:lnTo>
                <a:lnTo>
                  <a:pt x="2255913" y="81483"/>
                </a:lnTo>
                <a:lnTo>
                  <a:pt x="2747302" y="82169"/>
                </a:lnTo>
                <a:lnTo>
                  <a:pt x="2769438" y="84188"/>
                </a:lnTo>
                <a:lnTo>
                  <a:pt x="2795740" y="85839"/>
                </a:lnTo>
                <a:lnTo>
                  <a:pt x="2802229" y="87820"/>
                </a:lnTo>
                <a:lnTo>
                  <a:pt x="2809913" y="88099"/>
                </a:lnTo>
                <a:lnTo>
                  <a:pt x="2817812" y="86766"/>
                </a:lnTo>
                <a:lnTo>
                  <a:pt x="2825013" y="83858"/>
                </a:lnTo>
                <a:lnTo>
                  <a:pt x="2831604" y="79006"/>
                </a:lnTo>
                <a:lnTo>
                  <a:pt x="2837129" y="72326"/>
                </a:lnTo>
                <a:lnTo>
                  <a:pt x="2841040" y="64668"/>
                </a:lnTo>
                <a:lnTo>
                  <a:pt x="2842742" y="56921"/>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 name="Google Shape;16;p10"/>
          <p:cNvSpPr txBox="1"/>
          <p:nvPr>
            <p:ph type="ctrTitle"/>
          </p:nvPr>
        </p:nvSpPr>
        <p:spPr>
          <a:xfrm>
            <a:off x="419279" y="261473"/>
            <a:ext cx="2778760" cy="133604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200">
                <a:solidFill>
                  <a:srgbClr val="16376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0"/>
          <p:cNvSpPr txBox="1"/>
          <p:nvPr>
            <p:ph idx="1" type="subTitle"/>
          </p:nvPr>
        </p:nvSpPr>
        <p:spPr>
          <a:xfrm>
            <a:off x="800100" y="4235196"/>
            <a:ext cx="3733800" cy="189071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1400">
                <a:solidFill>
                  <a:srgbClr val="16376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0"/>
          <p:cNvSpPr txBox="1"/>
          <p:nvPr>
            <p:ph idx="11" type="ftr"/>
          </p:nvPr>
        </p:nvSpPr>
        <p:spPr>
          <a:xfrm>
            <a:off x="1813560" y="7033450"/>
            <a:ext cx="1706880" cy="378142"/>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0"/>
          <p:cNvSpPr txBox="1"/>
          <p:nvPr>
            <p:ph idx="10" type="dt"/>
          </p:nvPr>
        </p:nvSpPr>
        <p:spPr>
          <a:xfrm>
            <a:off x="266700" y="7033450"/>
            <a:ext cx="1226820" cy="37814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0"/>
          <p:cNvSpPr txBox="1"/>
          <p:nvPr>
            <p:ph idx="12" type="sldNum"/>
          </p:nvPr>
        </p:nvSpPr>
        <p:spPr>
          <a:xfrm>
            <a:off x="3840480" y="7033450"/>
            <a:ext cx="1226820" cy="378142"/>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1"/>
          <p:cNvSpPr txBox="1"/>
          <p:nvPr>
            <p:ph type="title"/>
          </p:nvPr>
        </p:nvSpPr>
        <p:spPr>
          <a:xfrm>
            <a:off x="506002" y="356196"/>
            <a:ext cx="3921125" cy="7035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200">
                <a:solidFill>
                  <a:srgbClr val="16376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1"/>
          <p:cNvSpPr txBox="1"/>
          <p:nvPr>
            <p:ph idx="1" type="body"/>
          </p:nvPr>
        </p:nvSpPr>
        <p:spPr>
          <a:xfrm>
            <a:off x="509299" y="1252642"/>
            <a:ext cx="3890010" cy="490474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sz="1400">
                <a:solidFill>
                  <a:srgbClr val="163768"/>
                </a:solidFill>
                <a:latin typeface="Trebuchet MS"/>
                <a:ea typeface="Trebuchet MS"/>
                <a:cs typeface="Trebuchet MS"/>
                <a:sym typeface="Trebuchet M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11"/>
          <p:cNvSpPr txBox="1"/>
          <p:nvPr>
            <p:ph idx="11" type="ftr"/>
          </p:nvPr>
        </p:nvSpPr>
        <p:spPr>
          <a:xfrm>
            <a:off x="1813560" y="7033450"/>
            <a:ext cx="1706880" cy="378142"/>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1"/>
          <p:cNvSpPr txBox="1"/>
          <p:nvPr>
            <p:ph idx="10" type="dt"/>
          </p:nvPr>
        </p:nvSpPr>
        <p:spPr>
          <a:xfrm>
            <a:off x="266700" y="7033450"/>
            <a:ext cx="1226820" cy="37814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1"/>
          <p:cNvSpPr txBox="1"/>
          <p:nvPr>
            <p:ph idx="12" type="sldNum"/>
          </p:nvPr>
        </p:nvSpPr>
        <p:spPr>
          <a:xfrm>
            <a:off x="3840480" y="7033450"/>
            <a:ext cx="1226820" cy="378142"/>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7" name="Shape 27"/>
        <p:cNvGrpSpPr/>
        <p:nvPr/>
      </p:nvGrpSpPr>
      <p:grpSpPr>
        <a:xfrm>
          <a:off x="0" y="0"/>
          <a:ext cx="0" cy="0"/>
          <a:chOff x="0" y="0"/>
          <a:chExt cx="0" cy="0"/>
        </a:xfrm>
      </p:grpSpPr>
      <p:sp>
        <p:nvSpPr>
          <p:cNvPr id="28" name="Google Shape;28;p12"/>
          <p:cNvSpPr txBox="1"/>
          <p:nvPr>
            <p:ph idx="11" type="ftr"/>
          </p:nvPr>
        </p:nvSpPr>
        <p:spPr>
          <a:xfrm>
            <a:off x="1813560" y="7033450"/>
            <a:ext cx="1706880" cy="378142"/>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2"/>
          <p:cNvSpPr txBox="1"/>
          <p:nvPr>
            <p:ph idx="10" type="dt"/>
          </p:nvPr>
        </p:nvSpPr>
        <p:spPr>
          <a:xfrm>
            <a:off x="266700" y="7033450"/>
            <a:ext cx="1226820" cy="37814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2"/>
          <p:cNvSpPr txBox="1"/>
          <p:nvPr>
            <p:ph idx="12" type="sldNum"/>
          </p:nvPr>
        </p:nvSpPr>
        <p:spPr>
          <a:xfrm>
            <a:off x="3840480" y="7033450"/>
            <a:ext cx="1226820" cy="378142"/>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3"/>
          <p:cNvSpPr txBox="1"/>
          <p:nvPr>
            <p:ph type="title"/>
          </p:nvPr>
        </p:nvSpPr>
        <p:spPr>
          <a:xfrm>
            <a:off x="506002" y="356196"/>
            <a:ext cx="3921125" cy="7035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200">
                <a:solidFill>
                  <a:srgbClr val="16376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3"/>
          <p:cNvSpPr txBox="1"/>
          <p:nvPr>
            <p:ph idx="1" type="body"/>
          </p:nvPr>
        </p:nvSpPr>
        <p:spPr>
          <a:xfrm>
            <a:off x="266700" y="1739455"/>
            <a:ext cx="2320290" cy="499148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13"/>
          <p:cNvSpPr txBox="1"/>
          <p:nvPr>
            <p:ph idx="2" type="body"/>
          </p:nvPr>
        </p:nvSpPr>
        <p:spPr>
          <a:xfrm>
            <a:off x="2747010" y="1739455"/>
            <a:ext cx="2320290" cy="499148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13"/>
          <p:cNvSpPr txBox="1"/>
          <p:nvPr>
            <p:ph idx="11" type="ftr"/>
          </p:nvPr>
        </p:nvSpPr>
        <p:spPr>
          <a:xfrm>
            <a:off x="1813560" y="7033450"/>
            <a:ext cx="1706880" cy="378142"/>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3"/>
          <p:cNvSpPr txBox="1"/>
          <p:nvPr>
            <p:ph idx="10" type="dt"/>
          </p:nvPr>
        </p:nvSpPr>
        <p:spPr>
          <a:xfrm>
            <a:off x="266700" y="7033450"/>
            <a:ext cx="1226820" cy="37814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3"/>
          <p:cNvSpPr txBox="1"/>
          <p:nvPr>
            <p:ph idx="12" type="sldNum"/>
          </p:nvPr>
        </p:nvSpPr>
        <p:spPr>
          <a:xfrm>
            <a:off x="3840480" y="7033450"/>
            <a:ext cx="1226820" cy="378142"/>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14"/>
          <p:cNvSpPr txBox="1"/>
          <p:nvPr>
            <p:ph type="title"/>
          </p:nvPr>
        </p:nvSpPr>
        <p:spPr>
          <a:xfrm>
            <a:off x="506002" y="356196"/>
            <a:ext cx="3921125" cy="7035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200">
                <a:solidFill>
                  <a:srgbClr val="16376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4"/>
          <p:cNvSpPr txBox="1"/>
          <p:nvPr>
            <p:ph idx="11" type="ftr"/>
          </p:nvPr>
        </p:nvSpPr>
        <p:spPr>
          <a:xfrm>
            <a:off x="1813560" y="7033450"/>
            <a:ext cx="1706880" cy="378142"/>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4"/>
          <p:cNvSpPr txBox="1"/>
          <p:nvPr>
            <p:ph idx="10" type="dt"/>
          </p:nvPr>
        </p:nvSpPr>
        <p:spPr>
          <a:xfrm>
            <a:off x="266700" y="7033450"/>
            <a:ext cx="1226820" cy="37814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4"/>
          <p:cNvSpPr txBox="1"/>
          <p:nvPr>
            <p:ph idx="12" type="sldNum"/>
          </p:nvPr>
        </p:nvSpPr>
        <p:spPr>
          <a:xfrm>
            <a:off x="3840480" y="7033450"/>
            <a:ext cx="1226820" cy="378142"/>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p:nvPr/>
        </p:nvSpPr>
        <p:spPr>
          <a:xfrm>
            <a:off x="0" y="12"/>
            <a:ext cx="5328285" cy="7560309"/>
          </a:xfrm>
          <a:custGeom>
            <a:rect b="b" l="l" r="r" t="t"/>
            <a:pathLst>
              <a:path extrusionOk="0" h="7560309" w="5328285">
                <a:moveTo>
                  <a:pt x="5328005" y="0"/>
                </a:moveTo>
                <a:lnTo>
                  <a:pt x="0" y="0"/>
                </a:lnTo>
                <a:lnTo>
                  <a:pt x="0" y="7559992"/>
                </a:lnTo>
                <a:lnTo>
                  <a:pt x="5328005" y="7559992"/>
                </a:lnTo>
                <a:lnTo>
                  <a:pt x="5328005" y="0"/>
                </a:lnTo>
                <a:close/>
              </a:path>
            </a:pathLst>
          </a:custGeom>
          <a:solidFill>
            <a:srgbClr val="FCDFC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 name="Google Shape;7;p9"/>
          <p:cNvSpPr/>
          <p:nvPr/>
        </p:nvSpPr>
        <p:spPr>
          <a:xfrm>
            <a:off x="126003" y="126004"/>
            <a:ext cx="5076190" cy="7308215"/>
          </a:xfrm>
          <a:custGeom>
            <a:rect b="b" l="l" r="r" t="t"/>
            <a:pathLst>
              <a:path extrusionOk="0" h="7308215" w="5076190">
                <a:moveTo>
                  <a:pt x="5003990" y="0"/>
                </a:moveTo>
                <a:lnTo>
                  <a:pt x="71996" y="0"/>
                </a:lnTo>
                <a:lnTo>
                  <a:pt x="43971" y="5657"/>
                </a:lnTo>
                <a:lnTo>
                  <a:pt x="21086" y="21086"/>
                </a:lnTo>
                <a:lnTo>
                  <a:pt x="5657" y="43971"/>
                </a:lnTo>
                <a:lnTo>
                  <a:pt x="0" y="71996"/>
                </a:lnTo>
                <a:lnTo>
                  <a:pt x="0" y="7236002"/>
                </a:lnTo>
                <a:lnTo>
                  <a:pt x="5657" y="7264027"/>
                </a:lnTo>
                <a:lnTo>
                  <a:pt x="21086" y="7286912"/>
                </a:lnTo>
                <a:lnTo>
                  <a:pt x="43971" y="7302341"/>
                </a:lnTo>
                <a:lnTo>
                  <a:pt x="71996" y="7307999"/>
                </a:lnTo>
                <a:lnTo>
                  <a:pt x="5003990" y="7307999"/>
                </a:lnTo>
                <a:lnTo>
                  <a:pt x="5032022" y="7302341"/>
                </a:lnTo>
                <a:lnTo>
                  <a:pt x="5054911" y="7286912"/>
                </a:lnTo>
                <a:lnTo>
                  <a:pt x="5070341" y="7264027"/>
                </a:lnTo>
                <a:lnTo>
                  <a:pt x="5075999" y="7236002"/>
                </a:lnTo>
                <a:lnTo>
                  <a:pt x="5075999" y="71996"/>
                </a:lnTo>
                <a:lnTo>
                  <a:pt x="5070341" y="43971"/>
                </a:lnTo>
                <a:lnTo>
                  <a:pt x="5054911" y="21086"/>
                </a:lnTo>
                <a:lnTo>
                  <a:pt x="5032022" y="5657"/>
                </a:lnTo>
                <a:lnTo>
                  <a:pt x="500399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 name="Google Shape;8;p9"/>
          <p:cNvSpPr txBox="1"/>
          <p:nvPr>
            <p:ph type="title"/>
          </p:nvPr>
        </p:nvSpPr>
        <p:spPr>
          <a:xfrm>
            <a:off x="506002" y="356196"/>
            <a:ext cx="3921125" cy="7035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2200" u="none" cap="none" strike="noStrike">
                <a:solidFill>
                  <a:srgbClr val="16376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9"/>
          <p:cNvSpPr txBox="1"/>
          <p:nvPr>
            <p:ph idx="1" type="body"/>
          </p:nvPr>
        </p:nvSpPr>
        <p:spPr>
          <a:xfrm>
            <a:off x="509299" y="1252642"/>
            <a:ext cx="3890010" cy="490474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163768"/>
                </a:solidFill>
                <a:latin typeface="Trebuchet MS"/>
                <a:ea typeface="Trebuchet MS"/>
                <a:cs typeface="Trebuchet MS"/>
                <a:sym typeface="Trebuchet MS"/>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9"/>
          <p:cNvSpPr txBox="1"/>
          <p:nvPr>
            <p:ph idx="11" type="ftr"/>
          </p:nvPr>
        </p:nvSpPr>
        <p:spPr>
          <a:xfrm>
            <a:off x="1813560" y="7033450"/>
            <a:ext cx="1706880" cy="378142"/>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9"/>
          <p:cNvSpPr txBox="1"/>
          <p:nvPr>
            <p:ph idx="10" type="dt"/>
          </p:nvPr>
        </p:nvSpPr>
        <p:spPr>
          <a:xfrm>
            <a:off x="266700" y="7033450"/>
            <a:ext cx="1226820" cy="378142"/>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9"/>
          <p:cNvSpPr txBox="1"/>
          <p:nvPr>
            <p:ph idx="12" type="sldNum"/>
          </p:nvPr>
        </p:nvSpPr>
        <p:spPr>
          <a:xfrm>
            <a:off x="3840480" y="7033450"/>
            <a:ext cx="1226820" cy="378142"/>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familylives.org.uk/" TargetMode="External"/><Relationship Id="rId4" Type="http://schemas.openxmlformats.org/officeDocument/2006/relationships/hyperlink" Target="https://speechandlanguage.org.uk/" TargetMode="External"/><Relationship Id="rId5" Type="http://schemas.openxmlformats.org/officeDocument/2006/relationships/hyperlink" Target="https://dingley.org.uk/" TargetMode="External"/><Relationship Id="rId6" Type="http://schemas.openxmlformats.org/officeDocument/2006/relationships/hyperlink" Target="https://www.kids.org.uk/" TargetMode="External"/></Relationships>
</file>

<file path=ppt/slides/_rels/slide8.xml.rels><?xml version="1.0" encoding="UTF-8" standalone="yes"?><Relationships xmlns="http://schemas.openxmlformats.org/package/2006/relationships"><Relationship Id="rId20" Type="http://schemas.openxmlformats.org/officeDocument/2006/relationships/image" Target="../media/image24.jpg"/><Relationship Id="rId11" Type="http://schemas.openxmlformats.org/officeDocument/2006/relationships/image" Target="../media/image17.png"/><Relationship Id="rId10" Type="http://schemas.openxmlformats.org/officeDocument/2006/relationships/image" Target="../media/image19.png"/><Relationship Id="rId21" Type="http://schemas.openxmlformats.org/officeDocument/2006/relationships/image" Target="../media/image26.png"/><Relationship Id="rId13" Type="http://schemas.openxmlformats.org/officeDocument/2006/relationships/image" Target="../media/image18.png"/><Relationship Id="rId12"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2.jpg"/><Relationship Id="rId9" Type="http://schemas.openxmlformats.org/officeDocument/2006/relationships/image" Target="../media/image10.png"/><Relationship Id="rId15" Type="http://schemas.openxmlformats.org/officeDocument/2006/relationships/image" Target="../media/image16.jpg"/><Relationship Id="rId14" Type="http://schemas.openxmlformats.org/officeDocument/2006/relationships/image" Target="../media/image25.jpg"/><Relationship Id="rId17" Type="http://schemas.openxmlformats.org/officeDocument/2006/relationships/image" Target="../media/image14.png"/><Relationship Id="rId16" Type="http://schemas.openxmlformats.org/officeDocument/2006/relationships/image" Target="../media/image20.png"/><Relationship Id="rId5" Type="http://schemas.openxmlformats.org/officeDocument/2006/relationships/image" Target="../media/image9.png"/><Relationship Id="rId19" Type="http://schemas.openxmlformats.org/officeDocument/2006/relationships/image" Target="../media/image23.jpg"/><Relationship Id="rId6" Type="http://schemas.openxmlformats.org/officeDocument/2006/relationships/image" Target="../media/image22.jpg"/><Relationship Id="rId18" Type="http://schemas.openxmlformats.org/officeDocument/2006/relationships/image" Target="../media/image13.jpg"/><Relationship Id="rId7" Type="http://schemas.openxmlformats.org/officeDocument/2006/relationships/image" Target="../media/image21.png"/><Relationship Id="rId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1"/>
          <p:cNvSpPr txBox="1"/>
          <p:nvPr>
            <p:ph type="ctrTitle"/>
          </p:nvPr>
        </p:nvSpPr>
        <p:spPr>
          <a:xfrm>
            <a:off x="419279" y="261473"/>
            <a:ext cx="2778760" cy="1336040"/>
          </a:xfrm>
          <a:prstGeom prst="rect">
            <a:avLst/>
          </a:prstGeom>
          <a:noFill/>
          <a:ln>
            <a:noFill/>
          </a:ln>
        </p:spPr>
        <p:txBody>
          <a:bodyPr anchorCtr="0" anchor="t" bIns="0" lIns="0" spcFirstLastPara="1" rIns="0" wrap="square" tIns="109200">
            <a:spAutoFit/>
          </a:bodyPr>
          <a:lstStyle/>
          <a:p>
            <a:pPr indent="0" lvl="0" marL="12700" marR="5080" rtl="0" algn="l">
              <a:lnSpc>
                <a:spcPct val="104347"/>
              </a:lnSpc>
              <a:spcBef>
                <a:spcPts val="0"/>
              </a:spcBef>
              <a:spcAft>
                <a:spcPts val="0"/>
              </a:spcAft>
              <a:buSzPts val="1400"/>
              <a:buNone/>
            </a:pPr>
            <a:r>
              <a:rPr lang="en-US" sz="4600"/>
              <a:t>Starting Reception</a:t>
            </a:r>
            <a:endParaRPr sz="4600"/>
          </a:p>
        </p:txBody>
      </p:sp>
      <p:sp>
        <p:nvSpPr>
          <p:cNvPr id="48" name="Google Shape;48;p1"/>
          <p:cNvSpPr txBox="1"/>
          <p:nvPr/>
        </p:nvSpPr>
        <p:spPr>
          <a:xfrm>
            <a:off x="419299" y="1795338"/>
            <a:ext cx="2448560" cy="607060"/>
          </a:xfrm>
          <a:prstGeom prst="rect">
            <a:avLst/>
          </a:prstGeom>
          <a:noFill/>
          <a:ln>
            <a:noFill/>
          </a:ln>
        </p:spPr>
        <p:txBody>
          <a:bodyPr anchorCtr="0" anchor="t" bIns="0" lIns="0" spcFirstLastPara="1" rIns="0" wrap="square" tIns="13325">
            <a:spAutoFit/>
          </a:bodyPr>
          <a:lstStyle/>
          <a:p>
            <a:pPr indent="0" lvl="0" marL="12700" marR="5080" rtl="0" algn="l">
              <a:lnSpc>
                <a:spcPct val="100000"/>
              </a:lnSpc>
              <a:spcBef>
                <a:spcPts val="0"/>
              </a:spcBef>
              <a:spcAft>
                <a:spcPts val="0"/>
              </a:spcAft>
              <a:buClr>
                <a:srgbClr val="000000"/>
              </a:buClr>
              <a:buSzPts val="1900"/>
              <a:buFont typeface="Arial"/>
              <a:buNone/>
            </a:pPr>
            <a:r>
              <a:rPr b="0" i="0" lang="en-US" sz="1900" u="none" cap="none" strike="noStrike">
                <a:solidFill>
                  <a:srgbClr val="163768"/>
                </a:solidFill>
                <a:latin typeface="Trebuchet MS"/>
                <a:ea typeface="Trebuchet MS"/>
                <a:cs typeface="Trebuchet MS"/>
                <a:sym typeface="Trebuchet MS"/>
              </a:rPr>
              <a:t>Your child’s journey to school starts at home.</a:t>
            </a:r>
            <a:endParaRPr b="0" i="0" sz="1900" u="none" cap="none" strike="noStrike">
              <a:solidFill>
                <a:srgbClr val="000000"/>
              </a:solidFill>
              <a:latin typeface="Trebuchet MS"/>
              <a:ea typeface="Trebuchet MS"/>
              <a:cs typeface="Trebuchet MS"/>
              <a:sym typeface="Trebuchet MS"/>
            </a:endParaRPr>
          </a:p>
        </p:txBody>
      </p:sp>
      <p:grpSp>
        <p:nvGrpSpPr>
          <p:cNvPr id="49" name="Google Shape;49;p1"/>
          <p:cNvGrpSpPr/>
          <p:nvPr/>
        </p:nvGrpSpPr>
        <p:grpSpPr>
          <a:xfrm>
            <a:off x="863941" y="3810380"/>
            <a:ext cx="3606407" cy="2555088"/>
            <a:chOff x="863941" y="3810380"/>
            <a:chExt cx="3606407" cy="2555088"/>
          </a:xfrm>
        </p:grpSpPr>
        <p:sp>
          <p:nvSpPr>
            <p:cNvPr id="50" name="Google Shape;50;p1"/>
            <p:cNvSpPr/>
            <p:nvPr/>
          </p:nvSpPr>
          <p:spPr>
            <a:xfrm>
              <a:off x="3455734" y="5353825"/>
              <a:ext cx="1011555" cy="1011555"/>
            </a:xfrm>
            <a:custGeom>
              <a:rect b="b" l="l" r="r" t="t"/>
              <a:pathLst>
                <a:path extrusionOk="0" h="1011554" w="1011554">
                  <a:moveTo>
                    <a:pt x="505701" y="0"/>
                  </a:moveTo>
                  <a:lnTo>
                    <a:pt x="456999" y="2314"/>
                  </a:lnTo>
                  <a:lnTo>
                    <a:pt x="409607" y="9118"/>
                  </a:lnTo>
                  <a:lnTo>
                    <a:pt x="363737" y="20198"/>
                  </a:lnTo>
                  <a:lnTo>
                    <a:pt x="319600" y="35342"/>
                  </a:lnTo>
                  <a:lnTo>
                    <a:pt x="277408" y="54340"/>
                  </a:lnTo>
                  <a:lnTo>
                    <a:pt x="237374" y="76978"/>
                  </a:lnTo>
                  <a:lnTo>
                    <a:pt x="199709" y="103045"/>
                  </a:lnTo>
                  <a:lnTo>
                    <a:pt x="164626" y="132329"/>
                  </a:lnTo>
                  <a:lnTo>
                    <a:pt x="132335" y="164619"/>
                  </a:lnTo>
                  <a:lnTo>
                    <a:pt x="103050" y="199701"/>
                  </a:lnTo>
                  <a:lnTo>
                    <a:pt x="76982" y="237365"/>
                  </a:lnTo>
                  <a:lnTo>
                    <a:pt x="54342" y="277398"/>
                  </a:lnTo>
                  <a:lnTo>
                    <a:pt x="35344" y="319589"/>
                  </a:lnTo>
                  <a:lnTo>
                    <a:pt x="20199" y="363725"/>
                  </a:lnTo>
                  <a:lnTo>
                    <a:pt x="9118" y="409595"/>
                  </a:lnTo>
                  <a:lnTo>
                    <a:pt x="2315" y="456987"/>
                  </a:lnTo>
                  <a:lnTo>
                    <a:pt x="0" y="505688"/>
                  </a:lnTo>
                  <a:lnTo>
                    <a:pt x="2315" y="554392"/>
                  </a:lnTo>
                  <a:lnTo>
                    <a:pt x="9118" y="601785"/>
                  </a:lnTo>
                  <a:lnTo>
                    <a:pt x="20199" y="647657"/>
                  </a:lnTo>
                  <a:lnTo>
                    <a:pt x="35344" y="691794"/>
                  </a:lnTo>
                  <a:lnTo>
                    <a:pt x="54342" y="733986"/>
                  </a:lnTo>
                  <a:lnTo>
                    <a:pt x="76982" y="774020"/>
                  </a:lnTo>
                  <a:lnTo>
                    <a:pt x="103050" y="811685"/>
                  </a:lnTo>
                  <a:lnTo>
                    <a:pt x="132335" y="846768"/>
                  </a:lnTo>
                  <a:lnTo>
                    <a:pt x="164626" y="879058"/>
                  </a:lnTo>
                  <a:lnTo>
                    <a:pt x="199709" y="908343"/>
                  </a:lnTo>
                  <a:lnTo>
                    <a:pt x="237374" y="934410"/>
                  </a:lnTo>
                  <a:lnTo>
                    <a:pt x="277408" y="957049"/>
                  </a:lnTo>
                  <a:lnTo>
                    <a:pt x="319600" y="976046"/>
                  </a:lnTo>
                  <a:lnTo>
                    <a:pt x="363737" y="991191"/>
                  </a:lnTo>
                  <a:lnTo>
                    <a:pt x="409607" y="1002271"/>
                  </a:lnTo>
                  <a:lnTo>
                    <a:pt x="456999" y="1009075"/>
                  </a:lnTo>
                  <a:lnTo>
                    <a:pt x="505701" y="1011389"/>
                  </a:lnTo>
                  <a:lnTo>
                    <a:pt x="554402" y="1009075"/>
                  </a:lnTo>
                  <a:lnTo>
                    <a:pt x="601794" y="1002271"/>
                  </a:lnTo>
                  <a:lnTo>
                    <a:pt x="647665" y="991191"/>
                  </a:lnTo>
                  <a:lnTo>
                    <a:pt x="691802" y="976046"/>
                  </a:lnTo>
                  <a:lnTo>
                    <a:pt x="733993" y="957049"/>
                  </a:lnTo>
                  <a:lnTo>
                    <a:pt x="774027" y="934410"/>
                  </a:lnTo>
                  <a:lnTo>
                    <a:pt x="811692" y="908343"/>
                  </a:lnTo>
                  <a:lnTo>
                    <a:pt x="846776" y="879058"/>
                  </a:lnTo>
                  <a:lnTo>
                    <a:pt x="879066" y="846768"/>
                  </a:lnTo>
                  <a:lnTo>
                    <a:pt x="908352" y="811685"/>
                  </a:lnTo>
                  <a:lnTo>
                    <a:pt x="934420" y="774020"/>
                  </a:lnTo>
                  <a:lnTo>
                    <a:pt x="957059" y="733986"/>
                  </a:lnTo>
                  <a:lnTo>
                    <a:pt x="976057" y="691794"/>
                  </a:lnTo>
                  <a:lnTo>
                    <a:pt x="991203" y="647657"/>
                  </a:lnTo>
                  <a:lnTo>
                    <a:pt x="1002283" y="601785"/>
                  </a:lnTo>
                  <a:lnTo>
                    <a:pt x="1009087" y="554392"/>
                  </a:lnTo>
                  <a:lnTo>
                    <a:pt x="1011402" y="505688"/>
                  </a:lnTo>
                  <a:lnTo>
                    <a:pt x="1009087" y="456987"/>
                  </a:lnTo>
                  <a:lnTo>
                    <a:pt x="1002283" y="409595"/>
                  </a:lnTo>
                  <a:lnTo>
                    <a:pt x="991203" y="363725"/>
                  </a:lnTo>
                  <a:lnTo>
                    <a:pt x="976057" y="319589"/>
                  </a:lnTo>
                  <a:lnTo>
                    <a:pt x="957059" y="277398"/>
                  </a:lnTo>
                  <a:lnTo>
                    <a:pt x="934420" y="237365"/>
                  </a:lnTo>
                  <a:lnTo>
                    <a:pt x="908352" y="199701"/>
                  </a:lnTo>
                  <a:lnTo>
                    <a:pt x="879066" y="164619"/>
                  </a:lnTo>
                  <a:lnTo>
                    <a:pt x="846776" y="132329"/>
                  </a:lnTo>
                  <a:lnTo>
                    <a:pt x="811692" y="103045"/>
                  </a:lnTo>
                  <a:lnTo>
                    <a:pt x="774027" y="76978"/>
                  </a:lnTo>
                  <a:lnTo>
                    <a:pt x="733993" y="54340"/>
                  </a:lnTo>
                  <a:lnTo>
                    <a:pt x="691802" y="35342"/>
                  </a:lnTo>
                  <a:lnTo>
                    <a:pt x="647665" y="20198"/>
                  </a:lnTo>
                  <a:lnTo>
                    <a:pt x="601794" y="9118"/>
                  </a:lnTo>
                  <a:lnTo>
                    <a:pt x="554402" y="2314"/>
                  </a:lnTo>
                  <a:lnTo>
                    <a:pt x="505701" y="0"/>
                  </a:lnTo>
                  <a:close/>
                </a:path>
              </a:pathLst>
            </a:custGeom>
            <a:solidFill>
              <a:srgbClr val="8DBCE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1" name="Google Shape;51;p1"/>
            <p:cNvSpPr/>
            <p:nvPr/>
          </p:nvSpPr>
          <p:spPr>
            <a:xfrm>
              <a:off x="3453079" y="5353913"/>
              <a:ext cx="1017269" cy="1011555"/>
            </a:xfrm>
            <a:custGeom>
              <a:rect b="b" l="l" r="r" t="t"/>
              <a:pathLst>
                <a:path extrusionOk="0" h="1011554" w="1017270">
                  <a:moveTo>
                    <a:pt x="36499" y="628713"/>
                  </a:moveTo>
                  <a:lnTo>
                    <a:pt x="36487" y="627786"/>
                  </a:lnTo>
                  <a:lnTo>
                    <a:pt x="36207" y="627786"/>
                  </a:lnTo>
                  <a:lnTo>
                    <a:pt x="36499" y="628713"/>
                  </a:lnTo>
                  <a:close/>
                </a:path>
                <a:path extrusionOk="0" h="1011554" w="1017270">
                  <a:moveTo>
                    <a:pt x="74117" y="732917"/>
                  </a:moveTo>
                  <a:lnTo>
                    <a:pt x="72898" y="728319"/>
                  </a:lnTo>
                  <a:lnTo>
                    <a:pt x="73596" y="731799"/>
                  </a:lnTo>
                  <a:lnTo>
                    <a:pt x="74117" y="732917"/>
                  </a:lnTo>
                  <a:close/>
                </a:path>
                <a:path extrusionOk="0" h="1011554" w="1017270">
                  <a:moveTo>
                    <a:pt x="120154" y="836041"/>
                  </a:moveTo>
                  <a:lnTo>
                    <a:pt x="117881" y="833501"/>
                  </a:lnTo>
                  <a:lnTo>
                    <a:pt x="116052" y="831494"/>
                  </a:lnTo>
                  <a:lnTo>
                    <a:pt x="116497" y="832231"/>
                  </a:lnTo>
                  <a:lnTo>
                    <a:pt x="120154" y="836041"/>
                  </a:lnTo>
                  <a:close/>
                </a:path>
                <a:path extrusionOk="0" h="1011554" w="1017270">
                  <a:moveTo>
                    <a:pt x="175780" y="160058"/>
                  </a:moveTo>
                  <a:lnTo>
                    <a:pt x="175120" y="161048"/>
                  </a:lnTo>
                  <a:lnTo>
                    <a:pt x="175374" y="160731"/>
                  </a:lnTo>
                  <a:lnTo>
                    <a:pt x="175564" y="160413"/>
                  </a:lnTo>
                  <a:lnTo>
                    <a:pt x="175780" y="160058"/>
                  </a:lnTo>
                  <a:close/>
                </a:path>
                <a:path extrusionOk="0" h="1011554" w="1017270">
                  <a:moveTo>
                    <a:pt x="230492" y="910005"/>
                  </a:moveTo>
                  <a:lnTo>
                    <a:pt x="229603" y="908900"/>
                  </a:lnTo>
                  <a:lnTo>
                    <a:pt x="229755" y="909612"/>
                  </a:lnTo>
                  <a:lnTo>
                    <a:pt x="230352" y="910005"/>
                  </a:lnTo>
                  <a:lnTo>
                    <a:pt x="230492" y="910005"/>
                  </a:lnTo>
                  <a:close/>
                </a:path>
                <a:path extrusionOk="0" h="1011554" w="1017270">
                  <a:moveTo>
                    <a:pt x="239128" y="915784"/>
                  </a:moveTo>
                  <a:lnTo>
                    <a:pt x="230644" y="910196"/>
                  </a:lnTo>
                  <a:lnTo>
                    <a:pt x="230492" y="910005"/>
                  </a:lnTo>
                  <a:lnTo>
                    <a:pt x="230581" y="910196"/>
                  </a:lnTo>
                  <a:lnTo>
                    <a:pt x="233781" y="912787"/>
                  </a:lnTo>
                  <a:lnTo>
                    <a:pt x="236766" y="914704"/>
                  </a:lnTo>
                  <a:lnTo>
                    <a:pt x="239128" y="915784"/>
                  </a:lnTo>
                  <a:close/>
                </a:path>
                <a:path extrusionOk="0" h="1011554" w="1017270">
                  <a:moveTo>
                    <a:pt x="242773" y="920508"/>
                  </a:moveTo>
                  <a:lnTo>
                    <a:pt x="242163" y="919861"/>
                  </a:lnTo>
                  <a:lnTo>
                    <a:pt x="241338" y="919861"/>
                  </a:lnTo>
                  <a:lnTo>
                    <a:pt x="242773" y="920508"/>
                  </a:lnTo>
                  <a:close/>
                </a:path>
                <a:path extrusionOk="0" h="1011554" w="1017270">
                  <a:moveTo>
                    <a:pt x="282524" y="718578"/>
                  </a:moveTo>
                  <a:lnTo>
                    <a:pt x="280581" y="717308"/>
                  </a:lnTo>
                  <a:lnTo>
                    <a:pt x="280708" y="718578"/>
                  </a:lnTo>
                  <a:lnTo>
                    <a:pt x="282524" y="718578"/>
                  </a:lnTo>
                  <a:close/>
                </a:path>
                <a:path extrusionOk="0" h="1011554" w="1017270">
                  <a:moveTo>
                    <a:pt x="288150" y="709688"/>
                  </a:moveTo>
                  <a:lnTo>
                    <a:pt x="287324" y="708418"/>
                  </a:lnTo>
                  <a:lnTo>
                    <a:pt x="285826" y="709688"/>
                  </a:lnTo>
                  <a:lnTo>
                    <a:pt x="288150" y="709688"/>
                  </a:lnTo>
                  <a:close/>
                </a:path>
                <a:path extrusionOk="0" h="1011554" w="1017270">
                  <a:moveTo>
                    <a:pt x="292912" y="683526"/>
                  </a:moveTo>
                  <a:lnTo>
                    <a:pt x="292658" y="683323"/>
                  </a:lnTo>
                  <a:lnTo>
                    <a:pt x="292442" y="683145"/>
                  </a:lnTo>
                  <a:lnTo>
                    <a:pt x="292277" y="683018"/>
                  </a:lnTo>
                  <a:lnTo>
                    <a:pt x="292874" y="683653"/>
                  </a:lnTo>
                  <a:lnTo>
                    <a:pt x="292912" y="683526"/>
                  </a:lnTo>
                  <a:close/>
                </a:path>
                <a:path extrusionOk="0" h="1011554" w="1017270">
                  <a:moveTo>
                    <a:pt x="294817" y="680199"/>
                  </a:moveTo>
                  <a:lnTo>
                    <a:pt x="294576" y="679208"/>
                  </a:lnTo>
                  <a:lnTo>
                    <a:pt x="294614" y="680199"/>
                  </a:lnTo>
                  <a:lnTo>
                    <a:pt x="294754" y="680351"/>
                  </a:lnTo>
                  <a:lnTo>
                    <a:pt x="294817" y="680199"/>
                  </a:lnTo>
                  <a:close/>
                </a:path>
                <a:path extrusionOk="0" h="1011554" w="1017270">
                  <a:moveTo>
                    <a:pt x="299237" y="742708"/>
                  </a:moveTo>
                  <a:lnTo>
                    <a:pt x="185547" y="742708"/>
                  </a:lnTo>
                  <a:lnTo>
                    <a:pt x="179095" y="742708"/>
                  </a:lnTo>
                  <a:lnTo>
                    <a:pt x="175501" y="746569"/>
                  </a:lnTo>
                  <a:lnTo>
                    <a:pt x="175336" y="746569"/>
                  </a:lnTo>
                  <a:lnTo>
                    <a:pt x="169951" y="747788"/>
                  </a:lnTo>
                  <a:lnTo>
                    <a:pt x="167627" y="751598"/>
                  </a:lnTo>
                  <a:lnTo>
                    <a:pt x="165430" y="755408"/>
                  </a:lnTo>
                  <a:lnTo>
                    <a:pt x="163360" y="759218"/>
                  </a:lnTo>
                  <a:lnTo>
                    <a:pt x="170230" y="765568"/>
                  </a:lnTo>
                  <a:lnTo>
                    <a:pt x="181521" y="765568"/>
                  </a:lnTo>
                  <a:lnTo>
                    <a:pt x="185102" y="764298"/>
                  </a:lnTo>
                  <a:lnTo>
                    <a:pt x="188836" y="761758"/>
                  </a:lnTo>
                  <a:lnTo>
                    <a:pt x="192493" y="760488"/>
                  </a:lnTo>
                  <a:lnTo>
                    <a:pt x="196024" y="758050"/>
                  </a:lnTo>
                  <a:lnTo>
                    <a:pt x="195859" y="758050"/>
                  </a:lnTo>
                  <a:lnTo>
                    <a:pt x="200088" y="756678"/>
                  </a:lnTo>
                  <a:lnTo>
                    <a:pt x="203898" y="754138"/>
                  </a:lnTo>
                  <a:lnTo>
                    <a:pt x="207124" y="754138"/>
                  </a:lnTo>
                  <a:lnTo>
                    <a:pt x="210527" y="752868"/>
                  </a:lnTo>
                  <a:lnTo>
                    <a:pt x="213804" y="752868"/>
                  </a:lnTo>
                  <a:lnTo>
                    <a:pt x="220370" y="751598"/>
                  </a:lnTo>
                  <a:lnTo>
                    <a:pt x="223710" y="751598"/>
                  </a:lnTo>
                  <a:lnTo>
                    <a:pt x="247180" y="746569"/>
                  </a:lnTo>
                  <a:lnTo>
                    <a:pt x="246938" y="746569"/>
                  </a:lnTo>
                  <a:lnTo>
                    <a:pt x="259461" y="745248"/>
                  </a:lnTo>
                  <a:lnTo>
                    <a:pt x="272211" y="745248"/>
                  </a:lnTo>
                  <a:lnTo>
                    <a:pt x="273608" y="744131"/>
                  </a:lnTo>
                  <a:lnTo>
                    <a:pt x="273634" y="743978"/>
                  </a:lnTo>
                  <a:lnTo>
                    <a:pt x="273786" y="743978"/>
                  </a:lnTo>
                  <a:lnTo>
                    <a:pt x="273608" y="744131"/>
                  </a:lnTo>
                  <a:lnTo>
                    <a:pt x="298589" y="744131"/>
                  </a:lnTo>
                  <a:lnTo>
                    <a:pt x="298653" y="743978"/>
                  </a:lnTo>
                  <a:lnTo>
                    <a:pt x="299237" y="742708"/>
                  </a:lnTo>
                  <a:close/>
                </a:path>
                <a:path extrusionOk="0" h="1011554" w="1017270">
                  <a:moveTo>
                    <a:pt x="308737" y="719848"/>
                  </a:moveTo>
                  <a:lnTo>
                    <a:pt x="280847" y="719848"/>
                  </a:lnTo>
                  <a:lnTo>
                    <a:pt x="280250" y="719848"/>
                  </a:lnTo>
                  <a:lnTo>
                    <a:pt x="279641" y="719848"/>
                  </a:lnTo>
                  <a:lnTo>
                    <a:pt x="280555" y="722490"/>
                  </a:lnTo>
                  <a:lnTo>
                    <a:pt x="280365" y="721118"/>
                  </a:lnTo>
                  <a:lnTo>
                    <a:pt x="282562" y="722490"/>
                  </a:lnTo>
                  <a:lnTo>
                    <a:pt x="282575" y="724928"/>
                  </a:lnTo>
                  <a:lnTo>
                    <a:pt x="282549" y="723658"/>
                  </a:lnTo>
                  <a:lnTo>
                    <a:pt x="281559" y="723658"/>
                  </a:lnTo>
                  <a:lnTo>
                    <a:pt x="282511" y="722490"/>
                  </a:lnTo>
                  <a:lnTo>
                    <a:pt x="280555" y="722490"/>
                  </a:lnTo>
                  <a:lnTo>
                    <a:pt x="279120" y="722490"/>
                  </a:lnTo>
                  <a:lnTo>
                    <a:pt x="275983" y="719848"/>
                  </a:lnTo>
                  <a:lnTo>
                    <a:pt x="272999" y="722490"/>
                  </a:lnTo>
                  <a:lnTo>
                    <a:pt x="270484" y="722490"/>
                  </a:lnTo>
                  <a:lnTo>
                    <a:pt x="270344" y="723658"/>
                  </a:lnTo>
                  <a:lnTo>
                    <a:pt x="266204" y="722490"/>
                  </a:lnTo>
                  <a:lnTo>
                    <a:pt x="265747" y="722490"/>
                  </a:lnTo>
                  <a:lnTo>
                    <a:pt x="267893" y="720458"/>
                  </a:lnTo>
                  <a:lnTo>
                    <a:pt x="267055" y="721118"/>
                  </a:lnTo>
                  <a:lnTo>
                    <a:pt x="262610" y="724928"/>
                  </a:lnTo>
                  <a:lnTo>
                    <a:pt x="264985" y="722490"/>
                  </a:lnTo>
                  <a:lnTo>
                    <a:pt x="244970" y="722490"/>
                  </a:lnTo>
                  <a:lnTo>
                    <a:pt x="234848" y="724928"/>
                  </a:lnTo>
                  <a:lnTo>
                    <a:pt x="224497" y="726198"/>
                  </a:lnTo>
                  <a:lnTo>
                    <a:pt x="225209" y="726198"/>
                  </a:lnTo>
                  <a:lnTo>
                    <a:pt x="221805" y="727468"/>
                  </a:lnTo>
                  <a:lnTo>
                    <a:pt x="217805" y="728738"/>
                  </a:lnTo>
                  <a:lnTo>
                    <a:pt x="212153" y="728738"/>
                  </a:lnTo>
                  <a:lnTo>
                    <a:pt x="209918" y="731278"/>
                  </a:lnTo>
                  <a:lnTo>
                    <a:pt x="208978" y="732548"/>
                  </a:lnTo>
                  <a:lnTo>
                    <a:pt x="206883" y="733818"/>
                  </a:lnTo>
                  <a:lnTo>
                    <a:pt x="204304" y="732586"/>
                  </a:lnTo>
                  <a:lnTo>
                    <a:pt x="201663" y="733818"/>
                  </a:lnTo>
                  <a:lnTo>
                    <a:pt x="199644" y="736358"/>
                  </a:lnTo>
                  <a:lnTo>
                    <a:pt x="195554" y="737628"/>
                  </a:lnTo>
                  <a:lnTo>
                    <a:pt x="193433" y="736358"/>
                  </a:lnTo>
                  <a:lnTo>
                    <a:pt x="187121" y="741438"/>
                  </a:lnTo>
                  <a:lnTo>
                    <a:pt x="299821" y="741438"/>
                  </a:lnTo>
                  <a:lnTo>
                    <a:pt x="300405" y="740168"/>
                  </a:lnTo>
                  <a:lnTo>
                    <a:pt x="301104" y="737628"/>
                  </a:lnTo>
                  <a:lnTo>
                    <a:pt x="301447" y="737628"/>
                  </a:lnTo>
                  <a:lnTo>
                    <a:pt x="301358" y="733818"/>
                  </a:lnTo>
                  <a:lnTo>
                    <a:pt x="304355" y="730008"/>
                  </a:lnTo>
                  <a:lnTo>
                    <a:pt x="306311" y="726198"/>
                  </a:lnTo>
                  <a:lnTo>
                    <a:pt x="308254" y="721118"/>
                  </a:lnTo>
                  <a:lnTo>
                    <a:pt x="308737" y="719848"/>
                  </a:lnTo>
                  <a:close/>
                </a:path>
                <a:path extrusionOk="0" h="1011554" w="1017270">
                  <a:moveTo>
                    <a:pt x="326402" y="648728"/>
                  </a:moveTo>
                  <a:lnTo>
                    <a:pt x="324904" y="647458"/>
                  </a:lnTo>
                  <a:lnTo>
                    <a:pt x="324840" y="647738"/>
                  </a:lnTo>
                  <a:lnTo>
                    <a:pt x="326402" y="648728"/>
                  </a:lnTo>
                  <a:close/>
                </a:path>
                <a:path extrusionOk="0" h="1011554" w="1017270">
                  <a:moveTo>
                    <a:pt x="326605" y="651992"/>
                  </a:moveTo>
                  <a:lnTo>
                    <a:pt x="326529" y="651268"/>
                  </a:lnTo>
                  <a:lnTo>
                    <a:pt x="326313" y="651268"/>
                  </a:lnTo>
                  <a:lnTo>
                    <a:pt x="326605" y="651992"/>
                  </a:lnTo>
                  <a:close/>
                </a:path>
                <a:path extrusionOk="0" h="1011554" w="1017270">
                  <a:moveTo>
                    <a:pt x="337375" y="569048"/>
                  </a:moveTo>
                  <a:lnTo>
                    <a:pt x="336410" y="569798"/>
                  </a:lnTo>
                  <a:lnTo>
                    <a:pt x="336867" y="569798"/>
                  </a:lnTo>
                  <a:lnTo>
                    <a:pt x="337375" y="569048"/>
                  </a:lnTo>
                  <a:close/>
                </a:path>
                <a:path extrusionOk="0" h="1011554" w="1017270">
                  <a:moveTo>
                    <a:pt x="337642" y="569798"/>
                  </a:moveTo>
                  <a:lnTo>
                    <a:pt x="336867" y="569798"/>
                  </a:lnTo>
                  <a:lnTo>
                    <a:pt x="336207" y="570788"/>
                  </a:lnTo>
                  <a:lnTo>
                    <a:pt x="337413" y="570052"/>
                  </a:lnTo>
                  <a:lnTo>
                    <a:pt x="337642" y="569798"/>
                  </a:lnTo>
                  <a:close/>
                </a:path>
                <a:path extrusionOk="0" h="1011554" w="1017270">
                  <a:moveTo>
                    <a:pt x="339102" y="567893"/>
                  </a:moveTo>
                  <a:lnTo>
                    <a:pt x="338467" y="567893"/>
                  </a:lnTo>
                  <a:lnTo>
                    <a:pt x="337070" y="569582"/>
                  </a:lnTo>
                  <a:lnTo>
                    <a:pt x="337845" y="569582"/>
                  </a:lnTo>
                  <a:lnTo>
                    <a:pt x="338340" y="569048"/>
                  </a:lnTo>
                  <a:lnTo>
                    <a:pt x="339102" y="567893"/>
                  </a:lnTo>
                  <a:close/>
                </a:path>
                <a:path extrusionOk="0" h="1011554" w="1017270">
                  <a:moveTo>
                    <a:pt x="340791" y="988441"/>
                  </a:moveTo>
                  <a:lnTo>
                    <a:pt x="334403" y="984631"/>
                  </a:lnTo>
                  <a:lnTo>
                    <a:pt x="334340" y="985354"/>
                  </a:lnTo>
                  <a:lnTo>
                    <a:pt x="340791" y="988441"/>
                  </a:lnTo>
                  <a:close/>
                </a:path>
                <a:path extrusionOk="0" h="1011554" w="1017270">
                  <a:moveTo>
                    <a:pt x="360108" y="676211"/>
                  </a:moveTo>
                  <a:lnTo>
                    <a:pt x="359295" y="676541"/>
                  </a:lnTo>
                  <a:lnTo>
                    <a:pt x="359676" y="676452"/>
                  </a:lnTo>
                  <a:lnTo>
                    <a:pt x="359918" y="676313"/>
                  </a:lnTo>
                  <a:lnTo>
                    <a:pt x="360108" y="676211"/>
                  </a:lnTo>
                  <a:close/>
                </a:path>
                <a:path extrusionOk="0" h="1011554" w="1017270">
                  <a:moveTo>
                    <a:pt x="374053" y="691705"/>
                  </a:moveTo>
                  <a:lnTo>
                    <a:pt x="373761" y="691832"/>
                  </a:lnTo>
                  <a:lnTo>
                    <a:pt x="373799" y="691984"/>
                  </a:lnTo>
                  <a:lnTo>
                    <a:pt x="373913" y="691832"/>
                  </a:lnTo>
                  <a:lnTo>
                    <a:pt x="374053" y="691705"/>
                  </a:lnTo>
                  <a:close/>
                </a:path>
                <a:path extrusionOk="0" h="1011554" w="1017270">
                  <a:moveTo>
                    <a:pt x="387985" y="705002"/>
                  </a:moveTo>
                  <a:lnTo>
                    <a:pt x="387832" y="705180"/>
                  </a:lnTo>
                  <a:lnTo>
                    <a:pt x="387743" y="705345"/>
                  </a:lnTo>
                  <a:lnTo>
                    <a:pt x="387680" y="705497"/>
                  </a:lnTo>
                  <a:lnTo>
                    <a:pt x="387985" y="705002"/>
                  </a:lnTo>
                  <a:close/>
                </a:path>
                <a:path extrusionOk="0" h="1011554" w="1017270">
                  <a:moveTo>
                    <a:pt x="397903" y="579513"/>
                  </a:moveTo>
                  <a:lnTo>
                    <a:pt x="397764" y="579577"/>
                  </a:lnTo>
                  <a:lnTo>
                    <a:pt x="397497" y="579691"/>
                  </a:lnTo>
                  <a:lnTo>
                    <a:pt x="397814" y="579653"/>
                  </a:lnTo>
                  <a:lnTo>
                    <a:pt x="397903" y="579513"/>
                  </a:lnTo>
                  <a:close/>
                </a:path>
                <a:path extrusionOk="0" h="1011554" w="1017270">
                  <a:moveTo>
                    <a:pt x="399872" y="577659"/>
                  </a:moveTo>
                  <a:lnTo>
                    <a:pt x="399262" y="577659"/>
                  </a:lnTo>
                  <a:lnTo>
                    <a:pt x="398754" y="578294"/>
                  </a:lnTo>
                  <a:lnTo>
                    <a:pt x="398614" y="578294"/>
                  </a:lnTo>
                  <a:lnTo>
                    <a:pt x="398500" y="578472"/>
                  </a:lnTo>
                  <a:lnTo>
                    <a:pt x="398729" y="578319"/>
                  </a:lnTo>
                  <a:lnTo>
                    <a:pt x="398602" y="578472"/>
                  </a:lnTo>
                  <a:lnTo>
                    <a:pt x="399427" y="578472"/>
                  </a:lnTo>
                  <a:lnTo>
                    <a:pt x="399872" y="577659"/>
                  </a:lnTo>
                  <a:close/>
                </a:path>
                <a:path extrusionOk="0" h="1011554" w="1017270">
                  <a:moveTo>
                    <a:pt x="401307" y="721118"/>
                  </a:moveTo>
                  <a:lnTo>
                    <a:pt x="400291" y="720458"/>
                  </a:lnTo>
                  <a:lnTo>
                    <a:pt x="400748" y="721118"/>
                  </a:lnTo>
                  <a:lnTo>
                    <a:pt x="401307" y="721118"/>
                  </a:lnTo>
                  <a:close/>
                </a:path>
                <a:path extrusionOk="0" h="1011554" w="1017270">
                  <a:moveTo>
                    <a:pt x="406019" y="724877"/>
                  </a:moveTo>
                  <a:lnTo>
                    <a:pt x="405841" y="724395"/>
                  </a:lnTo>
                  <a:lnTo>
                    <a:pt x="404977" y="723557"/>
                  </a:lnTo>
                  <a:lnTo>
                    <a:pt x="404088" y="722820"/>
                  </a:lnTo>
                  <a:lnTo>
                    <a:pt x="404202" y="722490"/>
                  </a:lnTo>
                  <a:lnTo>
                    <a:pt x="404342" y="722490"/>
                  </a:lnTo>
                  <a:lnTo>
                    <a:pt x="402767" y="721118"/>
                  </a:lnTo>
                  <a:lnTo>
                    <a:pt x="401307" y="721118"/>
                  </a:lnTo>
                  <a:lnTo>
                    <a:pt x="403237" y="723099"/>
                  </a:lnTo>
                  <a:lnTo>
                    <a:pt x="405777" y="725017"/>
                  </a:lnTo>
                  <a:lnTo>
                    <a:pt x="405955" y="724954"/>
                  </a:lnTo>
                  <a:close/>
                </a:path>
                <a:path extrusionOk="0" h="1011554" w="1017270">
                  <a:moveTo>
                    <a:pt x="413410" y="733031"/>
                  </a:moveTo>
                  <a:lnTo>
                    <a:pt x="413334" y="734123"/>
                  </a:lnTo>
                  <a:lnTo>
                    <a:pt x="413410" y="733031"/>
                  </a:lnTo>
                  <a:close/>
                </a:path>
                <a:path extrusionOk="0" h="1011554" w="1017270">
                  <a:moveTo>
                    <a:pt x="423456" y="728738"/>
                  </a:moveTo>
                  <a:lnTo>
                    <a:pt x="422897" y="727468"/>
                  </a:lnTo>
                  <a:lnTo>
                    <a:pt x="421970" y="728738"/>
                  </a:lnTo>
                  <a:lnTo>
                    <a:pt x="423456" y="728738"/>
                  </a:lnTo>
                  <a:close/>
                </a:path>
                <a:path extrusionOk="0" h="1011554" w="1017270">
                  <a:moveTo>
                    <a:pt x="431126" y="719988"/>
                  </a:moveTo>
                  <a:lnTo>
                    <a:pt x="430009" y="720940"/>
                  </a:lnTo>
                  <a:lnTo>
                    <a:pt x="430085" y="721106"/>
                  </a:lnTo>
                  <a:lnTo>
                    <a:pt x="430415" y="721118"/>
                  </a:lnTo>
                  <a:lnTo>
                    <a:pt x="430796" y="720750"/>
                  </a:lnTo>
                  <a:lnTo>
                    <a:pt x="431063" y="720369"/>
                  </a:lnTo>
                  <a:lnTo>
                    <a:pt x="431126" y="719988"/>
                  </a:lnTo>
                  <a:close/>
                </a:path>
                <a:path extrusionOk="0" h="1011554" w="1017270">
                  <a:moveTo>
                    <a:pt x="432269" y="997978"/>
                  </a:moveTo>
                  <a:lnTo>
                    <a:pt x="428764" y="997559"/>
                  </a:lnTo>
                  <a:lnTo>
                    <a:pt x="428866" y="997775"/>
                  </a:lnTo>
                  <a:lnTo>
                    <a:pt x="430339" y="998194"/>
                  </a:lnTo>
                  <a:lnTo>
                    <a:pt x="432269" y="997978"/>
                  </a:lnTo>
                  <a:close/>
                </a:path>
                <a:path extrusionOk="0" h="1011554" w="1017270">
                  <a:moveTo>
                    <a:pt x="437045" y="663968"/>
                  </a:moveTo>
                  <a:lnTo>
                    <a:pt x="436460" y="663968"/>
                  </a:lnTo>
                  <a:lnTo>
                    <a:pt x="435876" y="665022"/>
                  </a:lnTo>
                  <a:lnTo>
                    <a:pt x="437045" y="663968"/>
                  </a:lnTo>
                  <a:close/>
                </a:path>
                <a:path extrusionOk="0" h="1011554" w="1017270">
                  <a:moveTo>
                    <a:pt x="447967" y="648157"/>
                  </a:moveTo>
                  <a:lnTo>
                    <a:pt x="447484" y="647738"/>
                  </a:lnTo>
                  <a:lnTo>
                    <a:pt x="447497" y="648081"/>
                  </a:lnTo>
                  <a:lnTo>
                    <a:pt x="447865" y="648284"/>
                  </a:lnTo>
                  <a:lnTo>
                    <a:pt x="447967" y="648157"/>
                  </a:lnTo>
                  <a:close/>
                </a:path>
                <a:path extrusionOk="0" h="1011554" w="1017270">
                  <a:moveTo>
                    <a:pt x="460146" y="25400"/>
                  </a:moveTo>
                  <a:lnTo>
                    <a:pt x="457098" y="25781"/>
                  </a:lnTo>
                  <a:lnTo>
                    <a:pt x="459422" y="25781"/>
                  </a:lnTo>
                  <a:lnTo>
                    <a:pt x="460146" y="25400"/>
                  </a:lnTo>
                  <a:close/>
                </a:path>
                <a:path extrusionOk="0" h="1011554" w="1017270">
                  <a:moveTo>
                    <a:pt x="496912" y="788428"/>
                  </a:moveTo>
                  <a:lnTo>
                    <a:pt x="496328" y="788428"/>
                  </a:lnTo>
                  <a:lnTo>
                    <a:pt x="496506" y="788606"/>
                  </a:lnTo>
                  <a:lnTo>
                    <a:pt x="496912" y="788428"/>
                  </a:lnTo>
                  <a:close/>
                </a:path>
                <a:path extrusionOk="0" h="1011554" w="1017270">
                  <a:moveTo>
                    <a:pt x="497852" y="787158"/>
                  </a:moveTo>
                  <a:lnTo>
                    <a:pt x="495731" y="788428"/>
                  </a:lnTo>
                  <a:lnTo>
                    <a:pt x="496328" y="788428"/>
                  </a:lnTo>
                  <a:lnTo>
                    <a:pt x="497852" y="787158"/>
                  </a:lnTo>
                  <a:close/>
                </a:path>
                <a:path extrusionOk="0" h="1011554" w="1017270">
                  <a:moveTo>
                    <a:pt x="497967" y="0"/>
                  </a:moveTo>
                  <a:lnTo>
                    <a:pt x="496646" y="63"/>
                  </a:lnTo>
                  <a:lnTo>
                    <a:pt x="495935" y="139"/>
                  </a:lnTo>
                  <a:lnTo>
                    <a:pt x="495439" y="241"/>
                  </a:lnTo>
                  <a:lnTo>
                    <a:pt x="496277" y="165"/>
                  </a:lnTo>
                  <a:lnTo>
                    <a:pt x="497967" y="0"/>
                  </a:lnTo>
                  <a:close/>
                </a:path>
                <a:path extrusionOk="0" h="1011554" w="1017270">
                  <a:moveTo>
                    <a:pt x="514540" y="22402"/>
                  </a:moveTo>
                  <a:lnTo>
                    <a:pt x="511810" y="22402"/>
                  </a:lnTo>
                  <a:lnTo>
                    <a:pt x="513207" y="22491"/>
                  </a:lnTo>
                  <a:lnTo>
                    <a:pt x="513969" y="22466"/>
                  </a:lnTo>
                  <a:lnTo>
                    <a:pt x="514540" y="22402"/>
                  </a:lnTo>
                  <a:close/>
                </a:path>
                <a:path extrusionOk="0" h="1011554" w="1017270">
                  <a:moveTo>
                    <a:pt x="519912" y="635838"/>
                  </a:moveTo>
                  <a:lnTo>
                    <a:pt x="519722" y="635901"/>
                  </a:lnTo>
                  <a:lnTo>
                    <a:pt x="519595" y="635914"/>
                  </a:lnTo>
                  <a:lnTo>
                    <a:pt x="519861" y="635939"/>
                  </a:lnTo>
                  <a:close/>
                </a:path>
                <a:path extrusionOk="0" h="1011554" w="1017270">
                  <a:moveTo>
                    <a:pt x="520687" y="593623"/>
                  </a:moveTo>
                  <a:lnTo>
                    <a:pt x="519506" y="593610"/>
                  </a:lnTo>
                  <a:lnTo>
                    <a:pt x="519303" y="593801"/>
                  </a:lnTo>
                  <a:lnTo>
                    <a:pt x="520687" y="593623"/>
                  </a:lnTo>
                  <a:close/>
                </a:path>
                <a:path extrusionOk="0" h="1011554" w="1017270">
                  <a:moveTo>
                    <a:pt x="521296" y="634707"/>
                  </a:moveTo>
                  <a:lnTo>
                    <a:pt x="520941" y="634390"/>
                  </a:lnTo>
                  <a:lnTo>
                    <a:pt x="520242" y="635279"/>
                  </a:lnTo>
                  <a:lnTo>
                    <a:pt x="520026" y="635635"/>
                  </a:lnTo>
                  <a:lnTo>
                    <a:pt x="519912" y="635838"/>
                  </a:lnTo>
                  <a:lnTo>
                    <a:pt x="520611" y="635698"/>
                  </a:lnTo>
                  <a:lnTo>
                    <a:pt x="521042" y="635279"/>
                  </a:lnTo>
                  <a:lnTo>
                    <a:pt x="521296" y="634707"/>
                  </a:lnTo>
                  <a:close/>
                </a:path>
                <a:path extrusionOk="0" h="1011554" w="1017270">
                  <a:moveTo>
                    <a:pt x="541743" y="572008"/>
                  </a:moveTo>
                  <a:lnTo>
                    <a:pt x="541159" y="571271"/>
                  </a:lnTo>
                  <a:lnTo>
                    <a:pt x="537756" y="575716"/>
                  </a:lnTo>
                  <a:lnTo>
                    <a:pt x="537781" y="575945"/>
                  </a:lnTo>
                  <a:lnTo>
                    <a:pt x="538568" y="575576"/>
                  </a:lnTo>
                  <a:lnTo>
                    <a:pt x="539991" y="574040"/>
                  </a:lnTo>
                  <a:lnTo>
                    <a:pt x="541743" y="572008"/>
                  </a:lnTo>
                  <a:close/>
                </a:path>
                <a:path extrusionOk="0" h="1011554" w="1017270">
                  <a:moveTo>
                    <a:pt x="544334" y="569988"/>
                  </a:moveTo>
                  <a:lnTo>
                    <a:pt x="542975" y="571258"/>
                  </a:lnTo>
                  <a:lnTo>
                    <a:pt x="541731" y="572528"/>
                  </a:lnTo>
                  <a:lnTo>
                    <a:pt x="542086" y="572528"/>
                  </a:lnTo>
                  <a:lnTo>
                    <a:pt x="544334" y="569988"/>
                  </a:lnTo>
                  <a:close/>
                </a:path>
                <a:path extrusionOk="0" h="1011554" w="1017270">
                  <a:moveTo>
                    <a:pt x="551840" y="563410"/>
                  </a:moveTo>
                  <a:lnTo>
                    <a:pt x="551561" y="563816"/>
                  </a:lnTo>
                  <a:lnTo>
                    <a:pt x="551319" y="564908"/>
                  </a:lnTo>
                  <a:lnTo>
                    <a:pt x="551726" y="563816"/>
                  </a:lnTo>
                  <a:lnTo>
                    <a:pt x="551840" y="563410"/>
                  </a:lnTo>
                  <a:close/>
                </a:path>
                <a:path extrusionOk="0" h="1011554" w="1017270">
                  <a:moveTo>
                    <a:pt x="558330" y="628408"/>
                  </a:moveTo>
                  <a:lnTo>
                    <a:pt x="526986" y="628408"/>
                  </a:lnTo>
                  <a:lnTo>
                    <a:pt x="526491" y="628408"/>
                  </a:lnTo>
                  <a:lnTo>
                    <a:pt x="526376" y="630948"/>
                  </a:lnTo>
                  <a:lnTo>
                    <a:pt x="524852" y="629678"/>
                  </a:lnTo>
                  <a:lnTo>
                    <a:pt x="521373" y="629678"/>
                  </a:lnTo>
                  <a:lnTo>
                    <a:pt x="522173" y="633488"/>
                  </a:lnTo>
                  <a:lnTo>
                    <a:pt x="521296" y="634758"/>
                  </a:lnTo>
                  <a:lnTo>
                    <a:pt x="521462" y="636028"/>
                  </a:lnTo>
                  <a:lnTo>
                    <a:pt x="518922" y="638568"/>
                  </a:lnTo>
                  <a:lnTo>
                    <a:pt x="518655" y="636028"/>
                  </a:lnTo>
                  <a:lnTo>
                    <a:pt x="518591" y="639368"/>
                  </a:lnTo>
                  <a:lnTo>
                    <a:pt x="518464" y="638568"/>
                  </a:lnTo>
                  <a:lnTo>
                    <a:pt x="512927" y="643648"/>
                  </a:lnTo>
                  <a:lnTo>
                    <a:pt x="507530" y="648728"/>
                  </a:lnTo>
                  <a:lnTo>
                    <a:pt x="502069" y="655078"/>
                  </a:lnTo>
                  <a:lnTo>
                    <a:pt x="496392" y="661428"/>
                  </a:lnTo>
                  <a:lnTo>
                    <a:pt x="497179" y="661428"/>
                  </a:lnTo>
                  <a:lnTo>
                    <a:pt x="495274" y="663968"/>
                  </a:lnTo>
                  <a:lnTo>
                    <a:pt x="493572" y="666508"/>
                  </a:lnTo>
                  <a:lnTo>
                    <a:pt x="489318" y="667778"/>
                  </a:lnTo>
                  <a:lnTo>
                    <a:pt x="489419" y="669048"/>
                  </a:lnTo>
                  <a:lnTo>
                    <a:pt x="489521" y="670318"/>
                  </a:lnTo>
                  <a:lnTo>
                    <a:pt x="489623" y="671588"/>
                  </a:lnTo>
                  <a:lnTo>
                    <a:pt x="489153" y="672858"/>
                  </a:lnTo>
                  <a:lnTo>
                    <a:pt x="488454" y="674128"/>
                  </a:lnTo>
                  <a:lnTo>
                    <a:pt x="486194" y="674128"/>
                  </a:lnTo>
                  <a:lnTo>
                    <a:pt x="484809" y="676668"/>
                  </a:lnTo>
                  <a:lnTo>
                    <a:pt x="484886" y="677938"/>
                  </a:lnTo>
                  <a:lnTo>
                    <a:pt x="484949" y="679208"/>
                  </a:lnTo>
                  <a:lnTo>
                    <a:pt x="481990" y="680478"/>
                  </a:lnTo>
                  <a:lnTo>
                    <a:pt x="479666" y="680478"/>
                  </a:lnTo>
                  <a:lnTo>
                    <a:pt x="477697" y="688098"/>
                  </a:lnTo>
                  <a:lnTo>
                    <a:pt x="503326" y="688098"/>
                  </a:lnTo>
                  <a:lnTo>
                    <a:pt x="510921" y="681748"/>
                  </a:lnTo>
                  <a:lnTo>
                    <a:pt x="539064" y="649998"/>
                  </a:lnTo>
                  <a:lnTo>
                    <a:pt x="539800" y="646188"/>
                  </a:lnTo>
                  <a:lnTo>
                    <a:pt x="545236" y="642378"/>
                  </a:lnTo>
                  <a:lnTo>
                    <a:pt x="546442" y="641108"/>
                  </a:lnTo>
                  <a:lnTo>
                    <a:pt x="548830" y="638568"/>
                  </a:lnTo>
                  <a:lnTo>
                    <a:pt x="550024" y="637298"/>
                  </a:lnTo>
                  <a:lnTo>
                    <a:pt x="554786" y="630948"/>
                  </a:lnTo>
                  <a:lnTo>
                    <a:pt x="558330" y="628408"/>
                  </a:lnTo>
                  <a:close/>
                </a:path>
                <a:path extrusionOk="0" h="1011554" w="1017270">
                  <a:moveTo>
                    <a:pt x="566293" y="418858"/>
                  </a:moveTo>
                  <a:lnTo>
                    <a:pt x="565340" y="418858"/>
                  </a:lnTo>
                  <a:lnTo>
                    <a:pt x="563918" y="420128"/>
                  </a:lnTo>
                  <a:lnTo>
                    <a:pt x="566293" y="418858"/>
                  </a:lnTo>
                  <a:close/>
                </a:path>
                <a:path extrusionOk="0" h="1011554" w="1017270">
                  <a:moveTo>
                    <a:pt x="569760" y="774268"/>
                  </a:moveTo>
                  <a:lnTo>
                    <a:pt x="567423" y="775893"/>
                  </a:lnTo>
                  <a:lnTo>
                    <a:pt x="568261" y="775893"/>
                  </a:lnTo>
                  <a:lnTo>
                    <a:pt x="569760" y="774268"/>
                  </a:lnTo>
                  <a:close/>
                </a:path>
                <a:path extrusionOk="0" h="1011554" w="1017270">
                  <a:moveTo>
                    <a:pt x="573252" y="773188"/>
                  </a:moveTo>
                  <a:lnTo>
                    <a:pt x="573062" y="771918"/>
                  </a:lnTo>
                  <a:lnTo>
                    <a:pt x="570750" y="773188"/>
                  </a:lnTo>
                  <a:lnTo>
                    <a:pt x="569760" y="774268"/>
                  </a:lnTo>
                  <a:lnTo>
                    <a:pt x="570039" y="774268"/>
                  </a:lnTo>
                  <a:lnTo>
                    <a:pt x="573252" y="773188"/>
                  </a:lnTo>
                  <a:close/>
                </a:path>
                <a:path extrusionOk="0" h="1011554" w="1017270">
                  <a:moveTo>
                    <a:pt x="588276" y="284238"/>
                  </a:moveTo>
                  <a:lnTo>
                    <a:pt x="585025" y="285508"/>
                  </a:lnTo>
                  <a:lnTo>
                    <a:pt x="588137" y="285508"/>
                  </a:lnTo>
                  <a:lnTo>
                    <a:pt x="588276" y="284238"/>
                  </a:lnTo>
                  <a:close/>
                </a:path>
                <a:path extrusionOk="0" h="1011554" w="1017270">
                  <a:moveTo>
                    <a:pt x="614540" y="493788"/>
                  </a:moveTo>
                  <a:lnTo>
                    <a:pt x="614451" y="491248"/>
                  </a:lnTo>
                  <a:lnTo>
                    <a:pt x="614400" y="492518"/>
                  </a:lnTo>
                  <a:lnTo>
                    <a:pt x="614540" y="493788"/>
                  </a:lnTo>
                  <a:close/>
                </a:path>
                <a:path extrusionOk="0" h="1011554" w="1017270">
                  <a:moveTo>
                    <a:pt x="617524" y="481914"/>
                  </a:moveTo>
                  <a:lnTo>
                    <a:pt x="616889" y="480885"/>
                  </a:lnTo>
                  <a:lnTo>
                    <a:pt x="616877" y="481012"/>
                  </a:lnTo>
                  <a:lnTo>
                    <a:pt x="616864" y="481190"/>
                  </a:lnTo>
                  <a:lnTo>
                    <a:pt x="617131" y="481444"/>
                  </a:lnTo>
                  <a:lnTo>
                    <a:pt x="617359" y="481685"/>
                  </a:lnTo>
                  <a:lnTo>
                    <a:pt x="617524" y="481914"/>
                  </a:lnTo>
                  <a:close/>
                </a:path>
                <a:path extrusionOk="0" h="1011554" w="1017270">
                  <a:moveTo>
                    <a:pt x="618248" y="483628"/>
                  </a:moveTo>
                  <a:lnTo>
                    <a:pt x="616153" y="484898"/>
                  </a:lnTo>
                  <a:lnTo>
                    <a:pt x="616851" y="482358"/>
                  </a:lnTo>
                  <a:lnTo>
                    <a:pt x="615505" y="481088"/>
                  </a:lnTo>
                  <a:lnTo>
                    <a:pt x="613244" y="479818"/>
                  </a:lnTo>
                  <a:lnTo>
                    <a:pt x="613232" y="478548"/>
                  </a:lnTo>
                  <a:lnTo>
                    <a:pt x="612673" y="479818"/>
                  </a:lnTo>
                  <a:lnTo>
                    <a:pt x="612267" y="476008"/>
                  </a:lnTo>
                  <a:lnTo>
                    <a:pt x="611759" y="472198"/>
                  </a:lnTo>
                  <a:lnTo>
                    <a:pt x="611835" y="470928"/>
                  </a:lnTo>
                  <a:lnTo>
                    <a:pt x="611898" y="469658"/>
                  </a:lnTo>
                  <a:lnTo>
                    <a:pt x="611974" y="468388"/>
                  </a:lnTo>
                  <a:lnTo>
                    <a:pt x="612736" y="468388"/>
                  </a:lnTo>
                  <a:lnTo>
                    <a:pt x="612444" y="467118"/>
                  </a:lnTo>
                  <a:lnTo>
                    <a:pt x="611949" y="465848"/>
                  </a:lnTo>
                  <a:lnTo>
                    <a:pt x="611555" y="464578"/>
                  </a:lnTo>
                  <a:lnTo>
                    <a:pt x="612419" y="463308"/>
                  </a:lnTo>
                  <a:lnTo>
                    <a:pt x="611822" y="462038"/>
                  </a:lnTo>
                  <a:lnTo>
                    <a:pt x="611111" y="459498"/>
                  </a:lnTo>
                  <a:lnTo>
                    <a:pt x="610362" y="458228"/>
                  </a:lnTo>
                  <a:lnTo>
                    <a:pt x="609752" y="456958"/>
                  </a:lnTo>
                  <a:lnTo>
                    <a:pt x="607555" y="453148"/>
                  </a:lnTo>
                  <a:lnTo>
                    <a:pt x="606552" y="450608"/>
                  </a:lnTo>
                  <a:lnTo>
                    <a:pt x="607047" y="450608"/>
                  </a:lnTo>
                  <a:lnTo>
                    <a:pt x="604583" y="442988"/>
                  </a:lnTo>
                  <a:lnTo>
                    <a:pt x="602081" y="441718"/>
                  </a:lnTo>
                  <a:lnTo>
                    <a:pt x="597077" y="439178"/>
                  </a:lnTo>
                  <a:lnTo>
                    <a:pt x="592175" y="435394"/>
                  </a:lnTo>
                  <a:lnTo>
                    <a:pt x="593572" y="435394"/>
                  </a:lnTo>
                  <a:lnTo>
                    <a:pt x="592378" y="432828"/>
                  </a:lnTo>
                  <a:lnTo>
                    <a:pt x="592099" y="435317"/>
                  </a:lnTo>
                  <a:lnTo>
                    <a:pt x="590003" y="432828"/>
                  </a:lnTo>
                  <a:lnTo>
                    <a:pt x="590715" y="431558"/>
                  </a:lnTo>
                  <a:lnTo>
                    <a:pt x="587082" y="431558"/>
                  </a:lnTo>
                  <a:lnTo>
                    <a:pt x="587679" y="429018"/>
                  </a:lnTo>
                  <a:lnTo>
                    <a:pt x="586028" y="427748"/>
                  </a:lnTo>
                  <a:lnTo>
                    <a:pt x="585978" y="429018"/>
                  </a:lnTo>
                  <a:lnTo>
                    <a:pt x="584847" y="429018"/>
                  </a:lnTo>
                  <a:lnTo>
                    <a:pt x="583768" y="427748"/>
                  </a:lnTo>
                  <a:lnTo>
                    <a:pt x="582561" y="426478"/>
                  </a:lnTo>
                  <a:lnTo>
                    <a:pt x="578662" y="423938"/>
                  </a:lnTo>
                  <a:lnTo>
                    <a:pt x="580898" y="423938"/>
                  </a:lnTo>
                  <a:lnTo>
                    <a:pt x="581990" y="422668"/>
                  </a:lnTo>
                  <a:lnTo>
                    <a:pt x="578383" y="422668"/>
                  </a:lnTo>
                  <a:lnTo>
                    <a:pt x="578358" y="421398"/>
                  </a:lnTo>
                  <a:lnTo>
                    <a:pt x="575437" y="422668"/>
                  </a:lnTo>
                  <a:lnTo>
                    <a:pt x="576148" y="420128"/>
                  </a:lnTo>
                  <a:lnTo>
                    <a:pt x="571690" y="420128"/>
                  </a:lnTo>
                  <a:lnTo>
                    <a:pt x="571487" y="418858"/>
                  </a:lnTo>
                  <a:lnTo>
                    <a:pt x="568223" y="418858"/>
                  </a:lnTo>
                  <a:lnTo>
                    <a:pt x="567347" y="421398"/>
                  </a:lnTo>
                  <a:lnTo>
                    <a:pt x="562965" y="422668"/>
                  </a:lnTo>
                  <a:lnTo>
                    <a:pt x="562330" y="421398"/>
                  </a:lnTo>
                  <a:lnTo>
                    <a:pt x="561682" y="420128"/>
                  </a:lnTo>
                  <a:lnTo>
                    <a:pt x="558609" y="421398"/>
                  </a:lnTo>
                  <a:lnTo>
                    <a:pt x="560705" y="420128"/>
                  </a:lnTo>
                  <a:lnTo>
                    <a:pt x="555739" y="421398"/>
                  </a:lnTo>
                  <a:lnTo>
                    <a:pt x="555472" y="420128"/>
                  </a:lnTo>
                  <a:lnTo>
                    <a:pt x="554863" y="420128"/>
                  </a:lnTo>
                  <a:lnTo>
                    <a:pt x="552919" y="421398"/>
                  </a:lnTo>
                  <a:lnTo>
                    <a:pt x="551484" y="421398"/>
                  </a:lnTo>
                  <a:lnTo>
                    <a:pt x="552005" y="420128"/>
                  </a:lnTo>
                  <a:lnTo>
                    <a:pt x="550583" y="420128"/>
                  </a:lnTo>
                  <a:lnTo>
                    <a:pt x="550468" y="421398"/>
                  </a:lnTo>
                  <a:lnTo>
                    <a:pt x="547255" y="423938"/>
                  </a:lnTo>
                  <a:lnTo>
                    <a:pt x="544068" y="423938"/>
                  </a:lnTo>
                  <a:lnTo>
                    <a:pt x="544042" y="422948"/>
                  </a:lnTo>
                  <a:lnTo>
                    <a:pt x="543496" y="423938"/>
                  </a:lnTo>
                  <a:lnTo>
                    <a:pt x="541769" y="423938"/>
                  </a:lnTo>
                  <a:lnTo>
                    <a:pt x="541985" y="422668"/>
                  </a:lnTo>
                  <a:lnTo>
                    <a:pt x="539991" y="425208"/>
                  </a:lnTo>
                  <a:lnTo>
                    <a:pt x="538073" y="425208"/>
                  </a:lnTo>
                  <a:lnTo>
                    <a:pt x="536308" y="427748"/>
                  </a:lnTo>
                  <a:lnTo>
                    <a:pt x="535990" y="426478"/>
                  </a:lnTo>
                  <a:lnTo>
                    <a:pt x="536765" y="425208"/>
                  </a:lnTo>
                  <a:lnTo>
                    <a:pt x="532485" y="427748"/>
                  </a:lnTo>
                  <a:lnTo>
                    <a:pt x="528637" y="430288"/>
                  </a:lnTo>
                  <a:lnTo>
                    <a:pt x="525068" y="432828"/>
                  </a:lnTo>
                  <a:lnTo>
                    <a:pt x="524014" y="432828"/>
                  </a:lnTo>
                  <a:lnTo>
                    <a:pt x="524141" y="434098"/>
                  </a:lnTo>
                  <a:lnTo>
                    <a:pt x="522630" y="435394"/>
                  </a:lnTo>
                  <a:lnTo>
                    <a:pt x="520446" y="436638"/>
                  </a:lnTo>
                  <a:lnTo>
                    <a:pt x="519671" y="437908"/>
                  </a:lnTo>
                  <a:lnTo>
                    <a:pt x="520636" y="437908"/>
                  </a:lnTo>
                  <a:lnTo>
                    <a:pt x="518350" y="439178"/>
                  </a:lnTo>
                  <a:lnTo>
                    <a:pt x="515962" y="445528"/>
                  </a:lnTo>
                  <a:lnTo>
                    <a:pt x="514832" y="442988"/>
                  </a:lnTo>
                  <a:lnTo>
                    <a:pt x="509968" y="448068"/>
                  </a:lnTo>
                  <a:lnTo>
                    <a:pt x="509270" y="451878"/>
                  </a:lnTo>
                  <a:lnTo>
                    <a:pt x="502589" y="458228"/>
                  </a:lnTo>
                  <a:lnTo>
                    <a:pt x="498919" y="458228"/>
                  </a:lnTo>
                  <a:lnTo>
                    <a:pt x="493839" y="465848"/>
                  </a:lnTo>
                  <a:lnTo>
                    <a:pt x="489991" y="469658"/>
                  </a:lnTo>
                  <a:lnTo>
                    <a:pt x="485482" y="476008"/>
                  </a:lnTo>
                  <a:lnTo>
                    <a:pt x="481418" y="481088"/>
                  </a:lnTo>
                  <a:lnTo>
                    <a:pt x="477291" y="487438"/>
                  </a:lnTo>
                  <a:lnTo>
                    <a:pt x="472605" y="492518"/>
                  </a:lnTo>
                  <a:lnTo>
                    <a:pt x="465899" y="496328"/>
                  </a:lnTo>
                  <a:lnTo>
                    <a:pt x="462356" y="506488"/>
                  </a:lnTo>
                  <a:lnTo>
                    <a:pt x="456311" y="510298"/>
                  </a:lnTo>
                  <a:lnTo>
                    <a:pt x="455917" y="512838"/>
                  </a:lnTo>
                  <a:lnTo>
                    <a:pt x="451307" y="515378"/>
                  </a:lnTo>
                  <a:lnTo>
                    <a:pt x="448233" y="521728"/>
                  </a:lnTo>
                  <a:lnTo>
                    <a:pt x="442391" y="525538"/>
                  </a:lnTo>
                  <a:lnTo>
                    <a:pt x="442048" y="526808"/>
                  </a:lnTo>
                  <a:lnTo>
                    <a:pt x="441756" y="528078"/>
                  </a:lnTo>
                  <a:lnTo>
                    <a:pt x="442429" y="529348"/>
                  </a:lnTo>
                  <a:lnTo>
                    <a:pt x="440753" y="529348"/>
                  </a:lnTo>
                  <a:lnTo>
                    <a:pt x="438696" y="533158"/>
                  </a:lnTo>
                  <a:lnTo>
                    <a:pt x="437730" y="531888"/>
                  </a:lnTo>
                  <a:lnTo>
                    <a:pt x="437934" y="531888"/>
                  </a:lnTo>
                  <a:lnTo>
                    <a:pt x="436968" y="530618"/>
                  </a:lnTo>
                  <a:lnTo>
                    <a:pt x="434619" y="535698"/>
                  </a:lnTo>
                  <a:lnTo>
                    <a:pt x="432219" y="536968"/>
                  </a:lnTo>
                  <a:lnTo>
                    <a:pt x="434225" y="536968"/>
                  </a:lnTo>
                  <a:lnTo>
                    <a:pt x="431609" y="539508"/>
                  </a:lnTo>
                  <a:lnTo>
                    <a:pt x="432015" y="538238"/>
                  </a:lnTo>
                  <a:lnTo>
                    <a:pt x="426110" y="547128"/>
                  </a:lnTo>
                  <a:lnTo>
                    <a:pt x="420065" y="553478"/>
                  </a:lnTo>
                  <a:lnTo>
                    <a:pt x="414096" y="559828"/>
                  </a:lnTo>
                  <a:lnTo>
                    <a:pt x="408406" y="568718"/>
                  </a:lnTo>
                  <a:lnTo>
                    <a:pt x="408355" y="566178"/>
                  </a:lnTo>
                  <a:lnTo>
                    <a:pt x="407466" y="569988"/>
                  </a:lnTo>
                  <a:lnTo>
                    <a:pt x="436956" y="569988"/>
                  </a:lnTo>
                  <a:lnTo>
                    <a:pt x="437972" y="568718"/>
                  </a:lnTo>
                  <a:lnTo>
                    <a:pt x="441921" y="563816"/>
                  </a:lnTo>
                  <a:lnTo>
                    <a:pt x="442302" y="563410"/>
                  </a:lnTo>
                  <a:lnTo>
                    <a:pt x="449707" y="556018"/>
                  </a:lnTo>
                  <a:lnTo>
                    <a:pt x="448741" y="554748"/>
                  </a:lnTo>
                  <a:lnTo>
                    <a:pt x="451231" y="552208"/>
                  </a:lnTo>
                  <a:lnTo>
                    <a:pt x="452602" y="552208"/>
                  </a:lnTo>
                  <a:lnTo>
                    <a:pt x="463562" y="539508"/>
                  </a:lnTo>
                  <a:lnTo>
                    <a:pt x="469049" y="533158"/>
                  </a:lnTo>
                  <a:lnTo>
                    <a:pt x="504761" y="491248"/>
                  </a:lnTo>
                  <a:lnTo>
                    <a:pt x="521919" y="473468"/>
                  </a:lnTo>
                  <a:lnTo>
                    <a:pt x="524751" y="470928"/>
                  </a:lnTo>
                  <a:lnTo>
                    <a:pt x="530580" y="463308"/>
                  </a:lnTo>
                  <a:lnTo>
                    <a:pt x="532993" y="462038"/>
                  </a:lnTo>
                  <a:lnTo>
                    <a:pt x="534377" y="460768"/>
                  </a:lnTo>
                  <a:lnTo>
                    <a:pt x="535889" y="458228"/>
                  </a:lnTo>
                  <a:lnTo>
                    <a:pt x="537464" y="455688"/>
                  </a:lnTo>
                  <a:lnTo>
                    <a:pt x="539889" y="453148"/>
                  </a:lnTo>
                  <a:lnTo>
                    <a:pt x="541680" y="450608"/>
                  </a:lnTo>
                  <a:lnTo>
                    <a:pt x="544245" y="448068"/>
                  </a:lnTo>
                  <a:lnTo>
                    <a:pt x="547535" y="445528"/>
                  </a:lnTo>
                  <a:lnTo>
                    <a:pt x="550735" y="445528"/>
                  </a:lnTo>
                  <a:lnTo>
                    <a:pt x="551764" y="444258"/>
                  </a:lnTo>
                  <a:lnTo>
                    <a:pt x="554024" y="444258"/>
                  </a:lnTo>
                  <a:lnTo>
                    <a:pt x="557517" y="441718"/>
                  </a:lnTo>
                  <a:lnTo>
                    <a:pt x="564032" y="444258"/>
                  </a:lnTo>
                  <a:lnTo>
                    <a:pt x="567829" y="445528"/>
                  </a:lnTo>
                  <a:lnTo>
                    <a:pt x="567524" y="445528"/>
                  </a:lnTo>
                  <a:lnTo>
                    <a:pt x="570623" y="446798"/>
                  </a:lnTo>
                  <a:lnTo>
                    <a:pt x="573201" y="449338"/>
                  </a:lnTo>
                  <a:lnTo>
                    <a:pt x="581507" y="455688"/>
                  </a:lnTo>
                  <a:lnTo>
                    <a:pt x="583069" y="456958"/>
                  </a:lnTo>
                  <a:lnTo>
                    <a:pt x="584009" y="458228"/>
                  </a:lnTo>
                  <a:lnTo>
                    <a:pt x="585101" y="459498"/>
                  </a:lnTo>
                  <a:lnTo>
                    <a:pt x="589254" y="464578"/>
                  </a:lnTo>
                  <a:lnTo>
                    <a:pt x="591527" y="470928"/>
                  </a:lnTo>
                  <a:lnTo>
                    <a:pt x="591451" y="472198"/>
                  </a:lnTo>
                  <a:lnTo>
                    <a:pt x="591388" y="473468"/>
                  </a:lnTo>
                  <a:lnTo>
                    <a:pt x="591312" y="474738"/>
                  </a:lnTo>
                  <a:lnTo>
                    <a:pt x="591235" y="476008"/>
                  </a:lnTo>
                  <a:lnTo>
                    <a:pt x="591172" y="477278"/>
                  </a:lnTo>
                  <a:lnTo>
                    <a:pt x="591096" y="478548"/>
                  </a:lnTo>
                  <a:lnTo>
                    <a:pt x="591019" y="479818"/>
                  </a:lnTo>
                  <a:lnTo>
                    <a:pt x="590232" y="483628"/>
                  </a:lnTo>
                  <a:lnTo>
                    <a:pt x="588835" y="486168"/>
                  </a:lnTo>
                  <a:lnTo>
                    <a:pt x="587286" y="489978"/>
                  </a:lnTo>
                  <a:lnTo>
                    <a:pt x="585863" y="491248"/>
                  </a:lnTo>
                  <a:lnTo>
                    <a:pt x="577316" y="501408"/>
                  </a:lnTo>
                  <a:lnTo>
                    <a:pt x="572363" y="506488"/>
                  </a:lnTo>
                  <a:lnTo>
                    <a:pt x="567334" y="511568"/>
                  </a:lnTo>
                  <a:lnTo>
                    <a:pt x="562178" y="516648"/>
                  </a:lnTo>
                  <a:lnTo>
                    <a:pt x="552005" y="526808"/>
                  </a:lnTo>
                  <a:lnTo>
                    <a:pt x="542150" y="538238"/>
                  </a:lnTo>
                  <a:lnTo>
                    <a:pt x="532015" y="550938"/>
                  </a:lnTo>
                  <a:lnTo>
                    <a:pt x="521004" y="562368"/>
                  </a:lnTo>
                  <a:lnTo>
                    <a:pt x="514553" y="568718"/>
                  </a:lnTo>
                  <a:lnTo>
                    <a:pt x="503809" y="580148"/>
                  </a:lnTo>
                  <a:lnTo>
                    <a:pt x="493407" y="592848"/>
                  </a:lnTo>
                  <a:lnTo>
                    <a:pt x="487934" y="600468"/>
                  </a:lnTo>
                  <a:lnTo>
                    <a:pt x="492607" y="597928"/>
                  </a:lnTo>
                  <a:lnTo>
                    <a:pt x="485787" y="605548"/>
                  </a:lnTo>
                  <a:lnTo>
                    <a:pt x="483679" y="607796"/>
                  </a:lnTo>
                  <a:lnTo>
                    <a:pt x="483679" y="634758"/>
                  </a:lnTo>
                  <a:lnTo>
                    <a:pt x="483222" y="635241"/>
                  </a:lnTo>
                  <a:lnTo>
                    <a:pt x="482727" y="635876"/>
                  </a:lnTo>
                  <a:lnTo>
                    <a:pt x="482625" y="636117"/>
                  </a:lnTo>
                  <a:lnTo>
                    <a:pt x="478624" y="637298"/>
                  </a:lnTo>
                  <a:lnTo>
                    <a:pt x="479590" y="636028"/>
                  </a:lnTo>
                  <a:lnTo>
                    <a:pt x="483565" y="633488"/>
                  </a:lnTo>
                  <a:lnTo>
                    <a:pt x="481901" y="636028"/>
                  </a:lnTo>
                  <a:lnTo>
                    <a:pt x="483273" y="634758"/>
                  </a:lnTo>
                  <a:lnTo>
                    <a:pt x="483679" y="634758"/>
                  </a:lnTo>
                  <a:lnTo>
                    <a:pt x="483679" y="607796"/>
                  </a:lnTo>
                  <a:lnTo>
                    <a:pt x="479818" y="611898"/>
                  </a:lnTo>
                  <a:lnTo>
                    <a:pt x="474230" y="618248"/>
                  </a:lnTo>
                  <a:lnTo>
                    <a:pt x="468541" y="625868"/>
                  </a:lnTo>
                  <a:lnTo>
                    <a:pt x="468731" y="624598"/>
                  </a:lnTo>
                  <a:lnTo>
                    <a:pt x="467880" y="627138"/>
                  </a:lnTo>
                  <a:lnTo>
                    <a:pt x="466217" y="629678"/>
                  </a:lnTo>
                  <a:lnTo>
                    <a:pt x="461429" y="634758"/>
                  </a:lnTo>
                  <a:lnTo>
                    <a:pt x="451192" y="642378"/>
                  </a:lnTo>
                  <a:lnTo>
                    <a:pt x="451053" y="642378"/>
                  </a:lnTo>
                  <a:lnTo>
                    <a:pt x="450570" y="643648"/>
                  </a:lnTo>
                  <a:lnTo>
                    <a:pt x="450850" y="643648"/>
                  </a:lnTo>
                  <a:lnTo>
                    <a:pt x="449478" y="644918"/>
                  </a:lnTo>
                  <a:lnTo>
                    <a:pt x="452831" y="642378"/>
                  </a:lnTo>
                  <a:lnTo>
                    <a:pt x="451688" y="644918"/>
                  </a:lnTo>
                  <a:lnTo>
                    <a:pt x="451040" y="646188"/>
                  </a:lnTo>
                  <a:lnTo>
                    <a:pt x="449135" y="648728"/>
                  </a:lnTo>
                  <a:lnTo>
                    <a:pt x="447865" y="648728"/>
                  </a:lnTo>
                  <a:lnTo>
                    <a:pt x="443191" y="655078"/>
                  </a:lnTo>
                  <a:lnTo>
                    <a:pt x="440791" y="655078"/>
                  </a:lnTo>
                  <a:lnTo>
                    <a:pt x="439775" y="657618"/>
                  </a:lnTo>
                  <a:lnTo>
                    <a:pt x="442366" y="658888"/>
                  </a:lnTo>
                  <a:lnTo>
                    <a:pt x="437299" y="662698"/>
                  </a:lnTo>
                  <a:lnTo>
                    <a:pt x="440131" y="661428"/>
                  </a:lnTo>
                  <a:lnTo>
                    <a:pt x="436105" y="665238"/>
                  </a:lnTo>
                  <a:lnTo>
                    <a:pt x="435762" y="665238"/>
                  </a:lnTo>
                  <a:lnTo>
                    <a:pt x="435635" y="665238"/>
                  </a:lnTo>
                  <a:lnTo>
                    <a:pt x="435152" y="665238"/>
                  </a:lnTo>
                  <a:lnTo>
                    <a:pt x="427304" y="655078"/>
                  </a:lnTo>
                  <a:lnTo>
                    <a:pt x="419341" y="648728"/>
                  </a:lnTo>
                  <a:lnTo>
                    <a:pt x="406590" y="638568"/>
                  </a:lnTo>
                  <a:lnTo>
                    <a:pt x="399516" y="630948"/>
                  </a:lnTo>
                  <a:lnTo>
                    <a:pt x="394055" y="625868"/>
                  </a:lnTo>
                  <a:lnTo>
                    <a:pt x="391541" y="623531"/>
                  </a:lnTo>
                  <a:lnTo>
                    <a:pt x="391160" y="623531"/>
                  </a:lnTo>
                  <a:lnTo>
                    <a:pt x="393496" y="620788"/>
                  </a:lnTo>
                  <a:lnTo>
                    <a:pt x="404317" y="608088"/>
                  </a:lnTo>
                  <a:lnTo>
                    <a:pt x="418388" y="591578"/>
                  </a:lnTo>
                  <a:lnTo>
                    <a:pt x="420103" y="587768"/>
                  </a:lnTo>
                  <a:lnTo>
                    <a:pt x="421386" y="586498"/>
                  </a:lnTo>
                  <a:lnTo>
                    <a:pt x="425208" y="582688"/>
                  </a:lnTo>
                  <a:lnTo>
                    <a:pt x="427761" y="580148"/>
                  </a:lnTo>
                  <a:lnTo>
                    <a:pt x="434911" y="572528"/>
                  </a:lnTo>
                  <a:lnTo>
                    <a:pt x="435927" y="571258"/>
                  </a:lnTo>
                  <a:lnTo>
                    <a:pt x="407174" y="571258"/>
                  </a:lnTo>
                  <a:lnTo>
                    <a:pt x="401269" y="571258"/>
                  </a:lnTo>
                  <a:lnTo>
                    <a:pt x="401320" y="572528"/>
                  </a:lnTo>
                  <a:lnTo>
                    <a:pt x="401408" y="575068"/>
                  </a:lnTo>
                  <a:lnTo>
                    <a:pt x="399999" y="578878"/>
                  </a:lnTo>
                  <a:lnTo>
                    <a:pt x="396278" y="582688"/>
                  </a:lnTo>
                  <a:lnTo>
                    <a:pt x="396367" y="581418"/>
                  </a:lnTo>
                  <a:lnTo>
                    <a:pt x="396455" y="580148"/>
                  </a:lnTo>
                  <a:lnTo>
                    <a:pt x="396125" y="581418"/>
                  </a:lnTo>
                  <a:lnTo>
                    <a:pt x="395693" y="583958"/>
                  </a:lnTo>
                  <a:lnTo>
                    <a:pt x="395490" y="584771"/>
                  </a:lnTo>
                  <a:lnTo>
                    <a:pt x="395516" y="583958"/>
                  </a:lnTo>
                  <a:lnTo>
                    <a:pt x="395630" y="582688"/>
                  </a:lnTo>
                  <a:lnTo>
                    <a:pt x="390398" y="587768"/>
                  </a:lnTo>
                  <a:lnTo>
                    <a:pt x="385152" y="594118"/>
                  </a:lnTo>
                  <a:lnTo>
                    <a:pt x="372833" y="608088"/>
                  </a:lnTo>
                  <a:lnTo>
                    <a:pt x="351993" y="590308"/>
                  </a:lnTo>
                  <a:lnTo>
                    <a:pt x="351612" y="590308"/>
                  </a:lnTo>
                  <a:lnTo>
                    <a:pt x="351345" y="589038"/>
                  </a:lnTo>
                  <a:lnTo>
                    <a:pt x="351790" y="589038"/>
                  </a:lnTo>
                  <a:lnTo>
                    <a:pt x="352983" y="587768"/>
                  </a:lnTo>
                  <a:lnTo>
                    <a:pt x="358317" y="581418"/>
                  </a:lnTo>
                  <a:lnTo>
                    <a:pt x="358978" y="580148"/>
                  </a:lnTo>
                  <a:lnTo>
                    <a:pt x="360946" y="576338"/>
                  </a:lnTo>
                  <a:lnTo>
                    <a:pt x="361607" y="575068"/>
                  </a:lnTo>
                  <a:lnTo>
                    <a:pt x="372529" y="563816"/>
                  </a:lnTo>
                  <a:lnTo>
                    <a:pt x="378726" y="557288"/>
                  </a:lnTo>
                  <a:lnTo>
                    <a:pt x="382346" y="553478"/>
                  </a:lnTo>
                  <a:lnTo>
                    <a:pt x="383552" y="552208"/>
                  </a:lnTo>
                  <a:lnTo>
                    <a:pt x="394462" y="539508"/>
                  </a:lnTo>
                  <a:lnTo>
                    <a:pt x="405726" y="526808"/>
                  </a:lnTo>
                  <a:lnTo>
                    <a:pt x="404863" y="525538"/>
                  </a:lnTo>
                  <a:lnTo>
                    <a:pt x="408660" y="521728"/>
                  </a:lnTo>
                  <a:lnTo>
                    <a:pt x="409117" y="522998"/>
                  </a:lnTo>
                  <a:lnTo>
                    <a:pt x="410273" y="521728"/>
                  </a:lnTo>
                  <a:lnTo>
                    <a:pt x="419900" y="510298"/>
                  </a:lnTo>
                  <a:lnTo>
                    <a:pt x="428459" y="500138"/>
                  </a:lnTo>
                  <a:lnTo>
                    <a:pt x="437019" y="489978"/>
                  </a:lnTo>
                  <a:lnTo>
                    <a:pt x="463537" y="459498"/>
                  </a:lnTo>
                  <a:lnTo>
                    <a:pt x="489699" y="429018"/>
                  </a:lnTo>
                  <a:lnTo>
                    <a:pt x="515366" y="401078"/>
                  </a:lnTo>
                  <a:lnTo>
                    <a:pt x="519252" y="398538"/>
                  </a:lnTo>
                  <a:lnTo>
                    <a:pt x="528294" y="387108"/>
                  </a:lnTo>
                  <a:lnTo>
                    <a:pt x="531558" y="385838"/>
                  </a:lnTo>
                  <a:lnTo>
                    <a:pt x="538734" y="375678"/>
                  </a:lnTo>
                  <a:lnTo>
                    <a:pt x="545477" y="366788"/>
                  </a:lnTo>
                  <a:lnTo>
                    <a:pt x="546442" y="365518"/>
                  </a:lnTo>
                  <a:lnTo>
                    <a:pt x="562508" y="347738"/>
                  </a:lnTo>
                  <a:lnTo>
                    <a:pt x="562229" y="347738"/>
                  </a:lnTo>
                  <a:lnTo>
                    <a:pt x="566966" y="342658"/>
                  </a:lnTo>
                  <a:lnTo>
                    <a:pt x="567359" y="342658"/>
                  </a:lnTo>
                  <a:lnTo>
                    <a:pt x="568223" y="341388"/>
                  </a:lnTo>
                  <a:lnTo>
                    <a:pt x="571665" y="336308"/>
                  </a:lnTo>
                  <a:lnTo>
                    <a:pt x="573036" y="335038"/>
                  </a:lnTo>
                  <a:lnTo>
                    <a:pt x="577189" y="331228"/>
                  </a:lnTo>
                  <a:lnTo>
                    <a:pt x="582015" y="326148"/>
                  </a:lnTo>
                  <a:lnTo>
                    <a:pt x="583222" y="324878"/>
                  </a:lnTo>
                  <a:lnTo>
                    <a:pt x="585546" y="322338"/>
                  </a:lnTo>
                  <a:lnTo>
                    <a:pt x="587883" y="319798"/>
                  </a:lnTo>
                  <a:lnTo>
                    <a:pt x="589038" y="318528"/>
                  </a:lnTo>
                  <a:lnTo>
                    <a:pt x="588759" y="319798"/>
                  </a:lnTo>
                  <a:lnTo>
                    <a:pt x="589838" y="318528"/>
                  </a:lnTo>
                  <a:lnTo>
                    <a:pt x="597344" y="309638"/>
                  </a:lnTo>
                  <a:lnTo>
                    <a:pt x="600570" y="305828"/>
                  </a:lnTo>
                  <a:lnTo>
                    <a:pt x="565340" y="305828"/>
                  </a:lnTo>
                  <a:lnTo>
                    <a:pt x="564642" y="305828"/>
                  </a:lnTo>
                  <a:lnTo>
                    <a:pt x="563930" y="305828"/>
                  </a:lnTo>
                  <a:lnTo>
                    <a:pt x="560260" y="313448"/>
                  </a:lnTo>
                  <a:lnTo>
                    <a:pt x="562724" y="309638"/>
                  </a:lnTo>
                  <a:lnTo>
                    <a:pt x="564019" y="310908"/>
                  </a:lnTo>
                  <a:lnTo>
                    <a:pt x="561975" y="315988"/>
                  </a:lnTo>
                  <a:lnTo>
                    <a:pt x="559333" y="315988"/>
                  </a:lnTo>
                  <a:lnTo>
                    <a:pt x="558850" y="316953"/>
                  </a:lnTo>
                  <a:lnTo>
                    <a:pt x="558673" y="317157"/>
                  </a:lnTo>
                  <a:lnTo>
                    <a:pt x="558673" y="317309"/>
                  </a:lnTo>
                  <a:lnTo>
                    <a:pt x="558203" y="318160"/>
                  </a:lnTo>
                  <a:lnTo>
                    <a:pt x="558431" y="317563"/>
                  </a:lnTo>
                  <a:lnTo>
                    <a:pt x="558673" y="317309"/>
                  </a:lnTo>
                  <a:lnTo>
                    <a:pt x="558673" y="317157"/>
                  </a:lnTo>
                  <a:lnTo>
                    <a:pt x="555104" y="321068"/>
                  </a:lnTo>
                  <a:lnTo>
                    <a:pt x="554177" y="321068"/>
                  </a:lnTo>
                  <a:lnTo>
                    <a:pt x="551624" y="323608"/>
                  </a:lnTo>
                  <a:lnTo>
                    <a:pt x="554113" y="322338"/>
                  </a:lnTo>
                  <a:lnTo>
                    <a:pt x="552767" y="323608"/>
                  </a:lnTo>
                  <a:lnTo>
                    <a:pt x="551713" y="326148"/>
                  </a:lnTo>
                  <a:lnTo>
                    <a:pt x="551548" y="324878"/>
                  </a:lnTo>
                  <a:lnTo>
                    <a:pt x="550278" y="324878"/>
                  </a:lnTo>
                  <a:lnTo>
                    <a:pt x="551141" y="326148"/>
                  </a:lnTo>
                  <a:lnTo>
                    <a:pt x="548957" y="329958"/>
                  </a:lnTo>
                  <a:lnTo>
                    <a:pt x="545744" y="332498"/>
                  </a:lnTo>
                  <a:lnTo>
                    <a:pt x="545287" y="332498"/>
                  </a:lnTo>
                  <a:lnTo>
                    <a:pt x="545236" y="333768"/>
                  </a:lnTo>
                  <a:lnTo>
                    <a:pt x="543852" y="335038"/>
                  </a:lnTo>
                  <a:lnTo>
                    <a:pt x="543267" y="332498"/>
                  </a:lnTo>
                  <a:lnTo>
                    <a:pt x="542302" y="336308"/>
                  </a:lnTo>
                  <a:lnTo>
                    <a:pt x="540524" y="337578"/>
                  </a:lnTo>
                  <a:lnTo>
                    <a:pt x="539330" y="341388"/>
                  </a:lnTo>
                  <a:lnTo>
                    <a:pt x="538683" y="340118"/>
                  </a:lnTo>
                  <a:lnTo>
                    <a:pt x="539242" y="338848"/>
                  </a:lnTo>
                  <a:lnTo>
                    <a:pt x="528078" y="350278"/>
                  </a:lnTo>
                  <a:lnTo>
                    <a:pt x="526935" y="350278"/>
                  </a:lnTo>
                  <a:lnTo>
                    <a:pt x="527088" y="351548"/>
                  </a:lnTo>
                  <a:lnTo>
                    <a:pt x="527164" y="352247"/>
                  </a:lnTo>
                  <a:lnTo>
                    <a:pt x="527227" y="352818"/>
                  </a:lnTo>
                  <a:lnTo>
                    <a:pt x="520484" y="356628"/>
                  </a:lnTo>
                  <a:lnTo>
                    <a:pt x="522554" y="357898"/>
                  </a:lnTo>
                  <a:lnTo>
                    <a:pt x="519569" y="359168"/>
                  </a:lnTo>
                  <a:lnTo>
                    <a:pt x="515137" y="366788"/>
                  </a:lnTo>
                  <a:lnTo>
                    <a:pt x="514413" y="364248"/>
                  </a:lnTo>
                  <a:lnTo>
                    <a:pt x="509739" y="369328"/>
                  </a:lnTo>
                  <a:lnTo>
                    <a:pt x="505828" y="375678"/>
                  </a:lnTo>
                  <a:lnTo>
                    <a:pt x="501484" y="380758"/>
                  </a:lnTo>
                  <a:lnTo>
                    <a:pt x="495503" y="387108"/>
                  </a:lnTo>
                  <a:lnTo>
                    <a:pt x="491439" y="389648"/>
                  </a:lnTo>
                  <a:lnTo>
                    <a:pt x="477088" y="404888"/>
                  </a:lnTo>
                  <a:lnTo>
                    <a:pt x="470014" y="415048"/>
                  </a:lnTo>
                  <a:lnTo>
                    <a:pt x="463613" y="422668"/>
                  </a:lnTo>
                  <a:lnTo>
                    <a:pt x="457136" y="431558"/>
                  </a:lnTo>
                  <a:lnTo>
                    <a:pt x="449846" y="440448"/>
                  </a:lnTo>
                  <a:lnTo>
                    <a:pt x="443433" y="445528"/>
                  </a:lnTo>
                  <a:lnTo>
                    <a:pt x="437451" y="453148"/>
                  </a:lnTo>
                  <a:lnTo>
                    <a:pt x="431558" y="460768"/>
                  </a:lnTo>
                  <a:lnTo>
                    <a:pt x="425424" y="467118"/>
                  </a:lnTo>
                  <a:lnTo>
                    <a:pt x="424357" y="469658"/>
                  </a:lnTo>
                  <a:lnTo>
                    <a:pt x="419773" y="473468"/>
                  </a:lnTo>
                  <a:lnTo>
                    <a:pt x="410121" y="484898"/>
                  </a:lnTo>
                  <a:lnTo>
                    <a:pt x="404456" y="489978"/>
                  </a:lnTo>
                  <a:lnTo>
                    <a:pt x="403199" y="492518"/>
                  </a:lnTo>
                  <a:lnTo>
                    <a:pt x="402463" y="493788"/>
                  </a:lnTo>
                  <a:lnTo>
                    <a:pt x="403821" y="493788"/>
                  </a:lnTo>
                  <a:lnTo>
                    <a:pt x="401497" y="495058"/>
                  </a:lnTo>
                  <a:lnTo>
                    <a:pt x="398119" y="500138"/>
                  </a:lnTo>
                  <a:lnTo>
                    <a:pt x="397243" y="498868"/>
                  </a:lnTo>
                  <a:lnTo>
                    <a:pt x="397624" y="498868"/>
                  </a:lnTo>
                  <a:lnTo>
                    <a:pt x="396748" y="497598"/>
                  </a:lnTo>
                  <a:lnTo>
                    <a:pt x="392328" y="505218"/>
                  </a:lnTo>
                  <a:lnTo>
                    <a:pt x="389191" y="506488"/>
                  </a:lnTo>
                  <a:lnTo>
                    <a:pt x="391604" y="506488"/>
                  </a:lnTo>
                  <a:lnTo>
                    <a:pt x="387756" y="510298"/>
                  </a:lnTo>
                  <a:lnTo>
                    <a:pt x="388493" y="509028"/>
                  </a:lnTo>
                  <a:lnTo>
                    <a:pt x="379031" y="521728"/>
                  </a:lnTo>
                  <a:lnTo>
                    <a:pt x="370014" y="531888"/>
                  </a:lnTo>
                  <a:lnTo>
                    <a:pt x="361124" y="542048"/>
                  </a:lnTo>
                  <a:lnTo>
                    <a:pt x="352069" y="553478"/>
                  </a:lnTo>
                  <a:lnTo>
                    <a:pt x="352691" y="549668"/>
                  </a:lnTo>
                  <a:lnTo>
                    <a:pt x="349846" y="557288"/>
                  </a:lnTo>
                  <a:lnTo>
                    <a:pt x="348195" y="556018"/>
                  </a:lnTo>
                  <a:lnTo>
                    <a:pt x="342607" y="558558"/>
                  </a:lnTo>
                  <a:lnTo>
                    <a:pt x="341668" y="564908"/>
                  </a:lnTo>
                  <a:lnTo>
                    <a:pt x="339140" y="568718"/>
                  </a:lnTo>
                  <a:lnTo>
                    <a:pt x="332854" y="576338"/>
                  </a:lnTo>
                  <a:lnTo>
                    <a:pt x="334518" y="572528"/>
                  </a:lnTo>
                  <a:lnTo>
                    <a:pt x="333311" y="573798"/>
                  </a:lnTo>
                  <a:lnTo>
                    <a:pt x="331000" y="578878"/>
                  </a:lnTo>
                  <a:lnTo>
                    <a:pt x="330073" y="580148"/>
                  </a:lnTo>
                  <a:lnTo>
                    <a:pt x="331330" y="577608"/>
                  </a:lnTo>
                  <a:lnTo>
                    <a:pt x="327863" y="581418"/>
                  </a:lnTo>
                  <a:lnTo>
                    <a:pt x="325628" y="585228"/>
                  </a:lnTo>
                  <a:lnTo>
                    <a:pt x="325666" y="586498"/>
                  </a:lnTo>
                  <a:lnTo>
                    <a:pt x="325755" y="590308"/>
                  </a:lnTo>
                  <a:lnTo>
                    <a:pt x="325856" y="595388"/>
                  </a:lnTo>
                  <a:lnTo>
                    <a:pt x="328155" y="600468"/>
                  </a:lnTo>
                  <a:lnTo>
                    <a:pt x="330860" y="603008"/>
                  </a:lnTo>
                  <a:lnTo>
                    <a:pt x="332168" y="604342"/>
                  </a:lnTo>
                  <a:lnTo>
                    <a:pt x="323850" y="614438"/>
                  </a:lnTo>
                  <a:lnTo>
                    <a:pt x="318833" y="619518"/>
                  </a:lnTo>
                  <a:lnTo>
                    <a:pt x="313639" y="624598"/>
                  </a:lnTo>
                  <a:lnTo>
                    <a:pt x="311594" y="624598"/>
                  </a:lnTo>
                  <a:lnTo>
                    <a:pt x="308787" y="629678"/>
                  </a:lnTo>
                  <a:lnTo>
                    <a:pt x="306616" y="629678"/>
                  </a:lnTo>
                  <a:lnTo>
                    <a:pt x="305066" y="632218"/>
                  </a:lnTo>
                  <a:lnTo>
                    <a:pt x="303301" y="634758"/>
                  </a:lnTo>
                  <a:lnTo>
                    <a:pt x="300786" y="639838"/>
                  </a:lnTo>
                  <a:lnTo>
                    <a:pt x="299974" y="642378"/>
                  </a:lnTo>
                  <a:lnTo>
                    <a:pt x="299478" y="644918"/>
                  </a:lnTo>
                  <a:lnTo>
                    <a:pt x="298551" y="649998"/>
                  </a:lnTo>
                  <a:lnTo>
                    <a:pt x="299504" y="655078"/>
                  </a:lnTo>
                  <a:lnTo>
                    <a:pt x="302069" y="660158"/>
                  </a:lnTo>
                  <a:lnTo>
                    <a:pt x="302298" y="660158"/>
                  </a:lnTo>
                  <a:lnTo>
                    <a:pt x="303034" y="661428"/>
                  </a:lnTo>
                  <a:lnTo>
                    <a:pt x="303733" y="661428"/>
                  </a:lnTo>
                  <a:lnTo>
                    <a:pt x="303390" y="662698"/>
                  </a:lnTo>
                  <a:lnTo>
                    <a:pt x="301980" y="663968"/>
                  </a:lnTo>
                  <a:lnTo>
                    <a:pt x="304190" y="666508"/>
                  </a:lnTo>
                  <a:lnTo>
                    <a:pt x="303110" y="667778"/>
                  </a:lnTo>
                  <a:lnTo>
                    <a:pt x="302247" y="667778"/>
                  </a:lnTo>
                  <a:lnTo>
                    <a:pt x="301358" y="669048"/>
                  </a:lnTo>
                  <a:lnTo>
                    <a:pt x="300456" y="669048"/>
                  </a:lnTo>
                  <a:lnTo>
                    <a:pt x="299110" y="671588"/>
                  </a:lnTo>
                  <a:lnTo>
                    <a:pt x="298767" y="672858"/>
                  </a:lnTo>
                  <a:lnTo>
                    <a:pt x="298589" y="674128"/>
                  </a:lnTo>
                  <a:lnTo>
                    <a:pt x="298615" y="675398"/>
                  </a:lnTo>
                  <a:lnTo>
                    <a:pt x="298729" y="676668"/>
                  </a:lnTo>
                  <a:lnTo>
                    <a:pt x="296875" y="680199"/>
                  </a:lnTo>
                  <a:lnTo>
                    <a:pt x="296799" y="680351"/>
                  </a:lnTo>
                  <a:lnTo>
                    <a:pt x="296722" y="680478"/>
                  </a:lnTo>
                  <a:lnTo>
                    <a:pt x="294627" y="680478"/>
                  </a:lnTo>
                  <a:lnTo>
                    <a:pt x="294665" y="681748"/>
                  </a:lnTo>
                  <a:lnTo>
                    <a:pt x="293243" y="681748"/>
                  </a:lnTo>
                  <a:lnTo>
                    <a:pt x="291680" y="683018"/>
                  </a:lnTo>
                  <a:lnTo>
                    <a:pt x="292277" y="683018"/>
                  </a:lnTo>
                  <a:lnTo>
                    <a:pt x="293484" y="683018"/>
                  </a:lnTo>
                  <a:lnTo>
                    <a:pt x="292912" y="684288"/>
                  </a:lnTo>
                  <a:lnTo>
                    <a:pt x="294157" y="685558"/>
                  </a:lnTo>
                  <a:lnTo>
                    <a:pt x="296113" y="686828"/>
                  </a:lnTo>
                  <a:lnTo>
                    <a:pt x="296748" y="686828"/>
                  </a:lnTo>
                  <a:lnTo>
                    <a:pt x="296684" y="690638"/>
                  </a:lnTo>
                  <a:lnTo>
                    <a:pt x="295338" y="691908"/>
                  </a:lnTo>
                  <a:lnTo>
                    <a:pt x="294665" y="691908"/>
                  </a:lnTo>
                  <a:lnTo>
                    <a:pt x="294335" y="693178"/>
                  </a:lnTo>
                  <a:lnTo>
                    <a:pt x="293395" y="693178"/>
                  </a:lnTo>
                  <a:lnTo>
                    <a:pt x="292696" y="695718"/>
                  </a:lnTo>
                  <a:lnTo>
                    <a:pt x="292963" y="695718"/>
                  </a:lnTo>
                  <a:lnTo>
                    <a:pt x="292519" y="698258"/>
                  </a:lnTo>
                  <a:lnTo>
                    <a:pt x="291617" y="699528"/>
                  </a:lnTo>
                  <a:lnTo>
                    <a:pt x="291134" y="699528"/>
                  </a:lnTo>
                  <a:lnTo>
                    <a:pt x="288378" y="702068"/>
                  </a:lnTo>
                  <a:lnTo>
                    <a:pt x="289407" y="705878"/>
                  </a:lnTo>
                  <a:lnTo>
                    <a:pt x="288150" y="709688"/>
                  </a:lnTo>
                  <a:lnTo>
                    <a:pt x="288747" y="709688"/>
                  </a:lnTo>
                  <a:lnTo>
                    <a:pt x="287667" y="710958"/>
                  </a:lnTo>
                  <a:lnTo>
                    <a:pt x="286385" y="710958"/>
                  </a:lnTo>
                  <a:lnTo>
                    <a:pt x="287515" y="712228"/>
                  </a:lnTo>
                  <a:lnTo>
                    <a:pt x="285381" y="712228"/>
                  </a:lnTo>
                  <a:lnTo>
                    <a:pt x="284416" y="713498"/>
                  </a:lnTo>
                  <a:lnTo>
                    <a:pt x="286207" y="713498"/>
                  </a:lnTo>
                  <a:lnTo>
                    <a:pt x="285203" y="714768"/>
                  </a:lnTo>
                  <a:lnTo>
                    <a:pt x="283946" y="717308"/>
                  </a:lnTo>
                  <a:lnTo>
                    <a:pt x="282702" y="716038"/>
                  </a:lnTo>
                  <a:lnTo>
                    <a:pt x="281952" y="714768"/>
                  </a:lnTo>
                  <a:lnTo>
                    <a:pt x="282740" y="717308"/>
                  </a:lnTo>
                  <a:lnTo>
                    <a:pt x="281203" y="716038"/>
                  </a:lnTo>
                  <a:lnTo>
                    <a:pt x="282524" y="718578"/>
                  </a:lnTo>
                  <a:lnTo>
                    <a:pt x="309219" y="718578"/>
                  </a:lnTo>
                  <a:lnTo>
                    <a:pt x="309600" y="717308"/>
                  </a:lnTo>
                  <a:lnTo>
                    <a:pt x="311899" y="709688"/>
                  </a:lnTo>
                  <a:lnTo>
                    <a:pt x="316992" y="694448"/>
                  </a:lnTo>
                  <a:lnTo>
                    <a:pt x="319608" y="685558"/>
                  </a:lnTo>
                  <a:lnTo>
                    <a:pt x="321132" y="681748"/>
                  </a:lnTo>
                  <a:lnTo>
                    <a:pt x="321373" y="680478"/>
                  </a:lnTo>
                  <a:lnTo>
                    <a:pt x="322834" y="680478"/>
                  </a:lnTo>
                  <a:lnTo>
                    <a:pt x="323342" y="681748"/>
                  </a:lnTo>
                  <a:lnTo>
                    <a:pt x="324294" y="681748"/>
                  </a:lnTo>
                  <a:lnTo>
                    <a:pt x="327799" y="685558"/>
                  </a:lnTo>
                  <a:lnTo>
                    <a:pt x="330111" y="686828"/>
                  </a:lnTo>
                  <a:lnTo>
                    <a:pt x="332320" y="689368"/>
                  </a:lnTo>
                  <a:lnTo>
                    <a:pt x="356641" y="710958"/>
                  </a:lnTo>
                  <a:lnTo>
                    <a:pt x="355866" y="708418"/>
                  </a:lnTo>
                  <a:lnTo>
                    <a:pt x="359346" y="712228"/>
                  </a:lnTo>
                  <a:lnTo>
                    <a:pt x="362762" y="714768"/>
                  </a:lnTo>
                  <a:lnTo>
                    <a:pt x="366077" y="718578"/>
                  </a:lnTo>
                  <a:lnTo>
                    <a:pt x="370687" y="724928"/>
                  </a:lnTo>
                  <a:lnTo>
                    <a:pt x="378155" y="730008"/>
                  </a:lnTo>
                  <a:lnTo>
                    <a:pt x="384848" y="735088"/>
                  </a:lnTo>
                  <a:lnTo>
                    <a:pt x="376504" y="740168"/>
                  </a:lnTo>
                  <a:lnTo>
                    <a:pt x="361480" y="745248"/>
                  </a:lnTo>
                  <a:lnTo>
                    <a:pt x="328079" y="763028"/>
                  </a:lnTo>
                  <a:lnTo>
                    <a:pt x="326466" y="765568"/>
                  </a:lnTo>
                  <a:lnTo>
                    <a:pt x="318414" y="766838"/>
                  </a:lnTo>
                  <a:lnTo>
                    <a:pt x="311365" y="774636"/>
                  </a:lnTo>
                  <a:lnTo>
                    <a:pt x="310426" y="774636"/>
                  </a:lnTo>
                  <a:lnTo>
                    <a:pt x="302323" y="775893"/>
                  </a:lnTo>
                  <a:lnTo>
                    <a:pt x="303441" y="775893"/>
                  </a:lnTo>
                  <a:lnTo>
                    <a:pt x="303911" y="776998"/>
                  </a:lnTo>
                  <a:lnTo>
                    <a:pt x="301929" y="778268"/>
                  </a:lnTo>
                  <a:lnTo>
                    <a:pt x="301637" y="776998"/>
                  </a:lnTo>
                  <a:lnTo>
                    <a:pt x="301015" y="776998"/>
                  </a:lnTo>
                  <a:lnTo>
                    <a:pt x="294043" y="780821"/>
                  </a:lnTo>
                  <a:lnTo>
                    <a:pt x="292582" y="782078"/>
                  </a:lnTo>
                  <a:lnTo>
                    <a:pt x="289953" y="782078"/>
                  </a:lnTo>
                  <a:lnTo>
                    <a:pt x="287375" y="779538"/>
                  </a:lnTo>
                  <a:lnTo>
                    <a:pt x="286423" y="779538"/>
                  </a:lnTo>
                  <a:lnTo>
                    <a:pt x="285623" y="778268"/>
                  </a:lnTo>
                  <a:lnTo>
                    <a:pt x="286258" y="776998"/>
                  </a:lnTo>
                  <a:lnTo>
                    <a:pt x="286905" y="775525"/>
                  </a:lnTo>
                  <a:lnTo>
                    <a:pt x="289140" y="770648"/>
                  </a:lnTo>
                  <a:lnTo>
                    <a:pt x="290118" y="768108"/>
                  </a:lnTo>
                  <a:lnTo>
                    <a:pt x="291147" y="765568"/>
                  </a:lnTo>
                  <a:lnTo>
                    <a:pt x="292722" y="764298"/>
                  </a:lnTo>
                  <a:lnTo>
                    <a:pt x="294043" y="759218"/>
                  </a:lnTo>
                  <a:lnTo>
                    <a:pt x="295414" y="758050"/>
                  </a:lnTo>
                  <a:lnTo>
                    <a:pt x="295592" y="756678"/>
                  </a:lnTo>
                  <a:lnTo>
                    <a:pt x="295719" y="754138"/>
                  </a:lnTo>
                  <a:lnTo>
                    <a:pt x="295846" y="751598"/>
                  </a:lnTo>
                  <a:lnTo>
                    <a:pt x="296735" y="749058"/>
                  </a:lnTo>
                  <a:lnTo>
                    <a:pt x="298069" y="745248"/>
                  </a:lnTo>
                  <a:lnTo>
                    <a:pt x="273405" y="745248"/>
                  </a:lnTo>
                  <a:lnTo>
                    <a:pt x="272211" y="745248"/>
                  </a:lnTo>
                  <a:lnTo>
                    <a:pt x="273011" y="749058"/>
                  </a:lnTo>
                  <a:lnTo>
                    <a:pt x="270840" y="747788"/>
                  </a:lnTo>
                  <a:lnTo>
                    <a:pt x="269240" y="751598"/>
                  </a:lnTo>
                  <a:lnTo>
                    <a:pt x="270802" y="754138"/>
                  </a:lnTo>
                  <a:lnTo>
                    <a:pt x="267906" y="759218"/>
                  </a:lnTo>
                  <a:lnTo>
                    <a:pt x="265252" y="759218"/>
                  </a:lnTo>
                  <a:lnTo>
                    <a:pt x="264236" y="764298"/>
                  </a:lnTo>
                  <a:lnTo>
                    <a:pt x="262915" y="768108"/>
                  </a:lnTo>
                  <a:lnTo>
                    <a:pt x="261213" y="774268"/>
                  </a:lnTo>
                  <a:lnTo>
                    <a:pt x="261289" y="778268"/>
                  </a:lnTo>
                  <a:lnTo>
                    <a:pt x="261404" y="782078"/>
                  </a:lnTo>
                  <a:lnTo>
                    <a:pt x="263956" y="788428"/>
                  </a:lnTo>
                  <a:lnTo>
                    <a:pt x="269087" y="794778"/>
                  </a:lnTo>
                  <a:lnTo>
                    <a:pt x="269405" y="794778"/>
                  </a:lnTo>
                  <a:lnTo>
                    <a:pt x="269925" y="796048"/>
                  </a:lnTo>
                  <a:lnTo>
                    <a:pt x="270827" y="797318"/>
                  </a:lnTo>
                  <a:lnTo>
                    <a:pt x="271513" y="798588"/>
                  </a:lnTo>
                  <a:lnTo>
                    <a:pt x="271691" y="798588"/>
                  </a:lnTo>
                  <a:lnTo>
                    <a:pt x="272961" y="799858"/>
                  </a:lnTo>
                  <a:lnTo>
                    <a:pt x="273672" y="799858"/>
                  </a:lnTo>
                  <a:lnTo>
                    <a:pt x="275805" y="801128"/>
                  </a:lnTo>
                  <a:lnTo>
                    <a:pt x="279400" y="804938"/>
                  </a:lnTo>
                  <a:lnTo>
                    <a:pt x="283222" y="806208"/>
                  </a:lnTo>
                  <a:lnTo>
                    <a:pt x="286664" y="807478"/>
                  </a:lnTo>
                  <a:lnTo>
                    <a:pt x="287388" y="807478"/>
                  </a:lnTo>
                  <a:lnTo>
                    <a:pt x="288086" y="806208"/>
                  </a:lnTo>
                  <a:lnTo>
                    <a:pt x="288772" y="806208"/>
                  </a:lnTo>
                  <a:lnTo>
                    <a:pt x="290982" y="807478"/>
                  </a:lnTo>
                  <a:lnTo>
                    <a:pt x="294182" y="807478"/>
                  </a:lnTo>
                  <a:lnTo>
                    <a:pt x="297154" y="806208"/>
                  </a:lnTo>
                  <a:lnTo>
                    <a:pt x="300126" y="804938"/>
                  </a:lnTo>
                  <a:lnTo>
                    <a:pt x="303974" y="802398"/>
                  </a:lnTo>
                  <a:lnTo>
                    <a:pt x="306171" y="802398"/>
                  </a:lnTo>
                  <a:lnTo>
                    <a:pt x="306552" y="801128"/>
                  </a:lnTo>
                  <a:lnTo>
                    <a:pt x="307022" y="801128"/>
                  </a:lnTo>
                  <a:lnTo>
                    <a:pt x="308737" y="799858"/>
                  </a:lnTo>
                  <a:lnTo>
                    <a:pt x="309283" y="801128"/>
                  </a:lnTo>
                  <a:lnTo>
                    <a:pt x="309105" y="801128"/>
                  </a:lnTo>
                  <a:lnTo>
                    <a:pt x="309651" y="802398"/>
                  </a:lnTo>
                  <a:lnTo>
                    <a:pt x="311810" y="798588"/>
                  </a:lnTo>
                  <a:lnTo>
                    <a:pt x="313524" y="799858"/>
                  </a:lnTo>
                  <a:lnTo>
                    <a:pt x="312178" y="798588"/>
                  </a:lnTo>
                  <a:lnTo>
                    <a:pt x="314198" y="797318"/>
                  </a:lnTo>
                  <a:lnTo>
                    <a:pt x="313829" y="798588"/>
                  </a:lnTo>
                  <a:lnTo>
                    <a:pt x="315048" y="797318"/>
                  </a:lnTo>
                  <a:lnTo>
                    <a:pt x="318681" y="793508"/>
                  </a:lnTo>
                  <a:lnTo>
                    <a:pt x="323075" y="792327"/>
                  </a:lnTo>
                  <a:lnTo>
                    <a:pt x="323240" y="792327"/>
                  </a:lnTo>
                  <a:lnTo>
                    <a:pt x="332714" y="787158"/>
                  </a:lnTo>
                  <a:lnTo>
                    <a:pt x="332498" y="788428"/>
                  </a:lnTo>
                  <a:lnTo>
                    <a:pt x="332930" y="787158"/>
                  </a:lnTo>
                  <a:lnTo>
                    <a:pt x="333806" y="784618"/>
                  </a:lnTo>
                  <a:lnTo>
                    <a:pt x="334797" y="787158"/>
                  </a:lnTo>
                  <a:lnTo>
                    <a:pt x="337858" y="788428"/>
                  </a:lnTo>
                  <a:lnTo>
                    <a:pt x="337959" y="787158"/>
                  </a:lnTo>
                  <a:lnTo>
                    <a:pt x="338061" y="785888"/>
                  </a:lnTo>
                  <a:lnTo>
                    <a:pt x="338162" y="784618"/>
                  </a:lnTo>
                  <a:lnTo>
                    <a:pt x="339471" y="783348"/>
                  </a:lnTo>
                  <a:lnTo>
                    <a:pt x="339420" y="782078"/>
                  </a:lnTo>
                  <a:lnTo>
                    <a:pt x="339852" y="781900"/>
                  </a:lnTo>
                  <a:lnTo>
                    <a:pt x="339471" y="782294"/>
                  </a:lnTo>
                  <a:lnTo>
                    <a:pt x="339686" y="782713"/>
                  </a:lnTo>
                  <a:lnTo>
                    <a:pt x="340550" y="782193"/>
                  </a:lnTo>
                  <a:lnTo>
                    <a:pt x="340842" y="781964"/>
                  </a:lnTo>
                  <a:lnTo>
                    <a:pt x="340995" y="781812"/>
                  </a:lnTo>
                  <a:lnTo>
                    <a:pt x="340334" y="781685"/>
                  </a:lnTo>
                  <a:lnTo>
                    <a:pt x="342277" y="780821"/>
                  </a:lnTo>
                  <a:lnTo>
                    <a:pt x="341757" y="784618"/>
                  </a:lnTo>
                  <a:lnTo>
                    <a:pt x="342734" y="780821"/>
                  </a:lnTo>
                  <a:lnTo>
                    <a:pt x="343395" y="778268"/>
                  </a:lnTo>
                  <a:lnTo>
                    <a:pt x="342811" y="780821"/>
                  </a:lnTo>
                  <a:lnTo>
                    <a:pt x="348996" y="779538"/>
                  </a:lnTo>
                  <a:lnTo>
                    <a:pt x="355701" y="775525"/>
                  </a:lnTo>
                  <a:lnTo>
                    <a:pt x="361823" y="771918"/>
                  </a:lnTo>
                  <a:lnTo>
                    <a:pt x="363893" y="771118"/>
                  </a:lnTo>
                  <a:lnTo>
                    <a:pt x="362699" y="771918"/>
                  </a:lnTo>
                  <a:lnTo>
                    <a:pt x="364718" y="773188"/>
                  </a:lnTo>
                  <a:lnTo>
                    <a:pt x="365734" y="773188"/>
                  </a:lnTo>
                  <a:lnTo>
                    <a:pt x="374129" y="779538"/>
                  </a:lnTo>
                  <a:lnTo>
                    <a:pt x="382714" y="785888"/>
                  </a:lnTo>
                  <a:lnTo>
                    <a:pt x="384543" y="788428"/>
                  </a:lnTo>
                  <a:lnTo>
                    <a:pt x="391972" y="790968"/>
                  </a:lnTo>
                  <a:lnTo>
                    <a:pt x="393319" y="793508"/>
                  </a:lnTo>
                  <a:lnTo>
                    <a:pt x="402234" y="796048"/>
                  </a:lnTo>
                  <a:lnTo>
                    <a:pt x="406501" y="797318"/>
                  </a:lnTo>
                  <a:lnTo>
                    <a:pt x="419328" y="802398"/>
                  </a:lnTo>
                  <a:lnTo>
                    <a:pt x="420319" y="802398"/>
                  </a:lnTo>
                  <a:lnTo>
                    <a:pt x="421640" y="803668"/>
                  </a:lnTo>
                  <a:lnTo>
                    <a:pt x="427990" y="803668"/>
                  </a:lnTo>
                  <a:lnTo>
                    <a:pt x="434670" y="807478"/>
                  </a:lnTo>
                  <a:lnTo>
                    <a:pt x="440651" y="810158"/>
                  </a:lnTo>
                  <a:lnTo>
                    <a:pt x="452462" y="812558"/>
                  </a:lnTo>
                  <a:lnTo>
                    <a:pt x="464934" y="813828"/>
                  </a:lnTo>
                  <a:lnTo>
                    <a:pt x="501992" y="813828"/>
                  </a:lnTo>
                  <a:lnTo>
                    <a:pt x="514261" y="812558"/>
                  </a:lnTo>
                  <a:lnTo>
                    <a:pt x="525919" y="810158"/>
                  </a:lnTo>
                  <a:lnTo>
                    <a:pt x="525233" y="810158"/>
                  </a:lnTo>
                  <a:lnTo>
                    <a:pt x="539026" y="808748"/>
                  </a:lnTo>
                  <a:lnTo>
                    <a:pt x="551141" y="806208"/>
                  </a:lnTo>
                  <a:lnTo>
                    <a:pt x="581825" y="793508"/>
                  </a:lnTo>
                  <a:lnTo>
                    <a:pt x="588048" y="790968"/>
                  </a:lnTo>
                  <a:lnTo>
                    <a:pt x="590321" y="789698"/>
                  </a:lnTo>
                  <a:lnTo>
                    <a:pt x="597154" y="785888"/>
                  </a:lnTo>
                  <a:lnTo>
                    <a:pt x="528688" y="785888"/>
                  </a:lnTo>
                  <a:lnTo>
                    <a:pt x="527545" y="785888"/>
                  </a:lnTo>
                  <a:lnTo>
                    <a:pt x="525322" y="785888"/>
                  </a:lnTo>
                  <a:lnTo>
                    <a:pt x="523074" y="787158"/>
                  </a:lnTo>
                  <a:lnTo>
                    <a:pt x="521525" y="787158"/>
                  </a:lnTo>
                  <a:lnTo>
                    <a:pt x="520738" y="788428"/>
                  </a:lnTo>
                  <a:lnTo>
                    <a:pt x="514667" y="788428"/>
                  </a:lnTo>
                  <a:lnTo>
                    <a:pt x="513245" y="788428"/>
                  </a:lnTo>
                  <a:lnTo>
                    <a:pt x="513511" y="790968"/>
                  </a:lnTo>
                  <a:lnTo>
                    <a:pt x="511492" y="790968"/>
                  </a:lnTo>
                  <a:lnTo>
                    <a:pt x="509282" y="789698"/>
                  </a:lnTo>
                  <a:lnTo>
                    <a:pt x="505650" y="788428"/>
                  </a:lnTo>
                  <a:lnTo>
                    <a:pt x="505269" y="790968"/>
                  </a:lnTo>
                  <a:lnTo>
                    <a:pt x="500100" y="790968"/>
                  </a:lnTo>
                  <a:lnTo>
                    <a:pt x="497573" y="789698"/>
                  </a:lnTo>
                  <a:lnTo>
                    <a:pt x="496506" y="788606"/>
                  </a:lnTo>
                  <a:lnTo>
                    <a:pt x="493991" y="789698"/>
                  </a:lnTo>
                  <a:lnTo>
                    <a:pt x="493572" y="788606"/>
                  </a:lnTo>
                  <a:lnTo>
                    <a:pt x="493509" y="788428"/>
                  </a:lnTo>
                  <a:lnTo>
                    <a:pt x="493826" y="788428"/>
                  </a:lnTo>
                  <a:lnTo>
                    <a:pt x="494449" y="787158"/>
                  </a:lnTo>
                  <a:lnTo>
                    <a:pt x="491820" y="787158"/>
                  </a:lnTo>
                  <a:lnTo>
                    <a:pt x="492861" y="788428"/>
                  </a:lnTo>
                  <a:lnTo>
                    <a:pt x="490893" y="788428"/>
                  </a:lnTo>
                  <a:lnTo>
                    <a:pt x="490347" y="789698"/>
                  </a:lnTo>
                  <a:lnTo>
                    <a:pt x="489661" y="792327"/>
                  </a:lnTo>
                  <a:lnTo>
                    <a:pt x="487692" y="793508"/>
                  </a:lnTo>
                  <a:lnTo>
                    <a:pt x="482841" y="793508"/>
                  </a:lnTo>
                  <a:lnTo>
                    <a:pt x="482942" y="792327"/>
                  </a:lnTo>
                  <a:lnTo>
                    <a:pt x="473202" y="792327"/>
                  </a:lnTo>
                  <a:lnTo>
                    <a:pt x="471576" y="790968"/>
                  </a:lnTo>
                  <a:lnTo>
                    <a:pt x="467067" y="789698"/>
                  </a:lnTo>
                  <a:lnTo>
                    <a:pt x="463067" y="790968"/>
                  </a:lnTo>
                  <a:lnTo>
                    <a:pt x="457568" y="789698"/>
                  </a:lnTo>
                  <a:lnTo>
                    <a:pt x="458330" y="788606"/>
                  </a:lnTo>
                  <a:lnTo>
                    <a:pt x="458457" y="788428"/>
                  </a:lnTo>
                  <a:lnTo>
                    <a:pt x="456793" y="787158"/>
                  </a:lnTo>
                  <a:lnTo>
                    <a:pt x="457669" y="790968"/>
                  </a:lnTo>
                  <a:lnTo>
                    <a:pt x="455561" y="789698"/>
                  </a:lnTo>
                  <a:lnTo>
                    <a:pt x="455676" y="788428"/>
                  </a:lnTo>
                  <a:lnTo>
                    <a:pt x="453428" y="789698"/>
                  </a:lnTo>
                  <a:lnTo>
                    <a:pt x="453351" y="788428"/>
                  </a:lnTo>
                  <a:lnTo>
                    <a:pt x="453263" y="787158"/>
                  </a:lnTo>
                  <a:lnTo>
                    <a:pt x="452094" y="787158"/>
                  </a:lnTo>
                  <a:lnTo>
                    <a:pt x="452361" y="788428"/>
                  </a:lnTo>
                  <a:lnTo>
                    <a:pt x="449961" y="787158"/>
                  </a:lnTo>
                  <a:lnTo>
                    <a:pt x="447357" y="785888"/>
                  </a:lnTo>
                  <a:lnTo>
                    <a:pt x="448767" y="784618"/>
                  </a:lnTo>
                  <a:lnTo>
                    <a:pt x="447217" y="784618"/>
                  </a:lnTo>
                  <a:lnTo>
                    <a:pt x="447205" y="783348"/>
                  </a:lnTo>
                  <a:lnTo>
                    <a:pt x="445452" y="784618"/>
                  </a:lnTo>
                  <a:lnTo>
                    <a:pt x="445935" y="783348"/>
                  </a:lnTo>
                  <a:lnTo>
                    <a:pt x="443318" y="783348"/>
                  </a:lnTo>
                  <a:lnTo>
                    <a:pt x="443992" y="782078"/>
                  </a:lnTo>
                  <a:lnTo>
                    <a:pt x="441794" y="782078"/>
                  </a:lnTo>
                  <a:lnTo>
                    <a:pt x="440372" y="783348"/>
                  </a:lnTo>
                  <a:lnTo>
                    <a:pt x="441439" y="783348"/>
                  </a:lnTo>
                  <a:lnTo>
                    <a:pt x="440588" y="784618"/>
                  </a:lnTo>
                  <a:lnTo>
                    <a:pt x="437718" y="785888"/>
                  </a:lnTo>
                  <a:lnTo>
                    <a:pt x="437375" y="783348"/>
                  </a:lnTo>
                  <a:lnTo>
                    <a:pt x="433895" y="783348"/>
                  </a:lnTo>
                  <a:lnTo>
                    <a:pt x="434009" y="782078"/>
                  </a:lnTo>
                  <a:lnTo>
                    <a:pt x="432600" y="780821"/>
                  </a:lnTo>
                  <a:lnTo>
                    <a:pt x="433514" y="783348"/>
                  </a:lnTo>
                  <a:lnTo>
                    <a:pt x="432295" y="783348"/>
                  </a:lnTo>
                  <a:lnTo>
                    <a:pt x="431419" y="782078"/>
                  </a:lnTo>
                  <a:lnTo>
                    <a:pt x="432079" y="782078"/>
                  </a:lnTo>
                  <a:lnTo>
                    <a:pt x="431380" y="780821"/>
                  </a:lnTo>
                  <a:lnTo>
                    <a:pt x="430720" y="783348"/>
                  </a:lnTo>
                  <a:lnTo>
                    <a:pt x="428421" y="783348"/>
                  </a:lnTo>
                  <a:lnTo>
                    <a:pt x="426885" y="782078"/>
                  </a:lnTo>
                  <a:lnTo>
                    <a:pt x="427075" y="780821"/>
                  </a:lnTo>
                  <a:lnTo>
                    <a:pt x="425653" y="780821"/>
                  </a:lnTo>
                  <a:lnTo>
                    <a:pt x="426694" y="779538"/>
                  </a:lnTo>
                  <a:lnTo>
                    <a:pt x="424624" y="780808"/>
                  </a:lnTo>
                  <a:lnTo>
                    <a:pt x="423773" y="779538"/>
                  </a:lnTo>
                  <a:lnTo>
                    <a:pt x="423087" y="779538"/>
                  </a:lnTo>
                  <a:lnTo>
                    <a:pt x="420585" y="778268"/>
                  </a:lnTo>
                  <a:lnTo>
                    <a:pt x="417995" y="776998"/>
                  </a:lnTo>
                  <a:lnTo>
                    <a:pt x="415912" y="775893"/>
                  </a:lnTo>
                  <a:lnTo>
                    <a:pt x="415556" y="775893"/>
                  </a:lnTo>
                  <a:lnTo>
                    <a:pt x="415975" y="774636"/>
                  </a:lnTo>
                  <a:lnTo>
                    <a:pt x="415836" y="774636"/>
                  </a:lnTo>
                  <a:lnTo>
                    <a:pt x="414553" y="775741"/>
                  </a:lnTo>
                  <a:lnTo>
                    <a:pt x="413893" y="774636"/>
                  </a:lnTo>
                  <a:lnTo>
                    <a:pt x="412280" y="771918"/>
                  </a:lnTo>
                  <a:lnTo>
                    <a:pt x="411924" y="773188"/>
                  </a:lnTo>
                  <a:lnTo>
                    <a:pt x="411632" y="773950"/>
                  </a:lnTo>
                  <a:lnTo>
                    <a:pt x="411632" y="774636"/>
                  </a:lnTo>
                  <a:lnTo>
                    <a:pt x="411568" y="774458"/>
                  </a:lnTo>
                  <a:lnTo>
                    <a:pt x="411632" y="774636"/>
                  </a:lnTo>
                  <a:lnTo>
                    <a:pt x="411632" y="773950"/>
                  </a:lnTo>
                  <a:lnTo>
                    <a:pt x="411556" y="774141"/>
                  </a:lnTo>
                  <a:lnTo>
                    <a:pt x="411137" y="773188"/>
                  </a:lnTo>
                  <a:lnTo>
                    <a:pt x="410692" y="771918"/>
                  </a:lnTo>
                  <a:lnTo>
                    <a:pt x="405638" y="771918"/>
                  </a:lnTo>
                  <a:lnTo>
                    <a:pt x="407606" y="770648"/>
                  </a:lnTo>
                  <a:lnTo>
                    <a:pt x="405295" y="769378"/>
                  </a:lnTo>
                  <a:lnTo>
                    <a:pt x="402971" y="768108"/>
                  </a:lnTo>
                  <a:lnTo>
                    <a:pt x="399237" y="768108"/>
                  </a:lnTo>
                  <a:lnTo>
                    <a:pt x="394131" y="764298"/>
                  </a:lnTo>
                  <a:lnTo>
                    <a:pt x="393446" y="761758"/>
                  </a:lnTo>
                  <a:lnTo>
                    <a:pt x="389699" y="759218"/>
                  </a:lnTo>
                  <a:lnTo>
                    <a:pt x="388188" y="758050"/>
                  </a:lnTo>
                  <a:lnTo>
                    <a:pt x="386422" y="756678"/>
                  </a:lnTo>
                  <a:lnTo>
                    <a:pt x="388251" y="757948"/>
                  </a:lnTo>
                  <a:lnTo>
                    <a:pt x="389153" y="756678"/>
                  </a:lnTo>
                  <a:lnTo>
                    <a:pt x="392684" y="751598"/>
                  </a:lnTo>
                  <a:lnTo>
                    <a:pt x="393827" y="754138"/>
                  </a:lnTo>
                  <a:lnTo>
                    <a:pt x="393763" y="752868"/>
                  </a:lnTo>
                  <a:lnTo>
                    <a:pt x="396227" y="752868"/>
                  </a:lnTo>
                  <a:lnTo>
                    <a:pt x="397891" y="751598"/>
                  </a:lnTo>
                  <a:lnTo>
                    <a:pt x="399757" y="750328"/>
                  </a:lnTo>
                  <a:lnTo>
                    <a:pt x="406730" y="756678"/>
                  </a:lnTo>
                  <a:lnTo>
                    <a:pt x="414934" y="757948"/>
                  </a:lnTo>
                  <a:lnTo>
                    <a:pt x="427634" y="755408"/>
                  </a:lnTo>
                  <a:lnTo>
                    <a:pt x="431101" y="751598"/>
                  </a:lnTo>
                  <a:lnTo>
                    <a:pt x="431901" y="750328"/>
                  </a:lnTo>
                  <a:lnTo>
                    <a:pt x="430250" y="750328"/>
                  </a:lnTo>
                  <a:lnTo>
                    <a:pt x="428650" y="751598"/>
                  </a:lnTo>
                  <a:lnTo>
                    <a:pt x="427075" y="751598"/>
                  </a:lnTo>
                  <a:lnTo>
                    <a:pt x="428637" y="750328"/>
                  </a:lnTo>
                  <a:lnTo>
                    <a:pt x="430187" y="749058"/>
                  </a:lnTo>
                  <a:lnTo>
                    <a:pt x="432574" y="746353"/>
                  </a:lnTo>
                  <a:lnTo>
                    <a:pt x="434454" y="744131"/>
                  </a:lnTo>
                  <a:lnTo>
                    <a:pt x="436854" y="741438"/>
                  </a:lnTo>
                  <a:lnTo>
                    <a:pt x="438162" y="740168"/>
                  </a:lnTo>
                  <a:lnTo>
                    <a:pt x="440778" y="737628"/>
                  </a:lnTo>
                  <a:lnTo>
                    <a:pt x="444868" y="732548"/>
                  </a:lnTo>
                  <a:lnTo>
                    <a:pt x="445935" y="732548"/>
                  </a:lnTo>
                  <a:lnTo>
                    <a:pt x="443217" y="728738"/>
                  </a:lnTo>
                  <a:lnTo>
                    <a:pt x="455129" y="722490"/>
                  </a:lnTo>
                  <a:lnTo>
                    <a:pt x="454063" y="722490"/>
                  </a:lnTo>
                  <a:lnTo>
                    <a:pt x="454609" y="721118"/>
                  </a:lnTo>
                  <a:lnTo>
                    <a:pt x="454698" y="719848"/>
                  </a:lnTo>
                  <a:lnTo>
                    <a:pt x="455739" y="718578"/>
                  </a:lnTo>
                  <a:lnTo>
                    <a:pt x="456755" y="718578"/>
                  </a:lnTo>
                  <a:lnTo>
                    <a:pt x="457187" y="718883"/>
                  </a:lnTo>
                  <a:lnTo>
                    <a:pt x="457098" y="718616"/>
                  </a:lnTo>
                  <a:lnTo>
                    <a:pt x="456869" y="718477"/>
                  </a:lnTo>
                  <a:lnTo>
                    <a:pt x="459320" y="716038"/>
                  </a:lnTo>
                  <a:lnTo>
                    <a:pt x="460273" y="716038"/>
                  </a:lnTo>
                  <a:lnTo>
                    <a:pt x="461429" y="714768"/>
                  </a:lnTo>
                  <a:lnTo>
                    <a:pt x="461810" y="714768"/>
                  </a:lnTo>
                  <a:lnTo>
                    <a:pt x="461835" y="713498"/>
                  </a:lnTo>
                  <a:lnTo>
                    <a:pt x="462661" y="713498"/>
                  </a:lnTo>
                  <a:lnTo>
                    <a:pt x="464566" y="714768"/>
                  </a:lnTo>
                  <a:lnTo>
                    <a:pt x="467372" y="714768"/>
                  </a:lnTo>
                  <a:lnTo>
                    <a:pt x="472160" y="716038"/>
                  </a:lnTo>
                  <a:lnTo>
                    <a:pt x="476504" y="713498"/>
                  </a:lnTo>
                  <a:lnTo>
                    <a:pt x="478751" y="710958"/>
                  </a:lnTo>
                  <a:lnTo>
                    <a:pt x="483463" y="709688"/>
                  </a:lnTo>
                  <a:lnTo>
                    <a:pt x="484530" y="708418"/>
                  </a:lnTo>
                  <a:lnTo>
                    <a:pt x="452577" y="708418"/>
                  </a:lnTo>
                  <a:lnTo>
                    <a:pt x="452158" y="708418"/>
                  </a:lnTo>
                  <a:lnTo>
                    <a:pt x="451231" y="709688"/>
                  </a:lnTo>
                  <a:lnTo>
                    <a:pt x="450100" y="709688"/>
                  </a:lnTo>
                  <a:lnTo>
                    <a:pt x="450570" y="710958"/>
                  </a:lnTo>
                  <a:lnTo>
                    <a:pt x="442353" y="713498"/>
                  </a:lnTo>
                  <a:lnTo>
                    <a:pt x="441159" y="714768"/>
                  </a:lnTo>
                  <a:lnTo>
                    <a:pt x="439127" y="716038"/>
                  </a:lnTo>
                  <a:lnTo>
                    <a:pt x="438810" y="718578"/>
                  </a:lnTo>
                  <a:lnTo>
                    <a:pt x="436930" y="719848"/>
                  </a:lnTo>
                  <a:lnTo>
                    <a:pt x="434416" y="722388"/>
                  </a:lnTo>
                  <a:lnTo>
                    <a:pt x="434594" y="721118"/>
                  </a:lnTo>
                  <a:lnTo>
                    <a:pt x="434682" y="720458"/>
                  </a:lnTo>
                  <a:lnTo>
                    <a:pt x="434771" y="719848"/>
                  </a:lnTo>
                  <a:lnTo>
                    <a:pt x="433019" y="721118"/>
                  </a:lnTo>
                  <a:lnTo>
                    <a:pt x="431698" y="722020"/>
                  </a:lnTo>
                  <a:lnTo>
                    <a:pt x="431152" y="722388"/>
                  </a:lnTo>
                  <a:lnTo>
                    <a:pt x="431012" y="722490"/>
                  </a:lnTo>
                  <a:lnTo>
                    <a:pt x="430707" y="722490"/>
                  </a:lnTo>
                  <a:lnTo>
                    <a:pt x="430288" y="722490"/>
                  </a:lnTo>
                  <a:lnTo>
                    <a:pt x="428815" y="723658"/>
                  </a:lnTo>
                  <a:lnTo>
                    <a:pt x="425196" y="724928"/>
                  </a:lnTo>
                  <a:lnTo>
                    <a:pt x="426123" y="726198"/>
                  </a:lnTo>
                  <a:lnTo>
                    <a:pt x="423862" y="728357"/>
                  </a:lnTo>
                  <a:lnTo>
                    <a:pt x="423049" y="730008"/>
                  </a:lnTo>
                  <a:lnTo>
                    <a:pt x="421386" y="731278"/>
                  </a:lnTo>
                  <a:lnTo>
                    <a:pt x="418465" y="731278"/>
                  </a:lnTo>
                  <a:lnTo>
                    <a:pt x="418782" y="732548"/>
                  </a:lnTo>
                  <a:lnTo>
                    <a:pt x="418630" y="732548"/>
                  </a:lnTo>
                  <a:lnTo>
                    <a:pt x="419074" y="733818"/>
                  </a:lnTo>
                  <a:lnTo>
                    <a:pt x="420052" y="735088"/>
                  </a:lnTo>
                  <a:lnTo>
                    <a:pt x="419671" y="736358"/>
                  </a:lnTo>
                  <a:lnTo>
                    <a:pt x="418769" y="736358"/>
                  </a:lnTo>
                  <a:lnTo>
                    <a:pt x="418338" y="737628"/>
                  </a:lnTo>
                  <a:lnTo>
                    <a:pt x="417703" y="736473"/>
                  </a:lnTo>
                  <a:lnTo>
                    <a:pt x="416648" y="737628"/>
                  </a:lnTo>
                  <a:lnTo>
                    <a:pt x="414515" y="736358"/>
                  </a:lnTo>
                  <a:lnTo>
                    <a:pt x="413397" y="735088"/>
                  </a:lnTo>
                  <a:lnTo>
                    <a:pt x="413448" y="736358"/>
                  </a:lnTo>
                  <a:lnTo>
                    <a:pt x="413766" y="738898"/>
                  </a:lnTo>
                  <a:lnTo>
                    <a:pt x="414362" y="740168"/>
                  </a:lnTo>
                  <a:lnTo>
                    <a:pt x="412381" y="738898"/>
                  </a:lnTo>
                  <a:lnTo>
                    <a:pt x="411302" y="735088"/>
                  </a:lnTo>
                  <a:lnTo>
                    <a:pt x="410438" y="735088"/>
                  </a:lnTo>
                  <a:lnTo>
                    <a:pt x="410451" y="733818"/>
                  </a:lnTo>
                  <a:lnTo>
                    <a:pt x="410171" y="732548"/>
                  </a:lnTo>
                  <a:lnTo>
                    <a:pt x="409486" y="731278"/>
                  </a:lnTo>
                  <a:lnTo>
                    <a:pt x="408139" y="731278"/>
                  </a:lnTo>
                  <a:lnTo>
                    <a:pt x="407555" y="732548"/>
                  </a:lnTo>
                  <a:lnTo>
                    <a:pt x="407174" y="731278"/>
                  </a:lnTo>
                  <a:lnTo>
                    <a:pt x="406539" y="728738"/>
                  </a:lnTo>
                  <a:lnTo>
                    <a:pt x="408152" y="730008"/>
                  </a:lnTo>
                  <a:lnTo>
                    <a:pt x="407022" y="728738"/>
                  </a:lnTo>
                  <a:lnTo>
                    <a:pt x="406374" y="726198"/>
                  </a:lnTo>
                  <a:lnTo>
                    <a:pt x="406057" y="724928"/>
                  </a:lnTo>
                  <a:lnTo>
                    <a:pt x="406031" y="726198"/>
                  </a:lnTo>
                  <a:lnTo>
                    <a:pt x="403885" y="726198"/>
                  </a:lnTo>
                  <a:lnTo>
                    <a:pt x="402780" y="724928"/>
                  </a:lnTo>
                  <a:lnTo>
                    <a:pt x="401294" y="723658"/>
                  </a:lnTo>
                  <a:lnTo>
                    <a:pt x="399440" y="722490"/>
                  </a:lnTo>
                  <a:lnTo>
                    <a:pt x="398513" y="721118"/>
                  </a:lnTo>
                  <a:lnTo>
                    <a:pt x="397738" y="719848"/>
                  </a:lnTo>
                  <a:lnTo>
                    <a:pt x="396074" y="719848"/>
                  </a:lnTo>
                  <a:lnTo>
                    <a:pt x="394728" y="717308"/>
                  </a:lnTo>
                  <a:lnTo>
                    <a:pt x="395541" y="716038"/>
                  </a:lnTo>
                  <a:lnTo>
                    <a:pt x="397408" y="718578"/>
                  </a:lnTo>
                  <a:lnTo>
                    <a:pt x="400291" y="720458"/>
                  </a:lnTo>
                  <a:lnTo>
                    <a:pt x="399872" y="719848"/>
                  </a:lnTo>
                  <a:lnTo>
                    <a:pt x="399554" y="718578"/>
                  </a:lnTo>
                  <a:lnTo>
                    <a:pt x="399199" y="717308"/>
                  </a:lnTo>
                  <a:lnTo>
                    <a:pt x="398932" y="717308"/>
                  </a:lnTo>
                  <a:lnTo>
                    <a:pt x="397281" y="716038"/>
                  </a:lnTo>
                  <a:lnTo>
                    <a:pt x="393979" y="713498"/>
                  </a:lnTo>
                  <a:lnTo>
                    <a:pt x="389750" y="707148"/>
                  </a:lnTo>
                  <a:lnTo>
                    <a:pt x="389788" y="708418"/>
                  </a:lnTo>
                  <a:lnTo>
                    <a:pt x="387299" y="707148"/>
                  </a:lnTo>
                  <a:lnTo>
                    <a:pt x="387680" y="705878"/>
                  </a:lnTo>
                  <a:lnTo>
                    <a:pt x="384771" y="703338"/>
                  </a:lnTo>
                  <a:lnTo>
                    <a:pt x="382130" y="699528"/>
                  </a:lnTo>
                  <a:lnTo>
                    <a:pt x="381660" y="698258"/>
                  </a:lnTo>
                  <a:lnTo>
                    <a:pt x="381177" y="696988"/>
                  </a:lnTo>
                  <a:lnTo>
                    <a:pt x="379780" y="698258"/>
                  </a:lnTo>
                  <a:lnTo>
                    <a:pt x="379196" y="696988"/>
                  </a:lnTo>
                  <a:lnTo>
                    <a:pt x="379437" y="695718"/>
                  </a:lnTo>
                  <a:lnTo>
                    <a:pt x="379679" y="694448"/>
                  </a:lnTo>
                  <a:lnTo>
                    <a:pt x="378028" y="695718"/>
                  </a:lnTo>
                  <a:lnTo>
                    <a:pt x="376224" y="695718"/>
                  </a:lnTo>
                  <a:lnTo>
                    <a:pt x="375424" y="694448"/>
                  </a:lnTo>
                  <a:lnTo>
                    <a:pt x="374332" y="694448"/>
                  </a:lnTo>
                  <a:lnTo>
                    <a:pt x="373837" y="693178"/>
                  </a:lnTo>
                  <a:lnTo>
                    <a:pt x="372173" y="690638"/>
                  </a:lnTo>
                  <a:lnTo>
                    <a:pt x="372897" y="693178"/>
                  </a:lnTo>
                  <a:lnTo>
                    <a:pt x="372033" y="691908"/>
                  </a:lnTo>
                  <a:lnTo>
                    <a:pt x="371170" y="690638"/>
                  </a:lnTo>
                  <a:lnTo>
                    <a:pt x="371119" y="689368"/>
                  </a:lnTo>
                  <a:lnTo>
                    <a:pt x="369150" y="691908"/>
                  </a:lnTo>
                  <a:lnTo>
                    <a:pt x="368249" y="690638"/>
                  </a:lnTo>
                  <a:lnTo>
                    <a:pt x="368515" y="688098"/>
                  </a:lnTo>
                  <a:lnTo>
                    <a:pt x="367906" y="686828"/>
                  </a:lnTo>
                  <a:lnTo>
                    <a:pt x="367284" y="685558"/>
                  </a:lnTo>
                  <a:lnTo>
                    <a:pt x="365569" y="686828"/>
                  </a:lnTo>
                  <a:lnTo>
                    <a:pt x="362648" y="684288"/>
                  </a:lnTo>
                  <a:lnTo>
                    <a:pt x="361734" y="681748"/>
                  </a:lnTo>
                  <a:lnTo>
                    <a:pt x="362229" y="680478"/>
                  </a:lnTo>
                  <a:lnTo>
                    <a:pt x="362800" y="680478"/>
                  </a:lnTo>
                  <a:lnTo>
                    <a:pt x="360502" y="679208"/>
                  </a:lnTo>
                  <a:lnTo>
                    <a:pt x="361048" y="679208"/>
                  </a:lnTo>
                  <a:lnTo>
                    <a:pt x="361886" y="677938"/>
                  </a:lnTo>
                  <a:lnTo>
                    <a:pt x="360489" y="677938"/>
                  </a:lnTo>
                  <a:lnTo>
                    <a:pt x="358089" y="677938"/>
                  </a:lnTo>
                  <a:lnTo>
                    <a:pt x="356158" y="679208"/>
                  </a:lnTo>
                  <a:lnTo>
                    <a:pt x="355727" y="679208"/>
                  </a:lnTo>
                  <a:lnTo>
                    <a:pt x="355854" y="680478"/>
                  </a:lnTo>
                  <a:lnTo>
                    <a:pt x="354139" y="679208"/>
                  </a:lnTo>
                  <a:lnTo>
                    <a:pt x="352590" y="679208"/>
                  </a:lnTo>
                  <a:lnTo>
                    <a:pt x="351675" y="676668"/>
                  </a:lnTo>
                  <a:lnTo>
                    <a:pt x="352221" y="676668"/>
                  </a:lnTo>
                  <a:lnTo>
                    <a:pt x="350494" y="675398"/>
                  </a:lnTo>
                  <a:lnTo>
                    <a:pt x="351028" y="674128"/>
                  </a:lnTo>
                  <a:lnTo>
                    <a:pt x="348830" y="672858"/>
                  </a:lnTo>
                  <a:lnTo>
                    <a:pt x="348246" y="672858"/>
                  </a:lnTo>
                  <a:lnTo>
                    <a:pt x="346405" y="671588"/>
                  </a:lnTo>
                  <a:lnTo>
                    <a:pt x="345795" y="670318"/>
                  </a:lnTo>
                  <a:lnTo>
                    <a:pt x="346176" y="670318"/>
                  </a:lnTo>
                  <a:lnTo>
                    <a:pt x="345427" y="669048"/>
                  </a:lnTo>
                  <a:lnTo>
                    <a:pt x="344182" y="667778"/>
                  </a:lnTo>
                  <a:lnTo>
                    <a:pt x="342747" y="666508"/>
                  </a:lnTo>
                  <a:lnTo>
                    <a:pt x="341553" y="666508"/>
                  </a:lnTo>
                  <a:lnTo>
                    <a:pt x="340448" y="665238"/>
                  </a:lnTo>
                  <a:lnTo>
                    <a:pt x="339344" y="665238"/>
                  </a:lnTo>
                  <a:lnTo>
                    <a:pt x="338074" y="663968"/>
                  </a:lnTo>
                  <a:lnTo>
                    <a:pt x="338950" y="663968"/>
                  </a:lnTo>
                  <a:lnTo>
                    <a:pt x="338721" y="662698"/>
                  </a:lnTo>
                  <a:lnTo>
                    <a:pt x="336842" y="662698"/>
                  </a:lnTo>
                  <a:lnTo>
                    <a:pt x="337477" y="661428"/>
                  </a:lnTo>
                  <a:lnTo>
                    <a:pt x="335229" y="662698"/>
                  </a:lnTo>
                  <a:lnTo>
                    <a:pt x="336296" y="660158"/>
                  </a:lnTo>
                  <a:lnTo>
                    <a:pt x="335965" y="658888"/>
                  </a:lnTo>
                  <a:lnTo>
                    <a:pt x="335178" y="660158"/>
                  </a:lnTo>
                  <a:lnTo>
                    <a:pt x="332790" y="657618"/>
                  </a:lnTo>
                  <a:lnTo>
                    <a:pt x="334467" y="656348"/>
                  </a:lnTo>
                  <a:lnTo>
                    <a:pt x="333324" y="656348"/>
                  </a:lnTo>
                  <a:lnTo>
                    <a:pt x="334124" y="655078"/>
                  </a:lnTo>
                  <a:lnTo>
                    <a:pt x="332168" y="655078"/>
                  </a:lnTo>
                  <a:lnTo>
                    <a:pt x="333527" y="653808"/>
                  </a:lnTo>
                  <a:lnTo>
                    <a:pt x="331520" y="653808"/>
                  </a:lnTo>
                  <a:lnTo>
                    <a:pt x="331800" y="652538"/>
                  </a:lnTo>
                  <a:lnTo>
                    <a:pt x="330365" y="652538"/>
                  </a:lnTo>
                  <a:lnTo>
                    <a:pt x="328726" y="653808"/>
                  </a:lnTo>
                  <a:lnTo>
                    <a:pt x="327863" y="653808"/>
                  </a:lnTo>
                  <a:lnTo>
                    <a:pt x="326491" y="652538"/>
                  </a:lnTo>
                  <a:lnTo>
                    <a:pt x="325640" y="652538"/>
                  </a:lnTo>
                  <a:lnTo>
                    <a:pt x="326313" y="651268"/>
                  </a:lnTo>
                  <a:lnTo>
                    <a:pt x="326313" y="649998"/>
                  </a:lnTo>
                  <a:lnTo>
                    <a:pt x="326021" y="651268"/>
                  </a:lnTo>
                  <a:lnTo>
                    <a:pt x="325818" y="651268"/>
                  </a:lnTo>
                  <a:lnTo>
                    <a:pt x="325932" y="649998"/>
                  </a:lnTo>
                  <a:lnTo>
                    <a:pt x="325285" y="651268"/>
                  </a:lnTo>
                  <a:lnTo>
                    <a:pt x="323824" y="651268"/>
                  </a:lnTo>
                  <a:lnTo>
                    <a:pt x="324053" y="649998"/>
                  </a:lnTo>
                  <a:lnTo>
                    <a:pt x="324459" y="649998"/>
                  </a:lnTo>
                  <a:lnTo>
                    <a:pt x="324421" y="648728"/>
                  </a:lnTo>
                  <a:lnTo>
                    <a:pt x="324599" y="648728"/>
                  </a:lnTo>
                  <a:lnTo>
                    <a:pt x="324840" y="647738"/>
                  </a:lnTo>
                  <a:lnTo>
                    <a:pt x="324408" y="647458"/>
                  </a:lnTo>
                  <a:lnTo>
                    <a:pt x="324904" y="647458"/>
                  </a:lnTo>
                  <a:lnTo>
                    <a:pt x="326377" y="647458"/>
                  </a:lnTo>
                  <a:lnTo>
                    <a:pt x="324967" y="646188"/>
                  </a:lnTo>
                  <a:lnTo>
                    <a:pt x="327063" y="647458"/>
                  </a:lnTo>
                  <a:lnTo>
                    <a:pt x="327660" y="646188"/>
                  </a:lnTo>
                  <a:lnTo>
                    <a:pt x="329463" y="642378"/>
                  </a:lnTo>
                  <a:lnTo>
                    <a:pt x="330415" y="641108"/>
                  </a:lnTo>
                  <a:lnTo>
                    <a:pt x="332524" y="639838"/>
                  </a:lnTo>
                  <a:lnTo>
                    <a:pt x="335330" y="639838"/>
                  </a:lnTo>
                  <a:lnTo>
                    <a:pt x="337997" y="636028"/>
                  </a:lnTo>
                  <a:lnTo>
                    <a:pt x="340271" y="633488"/>
                  </a:lnTo>
                  <a:lnTo>
                    <a:pt x="346697" y="623531"/>
                  </a:lnTo>
                  <a:lnTo>
                    <a:pt x="346849" y="623049"/>
                  </a:lnTo>
                  <a:lnTo>
                    <a:pt x="346913" y="622185"/>
                  </a:lnTo>
                  <a:lnTo>
                    <a:pt x="347179" y="622185"/>
                  </a:lnTo>
                  <a:lnTo>
                    <a:pt x="348145" y="623341"/>
                  </a:lnTo>
                  <a:lnTo>
                    <a:pt x="348526" y="622185"/>
                  </a:lnTo>
                  <a:lnTo>
                    <a:pt x="348805" y="622185"/>
                  </a:lnTo>
                  <a:lnTo>
                    <a:pt x="349732" y="620788"/>
                  </a:lnTo>
                  <a:lnTo>
                    <a:pt x="349885" y="622185"/>
                  </a:lnTo>
                  <a:lnTo>
                    <a:pt x="350215" y="622185"/>
                  </a:lnTo>
                  <a:lnTo>
                    <a:pt x="350469" y="620788"/>
                  </a:lnTo>
                  <a:lnTo>
                    <a:pt x="350545" y="622185"/>
                  </a:lnTo>
                  <a:lnTo>
                    <a:pt x="350799" y="622185"/>
                  </a:lnTo>
                  <a:lnTo>
                    <a:pt x="351370" y="623531"/>
                  </a:lnTo>
                  <a:lnTo>
                    <a:pt x="351993" y="623531"/>
                  </a:lnTo>
                  <a:lnTo>
                    <a:pt x="352780" y="624598"/>
                  </a:lnTo>
                  <a:lnTo>
                    <a:pt x="353644" y="624598"/>
                  </a:lnTo>
                  <a:lnTo>
                    <a:pt x="354177" y="625868"/>
                  </a:lnTo>
                  <a:lnTo>
                    <a:pt x="355231" y="627138"/>
                  </a:lnTo>
                  <a:lnTo>
                    <a:pt x="355815" y="627138"/>
                  </a:lnTo>
                  <a:lnTo>
                    <a:pt x="355765" y="625868"/>
                  </a:lnTo>
                  <a:lnTo>
                    <a:pt x="356209" y="625868"/>
                  </a:lnTo>
                  <a:lnTo>
                    <a:pt x="356679" y="627138"/>
                  </a:lnTo>
                  <a:lnTo>
                    <a:pt x="358787" y="628408"/>
                  </a:lnTo>
                  <a:lnTo>
                    <a:pt x="357339" y="628408"/>
                  </a:lnTo>
                  <a:lnTo>
                    <a:pt x="356209" y="629678"/>
                  </a:lnTo>
                  <a:lnTo>
                    <a:pt x="360311" y="630948"/>
                  </a:lnTo>
                  <a:lnTo>
                    <a:pt x="360362" y="632218"/>
                  </a:lnTo>
                  <a:lnTo>
                    <a:pt x="360934" y="630948"/>
                  </a:lnTo>
                  <a:lnTo>
                    <a:pt x="362305" y="632218"/>
                  </a:lnTo>
                  <a:lnTo>
                    <a:pt x="361683" y="632218"/>
                  </a:lnTo>
                  <a:lnTo>
                    <a:pt x="370865" y="634758"/>
                  </a:lnTo>
                  <a:lnTo>
                    <a:pt x="370801" y="636028"/>
                  </a:lnTo>
                  <a:lnTo>
                    <a:pt x="370674" y="638568"/>
                  </a:lnTo>
                  <a:lnTo>
                    <a:pt x="370611" y="639838"/>
                  </a:lnTo>
                  <a:lnTo>
                    <a:pt x="370484" y="642378"/>
                  </a:lnTo>
                  <a:lnTo>
                    <a:pt x="379031" y="644918"/>
                  </a:lnTo>
                  <a:lnTo>
                    <a:pt x="380911" y="644918"/>
                  </a:lnTo>
                  <a:lnTo>
                    <a:pt x="379691" y="647458"/>
                  </a:lnTo>
                  <a:lnTo>
                    <a:pt x="379679" y="649998"/>
                  </a:lnTo>
                  <a:lnTo>
                    <a:pt x="382981" y="648728"/>
                  </a:lnTo>
                  <a:lnTo>
                    <a:pt x="384733" y="649998"/>
                  </a:lnTo>
                  <a:lnTo>
                    <a:pt x="384479" y="649998"/>
                  </a:lnTo>
                  <a:lnTo>
                    <a:pt x="385178" y="651268"/>
                  </a:lnTo>
                  <a:lnTo>
                    <a:pt x="385724" y="651268"/>
                  </a:lnTo>
                  <a:lnTo>
                    <a:pt x="385559" y="649998"/>
                  </a:lnTo>
                  <a:lnTo>
                    <a:pt x="386016" y="651268"/>
                  </a:lnTo>
                  <a:lnTo>
                    <a:pt x="386778" y="651268"/>
                  </a:lnTo>
                  <a:lnTo>
                    <a:pt x="386194" y="652538"/>
                  </a:lnTo>
                  <a:lnTo>
                    <a:pt x="387565" y="652538"/>
                  </a:lnTo>
                  <a:lnTo>
                    <a:pt x="389661" y="655078"/>
                  </a:lnTo>
                  <a:lnTo>
                    <a:pt x="390766" y="656348"/>
                  </a:lnTo>
                  <a:lnTo>
                    <a:pt x="395744" y="661428"/>
                  </a:lnTo>
                  <a:lnTo>
                    <a:pt x="402640" y="665238"/>
                  </a:lnTo>
                  <a:lnTo>
                    <a:pt x="407797" y="671588"/>
                  </a:lnTo>
                  <a:lnTo>
                    <a:pt x="407911" y="670318"/>
                  </a:lnTo>
                  <a:lnTo>
                    <a:pt x="409587" y="671588"/>
                  </a:lnTo>
                  <a:lnTo>
                    <a:pt x="412292" y="672858"/>
                  </a:lnTo>
                  <a:lnTo>
                    <a:pt x="413613" y="676668"/>
                  </a:lnTo>
                  <a:lnTo>
                    <a:pt x="418312" y="676668"/>
                  </a:lnTo>
                  <a:lnTo>
                    <a:pt x="418592" y="677938"/>
                  </a:lnTo>
                  <a:lnTo>
                    <a:pt x="419112" y="677938"/>
                  </a:lnTo>
                  <a:lnTo>
                    <a:pt x="419481" y="679208"/>
                  </a:lnTo>
                  <a:lnTo>
                    <a:pt x="419417" y="679843"/>
                  </a:lnTo>
                  <a:lnTo>
                    <a:pt x="419049" y="679208"/>
                  </a:lnTo>
                  <a:lnTo>
                    <a:pt x="419290" y="680199"/>
                  </a:lnTo>
                  <a:lnTo>
                    <a:pt x="419646" y="680199"/>
                  </a:lnTo>
                  <a:lnTo>
                    <a:pt x="419735" y="680351"/>
                  </a:lnTo>
                  <a:lnTo>
                    <a:pt x="419811" y="680478"/>
                  </a:lnTo>
                  <a:lnTo>
                    <a:pt x="421792" y="680478"/>
                  </a:lnTo>
                  <a:lnTo>
                    <a:pt x="422884" y="681748"/>
                  </a:lnTo>
                  <a:lnTo>
                    <a:pt x="425348" y="683018"/>
                  </a:lnTo>
                  <a:lnTo>
                    <a:pt x="425411" y="684288"/>
                  </a:lnTo>
                  <a:lnTo>
                    <a:pt x="428282" y="685558"/>
                  </a:lnTo>
                  <a:lnTo>
                    <a:pt x="430022" y="686828"/>
                  </a:lnTo>
                  <a:lnTo>
                    <a:pt x="430911" y="686828"/>
                  </a:lnTo>
                  <a:lnTo>
                    <a:pt x="431241" y="688098"/>
                  </a:lnTo>
                  <a:lnTo>
                    <a:pt x="432079" y="690638"/>
                  </a:lnTo>
                  <a:lnTo>
                    <a:pt x="433603" y="690638"/>
                  </a:lnTo>
                  <a:lnTo>
                    <a:pt x="435178" y="691908"/>
                  </a:lnTo>
                  <a:lnTo>
                    <a:pt x="436448" y="693178"/>
                  </a:lnTo>
                  <a:lnTo>
                    <a:pt x="437781" y="694448"/>
                  </a:lnTo>
                  <a:lnTo>
                    <a:pt x="439242" y="695718"/>
                  </a:lnTo>
                  <a:lnTo>
                    <a:pt x="443445" y="699528"/>
                  </a:lnTo>
                  <a:lnTo>
                    <a:pt x="448094" y="703338"/>
                  </a:lnTo>
                  <a:lnTo>
                    <a:pt x="452285" y="707148"/>
                  </a:lnTo>
                  <a:lnTo>
                    <a:pt x="452551" y="707148"/>
                  </a:lnTo>
                  <a:lnTo>
                    <a:pt x="452970" y="707148"/>
                  </a:lnTo>
                  <a:lnTo>
                    <a:pt x="485584" y="707148"/>
                  </a:lnTo>
                  <a:lnTo>
                    <a:pt x="495134" y="695718"/>
                  </a:lnTo>
                  <a:lnTo>
                    <a:pt x="497255" y="693178"/>
                  </a:lnTo>
                  <a:lnTo>
                    <a:pt x="501815" y="689368"/>
                  </a:lnTo>
                  <a:lnTo>
                    <a:pt x="477380" y="689368"/>
                  </a:lnTo>
                  <a:lnTo>
                    <a:pt x="472401" y="689368"/>
                  </a:lnTo>
                  <a:lnTo>
                    <a:pt x="471271" y="693178"/>
                  </a:lnTo>
                  <a:lnTo>
                    <a:pt x="468820" y="695718"/>
                  </a:lnTo>
                  <a:lnTo>
                    <a:pt x="466966" y="691908"/>
                  </a:lnTo>
                  <a:lnTo>
                    <a:pt x="452374" y="680478"/>
                  </a:lnTo>
                  <a:lnTo>
                    <a:pt x="452297" y="679208"/>
                  </a:lnTo>
                  <a:lnTo>
                    <a:pt x="442836" y="671588"/>
                  </a:lnTo>
                  <a:lnTo>
                    <a:pt x="441159" y="670318"/>
                  </a:lnTo>
                  <a:lnTo>
                    <a:pt x="439470" y="669048"/>
                  </a:lnTo>
                  <a:lnTo>
                    <a:pt x="441642" y="667778"/>
                  </a:lnTo>
                  <a:lnTo>
                    <a:pt x="443649" y="666508"/>
                  </a:lnTo>
                  <a:lnTo>
                    <a:pt x="444855" y="666508"/>
                  </a:lnTo>
                  <a:lnTo>
                    <a:pt x="441134" y="670318"/>
                  </a:lnTo>
                  <a:lnTo>
                    <a:pt x="444131" y="667778"/>
                  </a:lnTo>
                  <a:lnTo>
                    <a:pt x="445135" y="666508"/>
                  </a:lnTo>
                  <a:lnTo>
                    <a:pt x="445350" y="667054"/>
                  </a:lnTo>
                  <a:lnTo>
                    <a:pt x="445782" y="666381"/>
                  </a:lnTo>
                  <a:lnTo>
                    <a:pt x="445617" y="666280"/>
                  </a:lnTo>
                  <a:lnTo>
                    <a:pt x="445236" y="666394"/>
                  </a:lnTo>
                  <a:lnTo>
                    <a:pt x="446303" y="665238"/>
                  </a:lnTo>
                  <a:lnTo>
                    <a:pt x="447459" y="663968"/>
                  </a:lnTo>
                  <a:lnTo>
                    <a:pt x="448297" y="665238"/>
                  </a:lnTo>
                  <a:lnTo>
                    <a:pt x="449541" y="663968"/>
                  </a:lnTo>
                  <a:lnTo>
                    <a:pt x="448716" y="663968"/>
                  </a:lnTo>
                  <a:lnTo>
                    <a:pt x="448970" y="663397"/>
                  </a:lnTo>
                  <a:lnTo>
                    <a:pt x="449148" y="663486"/>
                  </a:lnTo>
                  <a:lnTo>
                    <a:pt x="449287" y="662711"/>
                  </a:lnTo>
                  <a:lnTo>
                    <a:pt x="450011" y="662698"/>
                  </a:lnTo>
                  <a:lnTo>
                    <a:pt x="451154" y="661428"/>
                  </a:lnTo>
                  <a:lnTo>
                    <a:pt x="452285" y="660158"/>
                  </a:lnTo>
                  <a:lnTo>
                    <a:pt x="452996" y="660158"/>
                  </a:lnTo>
                  <a:lnTo>
                    <a:pt x="453085" y="658888"/>
                  </a:lnTo>
                  <a:lnTo>
                    <a:pt x="453161" y="657618"/>
                  </a:lnTo>
                  <a:lnTo>
                    <a:pt x="465035" y="651268"/>
                  </a:lnTo>
                  <a:lnTo>
                    <a:pt x="467080" y="648728"/>
                  </a:lnTo>
                  <a:lnTo>
                    <a:pt x="469976" y="647458"/>
                  </a:lnTo>
                  <a:lnTo>
                    <a:pt x="471373" y="643648"/>
                  </a:lnTo>
                  <a:lnTo>
                    <a:pt x="474319" y="641108"/>
                  </a:lnTo>
                  <a:lnTo>
                    <a:pt x="478548" y="636028"/>
                  </a:lnTo>
                  <a:lnTo>
                    <a:pt x="477342" y="639838"/>
                  </a:lnTo>
                  <a:lnTo>
                    <a:pt x="479945" y="637298"/>
                  </a:lnTo>
                  <a:lnTo>
                    <a:pt x="482612" y="636155"/>
                  </a:lnTo>
                  <a:lnTo>
                    <a:pt x="482498" y="636447"/>
                  </a:lnTo>
                  <a:lnTo>
                    <a:pt x="484327" y="634669"/>
                  </a:lnTo>
                  <a:lnTo>
                    <a:pt x="484289" y="634479"/>
                  </a:lnTo>
                  <a:lnTo>
                    <a:pt x="484111" y="634530"/>
                  </a:lnTo>
                  <a:lnTo>
                    <a:pt x="485216" y="633488"/>
                  </a:lnTo>
                  <a:lnTo>
                    <a:pt x="486575" y="632218"/>
                  </a:lnTo>
                  <a:lnTo>
                    <a:pt x="491947" y="628408"/>
                  </a:lnTo>
                  <a:lnTo>
                    <a:pt x="491363" y="627138"/>
                  </a:lnTo>
                  <a:lnTo>
                    <a:pt x="492721" y="625868"/>
                  </a:lnTo>
                  <a:lnTo>
                    <a:pt x="495211" y="623531"/>
                  </a:lnTo>
                  <a:lnTo>
                    <a:pt x="495490" y="623531"/>
                  </a:lnTo>
                  <a:lnTo>
                    <a:pt x="495858" y="623531"/>
                  </a:lnTo>
                  <a:lnTo>
                    <a:pt x="498017" y="623531"/>
                  </a:lnTo>
                  <a:lnTo>
                    <a:pt x="496100" y="623341"/>
                  </a:lnTo>
                  <a:lnTo>
                    <a:pt x="497509" y="622185"/>
                  </a:lnTo>
                  <a:lnTo>
                    <a:pt x="497230" y="622185"/>
                  </a:lnTo>
                  <a:lnTo>
                    <a:pt x="496798" y="622185"/>
                  </a:lnTo>
                  <a:lnTo>
                    <a:pt x="495960" y="623049"/>
                  </a:lnTo>
                  <a:lnTo>
                    <a:pt x="495719" y="623303"/>
                  </a:lnTo>
                  <a:lnTo>
                    <a:pt x="495503" y="623277"/>
                  </a:lnTo>
                  <a:lnTo>
                    <a:pt x="495833" y="623049"/>
                  </a:lnTo>
                  <a:lnTo>
                    <a:pt x="496798" y="622185"/>
                  </a:lnTo>
                  <a:lnTo>
                    <a:pt x="495846" y="622185"/>
                  </a:lnTo>
                  <a:lnTo>
                    <a:pt x="495312" y="623049"/>
                  </a:lnTo>
                  <a:lnTo>
                    <a:pt x="495249" y="623252"/>
                  </a:lnTo>
                  <a:lnTo>
                    <a:pt x="493369" y="623049"/>
                  </a:lnTo>
                  <a:lnTo>
                    <a:pt x="495312" y="623049"/>
                  </a:lnTo>
                  <a:lnTo>
                    <a:pt x="496735" y="619518"/>
                  </a:lnTo>
                  <a:lnTo>
                    <a:pt x="508850" y="611898"/>
                  </a:lnTo>
                  <a:lnTo>
                    <a:pt x="507771" y="610628"/>
                  </a:lnTo>
                  <a:lnTo>
                    <a:pt x="508050" y="610628"/>
                  </a:lnTo>
                  <a:lnTo>
                    <a:pt x="507415" y="609358"/>
                  </a:lnTo>
                  <a:lnTo>
                    <a:pt x="505510" y="609358"/>
                  </a:lnTo>
                  <a:lnTo>
                    <a:pt x="506374" y="606818"/>
                  </a:lnTo>
                  <a:lnTo>
                    <a:pt x="507885" y="606818"/>
                  </a:lnTo>
                  <a:lnTo>
                    <a:pt x="508863" y="604342"/>
                  </a:lnTo>
                  <a:lnTo>
                    <a:pt x="510273" y="603008"/>
                  </a:lnTo>
                  <a:lnTo>
                    <a:pt x="510070" y="604342"/>
                  </a:lnTo>
                  <a:lnTo>
                    <a:pt x="510857" y="603008"/>
                  </a:lnTo>
                  <a:lnTo>
                    <a:pt x="512140" y="600468"/>
                  </a:lnTo>
                  <a:lnTo>
                    <a:pt x="516178" y="597928"/>
                  </a:lnTo>
                  <a:lnTo>
                    <a:pt x="518261" y="595388"/>
                  </a:lnTo>
                  <a:lnTo>
                    <a:pt x="519303" y="594118"/>
                  </a:lnTo>
                  <a:lnTo>
                    <a:pt x="513054" y="595388"/>
                  </a:lnTo>
                  <a:lnTo>
                    <a:pt x="516280" y="592848"/>
                  </a:lnTo>
                  <a:lnTo>
                    <a:pt x="522249" y="589038"/>
                  </a:lnTo>
                  <a:lnTo>
                    <a:pt x="521741" y="587768"/>
                  </a:lnTo>
                  <a:lnTo>
                    <a:pt x="524294" y="586498"/>
                  </a:lnTo>
                  <a:lnTo>
                    <a:pt x="531291" y="582688"/>
                  </a:lnTo>
                  <a:lnTo>
                    <a:pt x="526923" y="582688"/>
                  </a:lnTo>
                  <a:lnTo>
                    <a:pt x="529526" y="580148"/>
                  </a:lnTo>
                  <a:lnTo>
                    <a:pt x="533184" y="578878"/>
                  </a:lnTo>
                  <a:lnTo>
                    <a:pt x="530656" y="581418"/>
                  </a:lnTo>
                  <a:lnTo>
                    <a:pt x="533742" y="578878"/>
                  </a:lnTo>
                  <a:lnTo>
                    <a:pt x="537845" y="576338"/>
                  </a:lnTo>
                  <a:lnTo>
                    <a:pt x="537489" y="575068"/>
                  </a:lnTo>
                  <a:lnTo>
                    <a:pt x="540207" y="571258"/>
                  </a:lnTo>
                  <a:lnTo>
                    <a:pt x="542874" y="568718"/>
                  </a:lnTo>
                  <a:lnTo>
                    <a:pt x="544004" y="566178"/>
                  </a:lnTo>
                  <a:lnTo>
                    <a:pt x="549211" y="562368"/>
                  </a:lnTo>
                  <a:lnTo>
                    <a:pt x="549135" y="561098"/>
                  </a:lnTo>
                  <a:lnTo>
                    <a:pt x="549046" y="559828"/>
                  </a:lnTo>
                  <a:lnTo>
                    <a:pt x="552742" y="557288"/>
                  </a:lnTo>
                  <a:lnTo>
                    <a:pt x="553669" y="558558"/>
                  </a:lnTo>
                  <a:lnTo>
                    <a:pt x="550672" y="561098"/>
                  </a:lnTo>
                  <a:lnTo>
                    <a:pt x="546341" y="567448"/>
                  </a:lnTo>
                  <a:lnTo>
                    <a:pt x="546176" y="567702"/>
                  </a:lnTo>
                  <a:lnTo>
                    <a:pt x="546481" y="567448"/>
                  </a:lnTo>
                  <a:lnTo>
                    <a:pt x="546773" y="567118"/>
                  </a:lnTo>
                  <a:lnTo>
                    <a:pt x="548055" y="566178"/>
                  </a:lnTo>
                  <a:lnTo>
                    <a:pt x="548957" y="564908"/>
                  </a:lnTo>
                  <a:lnTo>
                    <a:pt x="551395" y="563816"/>
                  </a:lnTo>
                  <a:lnTo>
                    <a:pt x="551840" y="563410"/>
                  </a:lnTo>
                  <a:lnTo>
                    <a:pt x="556844" y="557288"/>
                  </a:lnTo>
                  <a:lnTo>
                    <a:pt x="558927" y="554748"/>
                  </a:lnTo>
                  <a:lnTo>
                    <a:pt x="567791" y="547128"/>
                  </a:lnTo>
                  <a:lnTo>
                    <a:pt x="566648" y="547128"/>
                  </a:lnTo>
                  <a:lnTo>
                    <a:pt x="569214" y="543318"/>
                  </a:lnTo>
                  <a:lnTo>
                    <a:pt x="570395" y="543318"/>
                  </a:lnTo>
                  <a:lnTo>
                    <a:pt x="570788" y="542912"/>
                  </a:lnTo>
                  <a:lnTo>
                    <a:pt x="570953" y="542950"/>
                  </a:lnTo>
                  <a:lnTo>
                    <a:pt x="570826" y="542861"/>
                  </a:lnTo>
                  <a:lnTo>
                    <a:pt x="575246" y="538238"/>
                  </a:lnTo>
                  <a:lnTo>
                    <a:pt x="580694" y="533158"/>
                  </a:lnTo>
                  <a:lnTo>
                    <a:pt x="584911" y="530618"/>
                  </a:lnTo>
                  <a:lnTo>
                    <a:pt x="584492" y="529348"/>
                  </a:lnTo>
                  <a:lnTo>
                    <a:pt x="585546" y="528078"/>
                  </a:lnTo>
                  <a:lnTo>
                    <a:pt x="588670" y="528078"/>
                  </a:lnTo>
                  <a:lnTo>
                    <a:pt x="587629" y="525538"/>
                  </a:lnTo>
                  <a:lnTo>
                    <a:pt x="589267" y="522998"/>
                  </a:lnTo>
                  <a:lnTo>
                    <a:pt x="590715" y="521728"/>
                  </a:lnTo>
                  <a:lnTo>
                    <a:pt x="590918" y="520458"/>
                  </a:lnTo>
                  <a:lnTo>
                    <a:pt x="593090" y="519188"/>
                  </a:lnTo>
                  <a:lnTo>
                    <a:pt x="593521" y="519188"/>
                  </a:lnTo>
                  <a:lnTo>
                    <a:pt x="594664" y="517918"/>
                  </a:lnTo>
                  <a:lnTo>
                    <a:pt x="596963" y="515378"/>
                  </a:lnTo>
                  <a:lnTo>
                    <a:pt x="592404" y="517918"/>
                  </a:lnTo>
                  <a:lnTo>
                    <a:pt x="596544" y="514108"/>
                  </a:lnTo>
                  <a:lnTo>
                    <a:pt x="598449" y="514108"/>
                  </a:lnTo>
                  <a:lnTo>
                    <a:pt x="596404" y="511568"/>
                  </a:lnTo>
                  <a:lnTo>
                    <a:pt x="598373" y="510298"/>
                  </a:lnTo>
                  <a:lnTo>
                    <a:pt x="601649" y="509028"/>
                  </a:lnTo>
                  <a:lnTo>
                    <a:pt x="603516" y="507758"/>
                  </a:lnTo>
                  <a:lnTo>
                    <a:pt x="604774" y="506488"/>
                  </a:lnTo>
                  <a:lnTo>
                    <a:pt x="605701" y="503948"/>
                  </a:lnTo>
                  <a:lnTo>
                    <a:pt x="606590" y="502678"/>
                  </a:lnTo>
                  <a:lnTo>
                    <a:pt x="609523" y="496328"/>
                  </a:lnTo>
                  <a:lnTo>
                    <a:pt x="611936" y="492518"/>
                  </a:lnTo>
                  <a:lnTo>
                    <a:pt x="614248" y="491248"/>
                  </a:lnTo>
                  <a:lnTo>
                    <a:pt x="614362" y="489978"/>
                  </a:lnTo>
                  <a:lnTo>
                    <a:pt x="614565" y="489978"/>
                  </a:lnTo>
                  <a:lnTo>
                    <a:pt x="614845" y="487438"/>
                  </a:lnTo>
                  <a:lnTo>
                    <a:pt x="615823" y="486168"/>
                  </a:lnTo>
                  <a:lnTo>
                    <a:pt x="615848" y="487438"/>
                  </a:lnTo>
                  <a:lnTo>
                    <a:pt x="616204" y="488708"/>
                  </a:lnTo>
                  <a:lnTo>
                    <a:pt x="617232" y="486168"/>
                  </a:lnTo>
                  <a:lnTo>
                    <a:pt x="617740" y="484898"/>
                  </a:lnTo>
                  <a:lnTo>
                    <a:pt x="618248" y="483628"/>
                  </a:lnTo>
                  <a:close/>
                </a:path>
                <a:path extrusionOk="0" h="1011554" w="1017270">
                  <a:moveTo>
                    <a:pt x="623328" y="770648"/>
                  </a:moveTo>
                  <a:lnTo>
                    <a:pt x="618947" y="770648"/>
                  </a:lnTo>
                  <a:lnTo>
                    <a:pt x="622579" y="768108"/>
                  </a:lnTo>
                  <a:lnTo>
                    <a:pt x="592721" y="768108"/>
                  </a:lnTo>
                  <a:lnTo>
                    <a:pt x="583844" y="768108"/>
                  </a:lnTo>
                  <a:lnTo>
                    <a:pt x="587311" y="770648"/>
                  </a:lnTo>
                  <a:lnTo>
                    <a:pt x="581406" y="770648"/>
                  </a:lnTo>
                  <a:lnTo>
                    <a:pt x="584060" y="769378"/>
                  </a:lnTo>
                  <a:lnTo>
                    <a:pt x="581025" y="770648"/>
                  </a:lnTo>
                  <a:lnTo>
                    <a:pt x="577494" y="770648"/>
                  </a:lnTo>
                  <a:lnTo>
                    <a:pt x="571207" y="775893"/>
                  </a:lnTo>
                  <a:lnTo>
                    <a:pt x="571360" y="775893"/>
                  </a:lnTo>
                  <a:lnTo>
                    <a:pt x="570090" y="776998"/>
                  </a:lnTo>
                  <a:lnTo>
                    <a:pt x="565061" y="778268"/>
                  </a:lnTo>
                  <a:lnTo>
                    <a:pt x="564616" y="779538"/>
                  </a:lnTo>
                  <a:lnTo>
                    <a:pt x="561009" y="780808"/>
                  </a:lnTo>
                  <a:lnTo>
                    <a:pt x="560527" y="779538"/>
                  </a:lnTo>
                  <a:lnTo>
                    <a:pt x="563727" y="778268"/>
                  </a:lnTo>
                  <a:lnTo>
                    <a:pt x="567410" y="775893"/>
                  </a:lnTo>
                  <a:lnTo>
                    <a:pt x="563245" y="775893"/>
                  </a:lnTo>
                  <a:lnTo>
                    <a:pt x="559549" y="778268"/>
                  </a:lnTo>
                  <a:lnTo>
                    <a:pt x="557580" y="778268"/>
                  </a:lnTo>
                  <a:lnTo>
                    <a:pt x="555485" y="779538"/>
                  </a:lnTo>
                  <a:lnTo>
                    <a:pt x="553351" y="779538"/>
                  </a:lnTo>
                  <a:lnTo>
                    <a:pt x="546633" y="780821"/>
                  </a:lnTo>
                  <a:lnTo>
                    <a:pt x="547547" y="782078"/>
                  </a:lnTo>
                  <a:lnTo>
                    <a:pt x="544410" y="783348"/>
                  </a:lnTo>
                  <a:lnTo>
                    <a:pt x="543636" y="783348"/>
                  </a:lnTo>
                  <a:lnTo>
                    <a:pt x="538403" y="784618"/>
                  </a:lnTo>
                  <a:lnTo>
                    <a:pt x="599440" y="784618"/>
                  </a:lnTo>
                  <a:lnTo>
                    <a:pt x="606247" y="780821"/>
                  </a:lnTo>
                  <a:lnTo>
                    <a:pt x="617067" y="774636"/>
                  </a:lnTo>
                  <a:lnTo>
                    <a:pt x="617664" y="774268"/>
                  </a:lnTo>
                  <a:lnTo>
                    <a:pt x="623328" y="770648"/>
                  </a:lnTo>
                  <a:close/>
                </a:path>
                <a:path extrusionOk="0" h="1011554" w="1017270">
                  <a:moveTo>
                    <a:pt x="629183" y="549668"/>
                  </a:moveTo>
                  <a:lnTo>
                    <a:pt x="599046" y="549668"/>
                  </a:lnTo>
                  <a:lnTo>
                    <a:pt x="594372" y="549668"/>
                  </a:lnTo>
                  <a:lnTo>
                    <a:pt x="594487" y="553478"/>
                  </a:lnTo>
                  <a:lnTo>
                    <a:pt x="589711" y="557288"/>
                  </a:lnTo>
                  <a:lnTo>
                    <a:pt x="586727" y="557288"/>
                  </a:lnTo>
                  <a:lnTo>
                    <a:pt x="583488" y="561098"/>
                  </a:lnTo>
                  <a:lnTo>
                    <a:pt x="581101" y="563410"/>
                  </a:lnTo>
                  <a:lnTo>
                    <a:pt x="580732" y="563816"/>
                  </a:lnTo>
                  <a:lnTo>
                    <a:pt x="576694" y="569988"/>
                  </a:lnTo>
                  <a:lnTo>
                    <a:pt x="574167" y="573798"/>
                  </a:lnTo>
                  <a:lnTo>
                    <a:pt x="569747" y="580148"/>
                  </a:lnTo>
                  <a:lnTo>
                    <a:pt x="564527" y="581418"/>
                  </a:lnTo>
                  <a:lnTo>
                    <a:pt x="563105" y="589038"/>
                  </a:lnTo>
                  <a:lnTo>
                    <a:pt x="558647" y="591578"/>
                  </a:lnTo>
                  <a:lnTo>
                    <a:pt x="558660" y="592848"/>
                  </a:lnTo>
                  <a:lnTo>
                    <a:pt x="555117" y="594118"/>
                  </a:lnTo>
                  <a:lnTo>
                    <a:pt x="553605" y="599198"/>
                  </a:lnTo>
                  <a:lnTo>
                    <a:pt x="549236" y="600468"/>
                  </a:lnTo>
                  <a:lnTo>
                    <a:pt x="548906" y="601738"/>
                  </a:lnTo>
                  <a:lnTo>
                    <a:pt x="548640" y="603008"/>
                  </a:lnTo>
                  <a:lnTo>
                    <a:pt x="549681" y="603008"/>
                  </a:lnTo>
                  <a:lnTo>
                    <a:pt x="547217" y="605548"/>
                  </a:lnTo>
                  <a:lnTo>
                    <a:pt x="546341" y="604342"/>
                  </a:lnTo>
                  <a:lnTo>
                    <a:pt x="545299" y="603008"/>
                  </a:lnTo>
                  <a:lnTo>
                    <a:pt x="544245" y="608088"/>
                  </a:lnTo>
                  <a:lnTo>
                    <a:pt x="544055" y="608088"/>
                  </a:lnTo>
                  <a:lnTo>
                    <a:pt x="542239" y="610628"/>
                  </a:lnTo>
                  <a:lnTo>
                    <a:pt x="542429" y="609358"/>
                  </a:lnTo>
                  <a:lnTo>
                    <a:pt x="538111" y="619518"/>
                  </a:lnTo>
                  <a:lnTo>
                    <a:pt x="531114" y="619518"/>
                  </a:lnTo>
                  <a:lnTo>
                    <a:pt x="527570" y="627138"/>
                  </a:lnTo>
                  <a:lnTo>
                    <a:pt x="560095" y="627138"/>
                  </a:lnTo>
                  <a:lnTo>
                    <a:pt x="559079" y="625868"/>
                  </a:lnTo>
                  <a:lnTo>
                    <a:pt x="560603" y="623531"/>
                  </a:lnTo>
                  <a:lnTo>
                    <a:pt x="560819" y="623531"/>
                  </a:lnTo>
                  <a:lnTo>
                    <a:pt x="561314" y="624598"/>
                  </a:lnTo>
                  <a:lnTo>
                    <a:pt x="561936" y="624598"/>
                  </a:lnTo>
                  <a:lnTo>
                    <a:pt x="562838" y="623531"/>
                  </a:lnTo>
                  <a:lnTo>
                    <a:pt x="573608" y="610628"/>
                  </a:lnTo>
                  <a:lnTo>
                    <a:pt x="577799" y="605548"/>
                  </a:lnTo>
                  <a:lnTo>
                    <a:pt x="585139" y="596658"/>
                  </a:lnTo>
                  <a:lnTo>
                    <a:pt x="596684" y="583958"/>
                  </a:lnTo>
                  <a:lnTo>
                    <a:pt x="608393" y="572528"/>
                  </a:lnTo>
                  <a:lnTo>
                    <a:pt x="610527" y="571258"/>
                  </a:lnTo>
                  <a:lnTo>
                    <a:pt x="614299" y="567448"/>
                  </a:lnTo>
                  <a:lnTo>
                    <a:pt x="616178" y="566178"/>
                  </a:lnTo>
                  <a:lnTo>
                    <a:pt x="619455" y="559828"/>
                  </a:lnTo>
                  <a:lnTo>
                    <a:pt x="624420" y="554748"/>
                  </a:lnTo>
                  <a:lnTo>
                    <a:pt x="629183" y="549668"/>
                  </a:lnTo>
                  <a:close/>
                </a:path>
                <a:path extrusionOk="0" h="1011554" w="1017270">
                  <a:moveTo>
                    <a:pt x="638314" y="759218"/>
                  </a:moveTo>
                  <a:lnTo>
                    <a:pt x="605332" y="759218"/>
                  </a:lnTo>
                  <a:lnTo>
                    <a:pt x="604443" y="759218"/>
                  </a:lnTo>
                  <a:lnTo>
                    <a:pt x="603326" y="760488"/>
                  </a:lnTo>
                  <a:lnTo>
                    <a:pt x="599300" y="761758"/>
                  </a:lnTo>
                  <a:lnTo>
                    <a:pt x="596074" y="763028"/>
                  </a:lnTo>
                  <a:lnTo>
                    <a:pt x="601421" y="764298"/>
                  </a:lnTo>
                  <a:lnTo>
                    <a:pt x="598309" y="765568"/>
                  </a:lnTo>
                  <a:lnTo>
                    <a:pt x="592594" y="766838"/>
                  </a:lnTo>
                  <a:lnTo>
                    <a:pt x="624395" y="766838"/>
                  </a:lnTo>
                  <a:lnTo>
                    <a:pt x="626211" y="765568"/>
                  </a:lnTo>
                  <a:lnTo>
                    <a:pt x="632447" y="763028"/>
                  </a:lnTo>
                  <a:lnTo>
                    <a:pt x="638314" y="759218"/>
                  </a:lnTo>
                  <a:close/>
                </a:path>
                <a:path extrusionOk="0" h="1011554" w="1017270">
                  <a:moveTo>
                    <a:pt x="648220" y="489877"/>
                  </a:moveTo>
                  <a:lnTo>
                    <a:pt x="648068" y="489597"/>
                  </a:lnTo>
                  <a:lnTo>
                    <a:pt x="647941" y="489343"/>
                  </a:lnTo>
                  <a:lnTo>
                    <a:pt x="647852" y="489127"/>
                  </a:lnTo>
                  <a:lnTo>
                    <a:pt x="648131" y="489991"/>
                  </a:lnTo>
                  <a:close/>
                </a:path>
                <a:path extrusionOk="0" h="1011554" w="1017270">
                  <a:moveTo>
                    <a:pt x="653275" y="254596"/>
                  </a:moveTo>
                  <a:lnTo>
                    <a:pt x="651979" y="254508"/>
                  </a:lnTo>
                  <a:lnTo>
                    <a:pt x="652132" y="254635"/>
                  </a:lnTo>
                  <a:lnTo>
                    <a:pt x="652627" y="254660"/>
                  </a:lnTo>
                  <a:lnTo>
                    <a:pt x="652970" y="254609"/>
                  </a:lnTo>
                  <a:lnTo>
                    <a:pt x="653275" y="254596"/>
                  </a:lnTo>
                  <a:close/>
                </a:path>
                <a:path extrusionOk="0" h="1011554" w="1017270">
                  <a:moveTo>
                    <a:pt x="654900" y="972693"/>
                  </a:moveTo>
                  <a:lnTo>
                    <a:pt x="654227" y="973264"/>
                  </a:lnTo>
                  <a:lnTo>
                    <a:pt x="654113" y="973543"/>
                  </a:lnTo>
                  <a:lnTo>
                    <a:pt x="654253" y="973709"/>
                  </a:lnTo>
                  <a:lnTo>
                    <a:pt x="654900" y="972693"/>
                  </a:lnTo>
                  <a:close/>
                </a:path>
                <a:path extrusionOk="0" h="1011554" w="1017270">
                  <a:moveTo>
                    <a:pt x="661847" y="992251"/>
                  </a:moveTo>
                  <a:lnTo>
                    <a:pt x="570242" y="992251"/>
                  </a:lnTo>
                  <a:lnTo>
                    <a:pt x="569683" y="992251"/>
                  </a:lnTo>
                  <a:lnTo>
                    <a:pt x="566166" y="992251"/>
                  </a:lnTo>
                  <a:lnTo>
                    <a:pt x="561111" y="994791"/>
                  </a:lnTo>
                  <a:lnTo>
                    <a:pt x="555929" y="994791"/>
                  </a:lnTo>
                  <a:lnTo>
                    <a:pt x="508901" y="1002411"/>
                  </a:lnTo>
                  <a:lnTo>
                    <a:pt x="527227" y="1010031"/>
                  </a:lnTo>
                  <a:lnTo>
                    <a:pt x="555396" y="1011301"/>
                  </a:lnTo>
                  <a:lnTo>
                    <a:pt x="583679" y="1011301"/>
                  </a:lnTo>
                  <a:lnTo>
                    <a:pt x="602589" y="1007491"/>
                  </a:lnTo>
                  <a:lnTo>
                    <a:pt x="605739" y="1007491"/>
                  </a:lnTo>
                  <a:lnTo>
                    <a:pt x="608901" y="1006221"/>
                  </a:lnTo>
                  <a:lnTo>
                    <a:pt x="612025" y="1006221"/>
                  </a:lnTo>
                  <a:lnTo>
                    <a:pt x="658266" y="993521"/>
                  </a:lnTo>
                  <a:lnTo>
                    <a:pt x="661847" y="992251"/>
                  </a:lnTo>
                  <a:close/>
                </a:path>
                <a:path extrusionOk="0" h="1011554" w="1017270">
                  <a:moveTo>
                    <a:pt x="662063" y="514108"/>
                  </a:moveTo>
                  <a:lnTo>
                    <a:pt x="631799" y="514108"/>
                  </a:lnTo>
                  <a:lnTo>
                    <a:pt x="629551" y="514108"/>
                  </a:lnTo>
                  <a:lnTo>
                    <a:pt x="632358" y="515378"/>
                  </a:lnTo>
                  <a:lnTo>
                    <a:pt x="629615" y="515378"/>
                  </a:lnTo>
                  <a:lnTo>
                    <a:pt x="629691" y="516648"/>
                  </a:lnTo>
                  <a:lnTo>
                    <a:pt x="629767" y="517918"/>
                  </a:lnTo>
                  <a:lnTo>
                    <a:pt x="627875" y="516648"/>
                  </a:lnTo>
                  <a:lnTo>
                    <a:pt x="626605" y="516648"/>
                  </a:lnTo>
                  <a:lnTo>
                    <a:pt x="628243" y="517918"/>
                  </a:lnTo>
                  <a:lnTo>
                    <a:pt x="626491" y="519188"/>
                  </a:lnTo>
                  <a:lnTo>
                    <a:pt x="624446" y="520458"/>
                  </a:lnTo>
                  <a:lnTo>
                    <a:pt x="623874" y="519188"/>
                  </a:lnTo>
                  <a:lnTo>
                    <a:pt x="623443" y="517918"/>
                  </a:lnTo>
                  <a:lnTo>
                    <a:pt x="623341" y="520458"/>
                  </a:lnTo>
                  <a:lnTo>
                    <a:pt x="621995" y="519188"/>
                  </a:lnTo>
                  <a:lnTo>
                    <a:pt x="622503" y="521728"/>
                  </a:lnTo>
                  <a:lnTo>
                    <a:pt x="620979" y="519188"/>
                  </a:lnTo>
                  <a:lnTo>
                    <a:pt x="620255" y="521728"/>
                  </a:lnTo>
                  <a:lnTo>
                    <a:pt x="619163" y="521728"/>
                  </a:lnTo>
                  <a:lnTo>
                    <a:pt x="618413" y="525538"/>
                  </a:lnTo>
                  <a:lnTo>
                    <a:pt x="619112" y="522998"/>
                  </a:lnTo>
                  <a:lnTo>
                    <a:pt x="620598" y="525538"/>
                  </a:lnTo>
                  <a:lnTo>
                    <a:pt x="620483" y="526808"/>
                  </a:lnTo>
                  <a:lnTo>
                    <a:pt x="620369" y="528078"/>
                  </a:lnTo>
                  <a:lnTo>
                    <a:pt x="618413" y="526808"/>
                  </a:lnTo>
                  <a:lnTo>
                    <a:pt x="617829" y="528078"/>
                  </a:lnTo>
                  <a:lnTo>
                    <a:pt x="618058" y="526808"/>
                  </a:lnTo>
                  <a:lnTo>
                    <a:pt x="616750" y="529348"/>
                  </a:lnTo>
                  <a:lnTo>
                    <a:pt x="616140" y="529348"/>
                  </a:lnTo>
                  <a:lnTo>
                    <a:pt x="615657" y="530618"/>
                  </a:lnTo>
                  <a:lnTo>
                    <a:pt x="614133" y="530618"/>
                  </a:lnTo>
                  <a:lnTo>
                    <a:pt x="615124" y="531888"/>
                  </a:lnTo>
                  <a:lnTo>
                    <a:pt x="614476" y="533158"/>
                  </a:lnTo>
                  <a:lnTo>
                    <a:pt x="612838" y="534428"/>
                  </a:lnTo>
                  <a:lnTo>
                    <a:pt x="612571" y="534428"/>
                  </a:lnTo>
                  <a:lnTo>
                    <a:pt x="611809" y="535698"/>
                  </a:lnTo>
                  <a:lnTo>
                    <a:pt x="610882" y="533158"/>
                  </a:lnTo>
                  <a:lnTo>
                    <a:pt x="610984" y="534428"/>
                  </a:lnTo>
                  <a:lnTo>
                    <a:pt x="611085" y="535698"/>
                  </a:lnTo>
                  <a:lnTo>
                    <a:pt x="610120" y="535698"/>
                  </a:lnTo>
                  <a:lnTo>
                    <a:pt x="610069" y="538238"/>
                  </a:lnTo>
                  <a:lnTo>
                    <a:pt x="609447" y="536968"/>
                  </a:lnTo>
                  <a:lnTo>
                    <a:pt x="604329" y="542048"/>
                  </a:lnTo>
                  <a:lnTo>
                    <a:pt x="603999" y="542048"/>
                  </a:lnTo>
                  <a:lnTo>
                    <a:pt x="600151" y="543318"/>
                  </a:lnTo>
                  <a:lnTo>
                    <a:pt x="601980" y="544588"/>
                  </a:lnTo>
                  <a:lnTo>
                    <a:pt x="600163" y="544588"/>
                  </a:lnTo>
                  <a:lnTo>
                    <a:pt x="599605" y="547128"/>
                  </a:lnTo>
                  <a:lnTo>
                    <a:pt x="631507" y="547128"/>
                  </a:lnTo>
                  <a:lnTo>
                    <a:pt x="632993" y="544588"/>
                  </a:lnTo>
                  <a:lnTo>
                    <a:pt x="637895" y="540778"/>
                  </a:lnTo>
                  <a:lnTo>
                    <a:pt x="641286" y="538238"/>
                  </a:lnTo>
                  <a:lnTo>
                    <a:pt x="649897" y="528078"/>
                  </a:lnTo>
                  <a:lnTo>
                    <a:pt x="654202" y="522998"/>
                  </a:lnTo>
                  <a:lnTo>
                    <a:pt x="656450" y="520458"/>
                  </a:lnTo>
                  <a:lnTo>
                    <a:pt x="658698" y="517918"/>
                  </a:lnTo>
                  <a:lnTo>
                    <a:pt x="662063" y="514108"/>
                  </a:lnTo>
                  <a:close/>
                </a:path>
                <a:path extrusionOk="0" h="1011554" w="1017270">
                  <a:moveTo>
                    <a:pt x="666000" y="473430"/>
                  </a:moveTo>
                  <a:lnTo>
                    <a:pt x="665848" y="473316"/>
                  </a:lnTo>
                  <a:lnTo>
                    <a:pt x="665734" y="473163"/>
                  </a:lnTo>
                  <a:lnTo>
                    <a:pt x="665835" y="473481"/>
                  </a:lnTo>
                  <a:lnTo>
                    <a:pt x="666000" y="473430"/>
                  </a:lnTo>
                  <a:close/>
                </a:path>
                <a:path extrusionOk="0" h="1011554" w="1017270">
                  <a:moveTo>
                    <a:pt x="675970" y="727468"/>
                  </a:moveTo>
                  <a:lnTo>
                    <a:pt x="672185" y="728738"/>
                  </a:lnTo>
                  <a:lnTo>
                    <a:pt x="673011" y="728738"/>
                  </a:lnTo>
                  <a:lnTo>
                    <a:pt x="675970" y="727468"/>
                  </a:lnTo>
                  <a:close/>
                </a:path>
                <a:path extrusionOk="0" h="1011554" w="1017270">
                  <a:moveTo>
                    <a:pt x="681799" y="457606"/>
                  </a:moveTo>
                  <a:lnTo>
                    <a:pt x="681253" y="457352"/>
                  </a:lnTo>
                  <a:lnTo>
                    <a:pt x="681431" y="457504"/>
                  </a:lnTo>
                  <a:lnTo>
                    <a:pt x="681596" y="457593"/>
                  </a:lnTo>
                  <a:lnTo>
                    <a:pt x="681761" y="457657"/>
                  </a:lnTo>
                  <a:close/>
                </a:path>
                <a:path extrusionOk="0" h="1011554" w="1017270">
                  <a:moveTo>
                    <a:pt x="687451" y="727468"/>
                  </a:moveTo>
                  <a:lnTo>
                    <a:pt x="675767" y="730008"/>
                  </a:lnTo>
                  <a:lnTo>
                    <a:pt x="672185" y="728738"/>
                  </a:lnTo>
                  <a:lnTo>
                    <a:pt x="672007" y="728738"/>
                  </a:lnTo>
                  <a:lnTo>
                    <a:pt x="669671" y="730008"/>
                  </a:lnTo>
                  <a:lnTo>
                    <a:pt x="669124" y="728738"/>
                  </a:lnTo>
                  <a:lnTo>
                    <a:pt x="668375" y="728738"/>
                  </a:lnTo>
                  <a:lnTo>
                    <a:pt x="668324" y="730008"/>
                  </a:lnTo>
                  <a:lnTo>
                    <a:pt x="667905" y="730008"/>
                  </a:lnTo>
                  <a:lnTo>
                    <a:pt x="667105" y="731278"/>
                  </a:lnTo>
                  <a:lnTo>
                    <a:pt x="664298" y="731278"/>
                  </a:lnTo>
                  <a:lnTo>
                    <a:pt x="663600" y="733818"/>
                  </a:lnTo>
                  <a:lnTo>
                    <a:pt x="652386" y="735088"/>
                  </a:lnTo>
                  <a:lnTo>
                    <a:pt x="650240" y="736358"/>
                  </a:lnTo>
                  <a:lnTo>
                    <a:pt x="647547" y="736358"/>
                  </a:lnTo>
                  <a:lnTo>
                    <a:pt x="645629" y="738898"/>
                  </a:lnTo>
                  <a:lnTo>
                    <a:pt x="642683" y="740168"/>
                  </a:lnTo>
                  <a:lnTo>
                    <a:pt x="638314" y="741438"/>
                  </a:lnTo>
                  <a:lnTo>
                    <a:pt x="639902" y="740168"/>
                  </a:lnTo>
                  <a:lnTo>
                    <a:pt x="637425" y="740168"/>
                  </a:lnTo>
                  <a:lnTo>
                    <a:pt x="637425" y="741438"/>
                  </a:lnTo>
                  <a:lnTo>
                    <a:pt x="633615" y="742708"/>
                  </a:lnTo>
                  <a:lnTo>
                    <a:pt x="635406" y="741438"/>
                  </a:lnTo>
                  <a:lnTo>
                    <a:pt x="637425" y="741438"/>
                  </a:lnTo>
                  <a:lnTo>
                    <a:pt x="637425" y="740168"/>
                  </a:lnTo>
                  <a:lnTo>
                    <a:pt x="634453" y="741438"/>
                  </a:lnTo>
                  <a:lnTo>
                    <a:pt x="633615" y="741438"/>
                  </a:lnTo>
                  <a:lnTo>
                    <a:pt x="630783" y="742708"/>
                  </a:lnTo>
                  <a:lnTo>
                    <a:pt x="625614" y="743978"/>
                  </a:lnTo>
                  <a:lnTo>
                    <a:pt x="625690" y="745248"/>
                  </a:lnTo>
                  <a:lnTo>
                    <a:pt x="621880" y="746353"/>
                  </a:lnTo>
                  <a:lnTo>
                    <a:pt x="621195" y="746823"/>
                  </a:lnTo>
                  <a:lnTo>
                    <a:pt x="621436" y="746569"/>
                  </a:lnTo>
                  <a:lnTo>
                    <a:pt x="621106" y="746569"/>
                  </a:lnTo>
                  <a:lnTo>
                    <a:pt x="619544" y="747788"/>
                  </a:lnTo>
                  <a:lnTo>
                    <a:pt x="619747" y="747788"/>
                  </a:lnTo>
                  <a:lnTo>
                    <a:pt x="620242" y="747788"/>
                  </a:lnTo>
                  <a:lnTo>
                    <a:pt x="621728" y="747788"/>
                  </a:lnTo>
                  <a:lnTo>
                    <a:pt x="619861" y="749058"/>
                  </a:lnTo>
                  <a:lnTo>
                    <a:pt x="608317" y="751598"/>
                  </a:lnTo>
                  <a:lnTo>
                    <a:pt x="608850" y="752868"/>
                  </a:lnTo>
                  <a:lnTo>
                    <a:pt x="608660" y="752868"/>
                  </a:lnTo>
                  <a:lnTo>
                    <a:pt x="608888" y="754138"/>
                  </a:lnTo>
                  <a:lnTo>
                    <a:pt x="610463" y="755408"/>
                  </a:lnTo>
                  <a:lnTo>
                    <a:pt x="609295" y="756678"/>
                  </a:lnTo>
                  <a:lnTo>
                    <a:pt x="607898" y="756678"/>
                  </a:lnTo>
                  <a:lnTo>
                    <a:pt x="606539" y="758050"/>
                  </a:lnTo>
                  <a:lnTo>
                    <a:pt x="640219" y="758050"/>
                  </a:lnTo>
                  <a:lnTo>
                    <a:pt x="644512" y="755408"/>
                  </a:lnTo>
                  <a:lnTo>
                    <a:pt x="645782" y="755408"/>
                  </a:lnTo>
                  <a:lnTo>
                    <a:pt x="644499" y="751598"/>
                  </a:lnTo>
                  <a:lnTo>
                    <a:pt x="662406" y="747788"/>
                  </a:lnTo>
                  <a:lnTo>
                    <a:pt x="662901" y="746569"/>
                  </a:lnTo>
                  <a:lnTo>
                    <a:pt x="660781" y="746569"/>
                  </a:lnTo>
                  <a:lnTo>
                    <a:pt x="662190" y="745248"/>
                  </a:lnTo>
                  <a:lnTo>
                    <a:pt x="663028" y="744131"/>
                  </a:lnTo>
                  <a:lnTo>
                    <a:pt x="663130" y="743978"/>
                  </a:lnTo>
                  <a:lnTo>
                    <a:pt x="665175" y="742708"/>
                  </a:lnTo>
                  <a:lnTo>
                    <a:pt x="666267" y="742708"/>
                  </a:lnTo>
                  <a:lnTo>
                    <a:pt x="671283" y="740168"/>
                  </a:lnTo>
                  <a:lnTo>
                    <a:pt x="673468" y="740168"/>
                  </a:lnTo>
                  <a:lnTo>
                    <a:pt x="674738" y="738898"/>
                  </a:lnTo>
                  <a:lnTo>
                    <a:pt x="672757" y="736358"/>
                  </a:lnTo>
                  <a:lnTo>
                    <a:pt x="677684" y="736358"/>
                  </a:lnTo>
                  <a:lnTo>
                    <a:pt x="675220" y="735088"/>
                  </a:lnTo>
                  <a:lnTo>
                    <a:pt x="679272" y="733818"/>
                  </a:lnTo>
                  <a:lnTo>
                    <a:pt x="678307" y="732548"/>
                  </a:lnTo>
                  <a:lnTo>
                    <a:pt x="679818" y="733818"/>
                  </a:lnTo>
                  <a:lnTo>
                    <a:pt x="681024" y="732548"/>
                  </a:lnTo>
                  <a:lnTo>
                    <a:pt x="682231" y="731278"/>
                  </a:lnTo>
                  <a:lnTo>
                    <a:pt x="686727" y="728738"/>
                  </a:lnTo>
                  <a:lnTo>
                    <a:pt x="687451" y="727468"/>
                  </a:lnTo>
                  <a:close/>
                </a:path>
                <a:path extrusionOk="0" h="1011554" w="1017270">
                  <a:moveTo>
                    <a:pt x="691756" y="290677"/>
                  </a:moveTo>
                  <a:lnTo>
                    <a:pt x="689521" y="290677"/>
                  </a:lnTo>
                  <a:lnTo>
                    <a:pt x="691349" y="291172"/>
                  </a:lnTo>
                  <a:lnTo>
                    <a:pt x="691756" y="290677"/>
                  </a:lnTo>
                  <a:close/>
                </a:path>
                <a:path extrusionOk="0" h="1011554" w="1017270">
                  <a:moveTo>
                    <a:pt x="720242" y="192798"/>
                  </a:moveTo>
                  <a:lnTo>
                    <a:pt x="719975" y="192532"/>
                  </a:lnTo>
                  <a:lnTo>
                    <a:pt x="717816" y="194106"/>
                  </a:lnTo>
                  <a:lnTo>
                    <a:pt x="720242" y="192798"/>
                  </a:lnTo>
                  <a:close/>
                </a:path>
                <a:path extrusionOk="0" h="1011554" w="1017270">
                  <a:moveTo>
                    <a:pt x="730631" y="326961"/>
                  </a:moveTo>
                  <a:lnTo>
                    <a:pt x="730491" y="327152"/>
                  </a:lnTo>
                  <a:lnTo>
                    <a:pt x="730453" y="327367"/>
                  </a:lnTo>
                  <a:lnTo>
                    <a:pt x="730453" y="327571"/>
                  </a:lnTo>
                  <a:lnTo>
                    <a:pt x="730631" y="326961"/>
                  </a:lnTo>
                  <a:close/>
                </a:path>
                <a:path extrusionOk="0" h="1011554" w="1017270">
                  <a:moveTo>
                    <a:pt x="734580" y="326186"/>
                  </a:moveTo>
                  <a:lnTo>
                    <a:pt x="733640" y="326402"/>
                  </a:lnTo>
                  <a:lnTo>
                    <a:pt x="733780" y="326517"/>
                  </a:lnTo>
                  <a:lnTo>
                    <a:pt x="734085" y="326377"/>
                  </a:lnTo>
                  <a:lnTo>
                    <a:pt x="734364" y="326263"/>
                  </a:lnTo>
                  <a:lnTo>
                    <a:pt x="734580" y="326186"/>
                  </a:lnTo>
                  <a:close/>
                </a:path>
                <a:path extrusionOk="0" h="1011554" w="1017270">
                  <a:moveTo>
                    <a:pt x="755573" y="347891"/>
                  </a:moveTo>
                  <a:lnTo>
                    <a:pt x="755230" y="347967"/>
                  </a:lnTo>
                  <a:lnTo>
                    <a:pt x="755319" y="348157"/>
                  </a:lnTo>
                  <a:lnTo>
                    <a:pt x="755421" y="348005"/>
                  </a:lnTo>
                  <a:lnTo>
                    <a:pt x="755573" y="347891"/>
                  </a:lnTo>
                  <a:close/>
                </a:path>
                <a:path extrusionOk="0" h="1011554" w="1017270">
                  <a:moveTo>
                    <a:pt x="781418" y="352247"/>
                  </a:moveTo>
                  <a:lnTo>
                    <a:pt x="779868" y="354088"/>
                  </a:lnTo>
                  <a:lnTo>
                    <a:pt x="781151" y="352818"/>
                  </a:lnTo>
                  <a:lnTo>
                    <a:pt x="781418" y="352247"/>
                  </a:lnTo>
                  <a:close/>
                </a:path>
                <a:path extrusionOk="0" h="1011554" w="1017270">
                  <a:moveTo>
                    <a:pt x="784339" y="232664"/>
                  </a:moveTo>
                  <a:lnTo>
                    <a:pt x="784059" y="232168"/>
                  </a:lnTo>
                  <a:lnTo>
                    <a:pt x="783996" y="232664"/>
                  </a:lnTo>
                  <a:lnTo>
                    <a:pt x="783894" y="233438"/>
                  </a:lnTo>
                  <a:lnTo>
                    <a:pt x="784339" y="232664"/>
                  </a:lnTo>
                  <a:close/>
                </a:path>
                <a:path extrusionOk="0" h="1011554" w="1017270">
                  <a:moveTo>
                    <a:pt x="785088" y="347738"/>
                  </a:moveTo>
                  <a:lnTo>
                    <a:pt x="784720" y="347738"/>
                  </a:lnTo>
                  <a:lnTo>
                    <a:pt x="782866" y="349008"/>
                  </a:lnTo>
                  <a:lnTo>
                    <a:pt x="781418" y="352247"/>
                  </a:lnTo>
                  <a:lnTo>
                    <a:pt x="785088" y="347738"/>
                  </a:lnTo>
                  <a:close/>
                </a:path>
                <a:path extrusionOk="0" h="1011554" w="1017270">
                  <a:moveTo>
                    <a:pt x="786282" y="379488"/>
                  </a:moveTo>
                  <a:lnTo>
                    <a:pt x="750824" y="379488"/>
                  </a:lnTo>
                  <a:lnTo>
                    <a:pt x="749769" y="379488"/>
                  </a:lnTo>
                  <a:lnTo>
                    <a:pt x="749312" y="379488"/>
                  </a:lnTo>
                  <a:lnTo>
                    <a:pt x="748233" y="380758"/>
                  </a:lnTo>
                  <a:lnTo>
                    <a:pt x="742188" y="387108"/>
                  </a:lnTo>
                  <a:lnTo>
                    <a:pt x="731685" y="398538"/>
                  </a:lnTo>
                  <a:lnTo>
                    <a:pt x="725932" y="404888"/>
                  </a:lnTo>
                  <a:lnTo>
                    <a:pt x="717486" y="415048"/>
                  </a:lnTo>
                  <a:lnTo>
                    <a:pt x="710006" y="423938"/>
                  </a:lnTo>
                  <a:lnTo>
                    <a:pt x="704380" y="431558"/>
                  </a:lnTo>
                  <a:lnTo>
                    <a:pt x="701484" y="435394"/>
                  </a:lnTo>
                  <a:lnTo>
                    <a:pt x="707859" y="430288"/>
                  </a:lnTo>
                  <a:lnTo>
                    <a:pt x="703224" y="436638"/>
                  </a:lnTo>
                  <a:lnTo>
                    <a:pt x="699236" y="440448"/>
                  </a:lnTo>
                  <a:lnTo>
                    <a:pt x="695502" y="444258"/>
                  </a:lnTo>
                  <a:lnTo>
                    <a:pt x="694524" y="444258"/>
                  </a:lnTo>
                  <a:lnTo>
                    <a:pt x="694626" y="445528"/>
                  </a:lnTo>
                  <a:lnTo>
                    <a:pt x="689686" y="450608"/>
                  </a:lnTo>
                  <a:lnTo>
                    <a:pt x="683425" y="455688"/>
                  </a:lnTo>
                  <a:lnTo>
                    <a:pt x="684326" y="455688"/>
                  </a:lnTo>
                  <a:lnTo>
                    <a:pt x="682777" y="458228"/>
                  </a:lnTo>
                  <a:lnTo>
                    <a:pt x="681748" y="458228"/>
                  </a:lnTo>
                  <a:lnTo>
                    <a:pt x="678446" y="462038"/>
                  </a:lnTo>
                  <a:lnTo>
                    <a:pt x="674611" y="464578"/>
                  </a:lnTo>
                  <a:lnTo>
                    <a:pt x="671410" y="465848"/>
                  </a:lnTo>
                  <a:lnTo>
                    <a:pt x="672033" y="467118"/>
                  </a:lnTo>
                  <a:lnTo>
                    <a:pt x="671309" y="468388"/>
                  </a:lnTo>
                  <a:lnTo>
                    <a:pt x="668693" y="467118"/>
                  </a:lnTo>
                  <a:lnTo>
                    <a:pt x="669874" y="469658"/>
                  </a:lnTo>
                  <a:lnTo>
                    <a:pt x="668921" y="470928"/>
                  </a:lnTo>
                  <a:lnTo>
                    <a:pt x="667931" y="472198"/>
                  </a:lnTo>
                  <a:lnTo>
                    <a:pt x="667981" y="473468"/>
                  </a:lnTo>
                  <a:lnTo>
                    <a:pt x="666115" y="473468"/>
                  </a:lnTo>
                  <a:lnTo>
                    <a:pt x="663562" y="476008"/>
                  </a:lnTo>
                  <a:lnTo>
                    <a:pt x="667080" y="474738"/>
                  </a:lnTo>
                  <a:lnTo>
                    <a:pt x="664108" y="477278"/>
                  </a:lnTo>
                  <a:lnTo>
                    <a:pt x="662584" y="477278"/>
                  </a:lnTo>
                  <a:lnTo>
                    <a:pt x="664629" y="478548"/>
                  </a:lnTo>
                  <a:lnTo>
                    <a:pt x="663232" y="479818"/>
                  </a:lnTo>
                  <a:lnTo>
                    <a:pt x="660539" y="479818"/>
                  </a:lnTo>
                  <a:lnTo>
                    <a:pt x="657580" y="481088"/>
                  </a:lnTo>
                  <a:lnTo>
                    <a:pt x="658761" y="483628"/>
                  </a:lnTo>
                  <a:lnTo>
                    <a:pt x="655751" y="486168"/>
                  </a:lnTo>
                  <a:lnTo>
                    <a:pt x="653757" y="487438"/>
                  </a:lnTo>
                  <a:lnTo>
                    <a:pt x="651624" y="487438"/>
                  </a:lnTo>
                  <a:lnTo>
                    <a:pt x="651598" y="486765"/>
                  </a:lnTo>
                  <a:lnTo>
                    <a:pt x="650786" y="488708"/>
                  </a:lnTo>
                  <a:lnTo>
                    <a:pt x="649998" y="488708"/>
                  </a:lnTo>
                  <a:lnTo>
                    <a:pt x="649859" y="487438"/>
                  </a:lnTo>
                  <a:lnTo>
                    <a:pt x="647636" y="488708"/>
                  </a:lnTo>
                  <a:lnTo>
                    <a:pt x="649427" y="488708"/>
                  </a:lnTo>
                  <a:lnTo>
                    <a:pt x="648220" y="489978"/>
                  </a:lnTo>
                  <a:lnTo>
                    <a:pt x="648970" y="491248"/>
                  </a:lnTo>
                  <a:lnTo>
                    <a:pt x="650316" y="493788"/>
                  </a:lnTo>
                  <a:lnTo>
                    <a:pt x="650798" y="493788"/>
                  </a:lnTo>
                  <a:lnTo>
                    <a:pt x="650671" y="495058"/>
                  </a:lnTo>
                  <a:lnTo>
                    <a:pt x="650278" y="495058"/>
                  </a:lnTo>
                  <a:lnTo>
                    <a:pt x="649135" y="496328"/>
                  </a:lnTo>
                  <a:lnTo>
                    <a:pt x="647700" y="497382"/>
                  </a:lnTo>
                  <a:lnTo>
                    <a:pt x="647700" y="497598"/>
                  </a:lnTo>
                  <a:lnTo>
                    <a:pt x="647471" y="498868"/>
                  </a:lnTo>
                  <a:lnTo>
                    <a:pt x="646887" y="498868"/>
                  </a:lnTo>
                  <a:lnTo>
                    <a:pt x="647700" y="497598"/>
                  </a:lnTo>
                  <a:lnTo>
                    <a:pt x="647700" y="497382"/>
                  </a:lnTo>
                  <a:lnTo>
                    <a:pt x="645655" y="498868"/>
                  </a:lnTo>
                  <a:lnTo>
                    <a:pt x="645198" y="498868"/>
                  </a:lnTo>
                  <a:lnTo>
                    <a:pt x="645058" y="500138"/>
                  </a:lnTo>
                  <a:lnTo>
                    <a:pt x="644512" y="500138"/>
                  </a:lnTo>
                  <a:lnTo>
                    <a:pt x="643534" y="501408"/>
                  </a:lnTo>
                  <a:lnTo>
                    <a:pt x="642607" y="502678"/>
                  </a:lnTo>
                  <a:lnTo>
                    <a:pt x="641159" y="505218"/>
                  </a:lnTo>
                  <a:lnTo>
                    <a:pt x="639470" y="505218"/>
                  </a:lnTo>
                  <a:lnTo>
                    <a:pt x="635533" y="506488"/>
                  </a:lnTo>
                  <a:lnTo>
                    <a:pt x="634873" y="511568"/>
                  </a:lnTo>
                  <a:lnTo>
                    <a:pt x="633336" y="512838"/>
                  </a:lnTo>
                  <a:lnTo>
                    <a:pt x="663194" y="512838"/>
                  </a:lnTo>
                  <a:lnTo>
                    <a:pt x="666559" y="509028"/>
                  </a:lnTo>
                  <a:lnTo>
                    <a:pt x="676859" y="497598"/>
                  </a:lnTo>
                  <a:lnTo>
                    <a:pt x="679145" y="495058"/>
                  </a:lnTo>
                  <a:lnTo>
                    <a:pt x="686574" y="487438"/>
                  </a:lnTo>
                  <a:lnTo>
                    <a:pt x="692759" y="481088"/>
                  </a:lnTo>
                  <a:lnTo>
                    <a:pt x="699808" y="474738"/>
                  </a:lnTo>
                  <a:lnTo>
                    <a:pt x="705281" y="468388"/>
                  </a:lnTo>
                  <a:lnTo>
                    <a:pt x="706374" y="467118"/>
                  </a:lnTo>
                  <a:lnTo>
                    <a:pt x="713117" y="459498"/>
                  </a:lnTo>
                  <a:lnTo>
                    <a:pt x="720674" y="451878"/>
                  </a:lnTo>
                  <a:lnTo>
                    <a:pt x="725170" y="448068"/>
                  </a:lnTo>
                  <a:lnTo>
                    <a:pt x="732370" y="440448"/>
                  </a:lnTo>
                  <a:lnTo>
                    <a:pt x="739267" y="432828"/>
                  </a:lnTo>
                  <a:lnTo>
                    <a:pt x="741032" y="430288"/>
                  </a:lnTo>
                  <a:lnTo>
                    <a:pt x="741921" y="429018"/>
                  </a:lnTo>
                  <a:lnTo>
                    <a:pt x="742810" y="427748"/>
                  </a:lnTo>
                  <a:lnTo>
                    <a:pt x="739228" y="429018"/>
                  </a:lnTo>
                  <a:lnTo>
                    <a:pt x="745667" y="420128"/>
                  </a:lnTo>
                  <a:lnTo>
                    <a:pt x="750341" y="417588"/>
                  </a:lnTo>
                  <a:lnTo>
                    <a:pt x="755281" y="409968"/>
                  </a:lnTo>
                  <a:lnTo>
                    <a:pt x="755243" y="411238"/>
                  </a:lnTo>
                  <a:lnTo>
                    <a:pt x="756437" y="409968"/>
                  </a:lnTo>
                  <a:lnTo>
                    <a:pt x="753846" y="407428"/>
                  </a:lnTo>
                  <a:lnTo>
                    <a:pt x="767346" y="399808"/>
                  </a:lnTo>
                  <a:lnTo>
                    <a:pt x="767511" y="399808"/>
                  </a:lnTo>
                  <a:lnTo>
                    <a:pt x="768553" y="398538"/>
                  </a:lnTo>
                  <a:lnTo>
                    <a:pt x="766038" y="399808"/>
                  </a:lnTo>
                  <a:lnTo>
                    <a:pt x="766699" y="398538"/>
                  </a:lnTo>
                  <a:lnTo>
                    <a:pt x="766914" y="397268"/>
                  </a:lnTo>
                  <a:lnTo>
                    <a:pt x="768172" y="395998"/>
                  </a:lnTo>
                  <a:lnTo>
                    <a:pt x="768604" y="394728"/>
                  </a:lnTo>
                  <a:lnTo>
                    <a:pt x="768985" y="395998"/>
                  </a:lnTo>
                  <a:lnTo>
                    <a:pt x="769239" y="395998"/>
                  </a:lnTo>
                  <a:lnTo>
                    <a:pt x="769429" y="395287"/>
                  </a:lnTo>
                  <a:lnTo>
                    <a:pt x="769645" y="395478"/>
                  </a:lnTo>
                  <a:lnTo>
                    <a:pt x="769581" y="395185"/>
                  </a:lnTo>
                  <a:lnTo>
                    <a:pt x="769581" y="394728"/>
                  </a:lnTo>
                  <a:lnTo>
                    <a:pt x="771563" y="397268"/>
                  </a:lnTo>
                  <a:lnTo>
                    <a:pt x="773633" y="394728"/>
                  </a:lnTo>
                  <a:lnTo>
                    <a:pt x="782929" y="383298"/>
                  </a:lnTo>
                  <a:lnTo>
                    <a:pt x="786282" y="379488"/>
                  </a:lnTo>
                  <a:close/>
                </a:path>
                <a:path extrusionOk="0" h="1011554" w="1017270">
                  <a:moveTo>
                    <a:pt x="788466" y="344195"/>
                  </a:moveTo>
                  <a:lnTo>
                    <a:pt x="788428" y="343992"/>
                  </a:lnTo>
                  <a:lnTo>
                    <a:pt x="787730" y="344246"/>
                  </a:lnTo>
                  <a:lnTo>
                    <a:pt x="786536" y="345528"/>
                  </a:lnTo>
                  <a:lnTo>
                    <a:pt x="785088" y="347218"/>
                  </a:lnTo>
                  <a:lnTo>
                    <a:pt x="785698" y="347929"/>
                  </a:lnTo>
                  <a:lnTo>
                    <a:pt x="788466" y="344195"/>
                  </a:lnTo>
                  <a:close/>
                </a:path>
                <a:path extrusionOk="0" h="1011554" w="1017270">
                  <a:moveTo>
                    <a:pt x="804011" y="329412"/>
                  </a:moveTo>
                  <a:lnTo>
                    <a:pt x="802754" y="329463"/>
                  </a:lnTo>
                  <a:lnTo>
                    <a:pt x="803846" y="329565"/>
                  </a:lnTo>
                  <a:lnTo>
                    <a:pt x="804011" y="329412"/>
                  </a:lnTo>
                  <a:close/>
                </a:path>
                <a:path extrusionOk="0" h="1011554" w="1017270">
                  <a:moveTo>
                    <a:pt x="820534" y="342658"/>
                  </a:moveTo>
                  <a:lnTo>
                    <a:pt x="792492" y="342658"/>
                  </a:lnTo>
                  <a:lnTo>
                    <a:pt x="791946" y="342658"/>
                  </a:lnTo>
                  <a:lnTo>
                    <a:pt x="788352" y="343928"/>
                  </a:lnTo>
                  <a:lnTo>
                    <a:pt x="788670" y="343928"/>
                  </a:lnTo>
                  <a:lnTo>
                    <a:pt x="788466" y="345198"/>
                  </a:lnTo>
                  <a:lnTo>
                    <a:pt x="788771" y="345198"/>
                  </a:lnTo>
                  <a:lnTo>
                    <a:pt x="788085" y="347738"/>
                  </a:lnTo>
                  <a:lnTo>
                    <a:pt x="786574" y="349008"/>
                  </a:lnTo>
                  <a:lnTo>
                    <a:pt x="784339" y="351548"/>
                  </a:lnTo>
                  <a:lnTo>
                    <a:pt x="783551" y="354088"/>
                  </a:lnTo>
                  <a:lnTo>
                    <a:pt x="779030" y="356628"/>
                  </a:lnTo>
                  <a:lnTo>
                    <a:pt x="779360" y="357898"/>
                  </a:lnTo>
                  <a:lnTo>
                    <a:pt x="776173" y="360438"/>
                  </a:lnTo>
                  <a:lnTo>
                    <a:pt x="775246" y="359168"/>
                  </a:lnTo>
                  <a:lnTo>
                    <a:pt x="777748" y="356628"/>
                  </a:lnTo>
                  <a:lnTo>
                    <a:pt x="779868" y="354088"/>
                  </a:lnTo>
                  <a:lnTo>
                    <a:pt x="779043" y="354088"/>
                  </a:lnTo>
                  <a:lnTo>
                    <a:pt x="776224" y="355536"/>
                  </a:lnTo>
                  <a:lnTo>
                    <a:pt x="776528" y="355536"/>
                  </a:lnTo>
                  <a:lnTo>
                    <a:pt x="772401" y="360438"/>
                  </a:lnTo>
                  <a:lnTo>
                    <a:pt x="771385" y="361708"/>
                  </a:lnTo>
                  <a:lnTo>
                    <a:pt x="769874" y="361708"/>
                  </a:lnTo>
                  <a:lnTo>
                    <a:pt x="769569" y="362978"/>
                  </a:lnTo>
                  <a:lnTo>
                    <a:pt x="768985" y="362978"/>
                  </a:lnTo>
                  <a:lnTo>
                    <a:pt x="768934" y="361708"/>
                  </a:lnTo>
                  <a:lnTo>
                    <a:pt x="768299" y="361708"/>
                  </a:lnTo>
                  <a:lnTo>
                    <a:pt x="767715" y="360438"/>
                  </a:lnTo>
                  <a:lnTo>
                    <a:pt x="767232" y="359168"/>
                  </a:lnTo>
                  <a:lnTo>
                    <a:pt x="766711" y="357898"/>
                  </a:lnTo>
                  <a:lnTo>
                    <a:pt x="765975" y="356628"/>
                  </a:lnTo>
                  <a:lnTo>
                    <a:pt x="765606" y="355536"/>
                  </a:lnTo>
                  <a:lnTo>
                    <a:pt x="765340" y="355536"/>
                  </a:lnTo>
                  <a:lnTo>
                    <a:pt x="763968" y="356628"/>
                  </a:lnTo>
                  <a:lnTo>
                    <a:pt x="763206" y="355536"/>
                  </a:lnTo>
                  <a:lnTo>
                    <a:pt x="763117" y="354088"/>
                  </a:lnTo>
                  <a:lnTo>
                    <a:pt x="763130" y="352818"/>
                  </a:lnTo>
                  <a:lnTo>
                    <a:pt x="761339" y="354088"/>
                  </a:lnTo>
                  <a:lnTo>
                    <a:pt x="758913" y="352818"/>
                  </a:lnTo>
                  <a:lnTo>
                    <a:pt x="757707" y="351548"/>
                  </a:lnTo>
                  <a:lnTo>
                    <a:pt x="756386" y="351548"/>
                  </a:lnTo>
                  <a:lnTo>
                    <a:pt x="755853" y="350278"/>
                  </a:lnTo>
                  <a:lnTo>
                    <a:pt x="755307" y="349008"/>
                  </a:lnTo>
                  <a:lnTo>
                    <a:pt x="752779" y="346468"/>
                  </a:lnTo>
                  <a:lnTo>
                    <a:pt x="754418" y="350278"/>
                  </a:lnTo>
                  <a:lnTo>
                    <a:pt x="751662" y="346468"/>
                  </a:lnTo>
                  <a:lnTo>
                    <a:pt x="751382" y="345198"/>
                  </a:lnTo>
                  <a:lnTo>
                    <a:pt x="750189" y="346468"/>
                  </a:lnTo>
                  <a:lnTo>
                    <a:pt x="749020" y="345198"/>
                  </a:lnTo>
                  <a:lnTo>
                    <a:pt x="747839" y="345198"/>
                  </a:lnTo>
                  <a:lnTo>
                    <a:pt x="747737" y="343928"/>
                  </a:lnTo>
                  <a:lnTo>
                    <a:pt x="747623" y="342658"/>
                  </a:lnTo>
                  <a:lnTo>
                    <a:pt x="746201" y="340118"/>
                  </a:lnTo>
                  <a:lnTo>
                    <a:pt x="745490" y="338848"/>
                  </a:lnTo>
                  <a:lnTo>
                    <a:pt x="743623" y="340118"/>
                  </a:lnTo>
                  <a:lnTo>
                    <a:pt x="739381" y="336308"/>
                  </a:lnTo>
                  <a:lnTo>
                    <a:pt x="737831" y="333768"/>
                  </a:lnTo>
                  <a:lnTo>
                    <a:pt x="737933" y="332498"/>
                  </a:lnTo>
                  <a:lnTo>
                    <a:pt x="738022" y="331228"/>
                  </a:lnTo>
                  <a:lnTo>
                    <a:pt x="738746" y="331228"/>
                  </a:lnTo>
                  <a:lnTo>
                    <a:pt x="735685" y="329958"/>
                  </a:lnTo>
                  <a:lnTo>
                    <a:pt x="735825" y="328688"/>
                  </a:lnTo>
                  <a:lnTo>
                    <a:pt x="737209" y="328688"/>
                  </a:lnTo>
                  <a:lnTo>
                    <a:pt x="735634" y="326148"/>
                  </a:lnTo>
                  <a:lnTo>
                    <a:pt x="735520" y="327418"/>
                  </a:lnTo>
                  <a:lnTo>
                    <a:pt x="735393" y="328688"/>
                  </a:lnTo>
                  <a:lnTo>
                    <a:pt x="733780" y="327418"/>
                  </a:lnTo>
                  <a:lnTo>
                    <a:pt x="732802" y="327418"/>
                  </a:lnTo>
                  <a:lnTo>
                    <a:pt x="731558" y="328688"/>
                  </a:lnTo>
                  <a:lnTo>
                    <a:pt x="730465" y="328688"/>
                  </a:lnTo>
                  <a:lnTo>
                    <a:pt x="724573" y="322338"/>
                  </a:lnTo>
                  <a:lnTo>
                    <a:pt x="719112" y="317309"/>
                  </a:lnTo>
                  <a:lnTo>
                    <a:pt x="714235" y="312178"/>
                  </a:lnTo>
                  <a:lnTo>
                    <a:pt x="710450" y="307098"/>
                  </a:lnTo>
                  <a:lnTo>
                    <a:pt x="708355" y="307098"/>
                  </a:lnTo>
                  <a:lnTo>
                    <a:pt x="706691" y="305828"/>
                  </a:lnTo>
                  <a:lnTo>
                    <a:pt x="705586" y="302018"/>
                  </a:lnTo>
                  <a:lnTo>
                    <a:pt x="703414" y="302018"/>
                  </a:lnTo>
                  <a:lnTo>
                    <a:pt x="700201" y="300748"/>
                  </a:lnTo>
                  <a:lnTo>
                    <a:pt x="699350" y="299478"/>
                  </a:lnTo>
                  <a:lnTo>
                    <a:pt x="698563" y="299478"/>
                  </a:lnTo>
                  <a:lnTo>
                    <a:pt x="697064" y="298208"/>
                  </a:lnTo>
                  <a:lnTo>
                    <a:pt x="697090" y="296938"/>
                  </a:lnTo>
                  <a:lnTo>
                    <a:pt x="698830" y="296938"/>
                  </a:lnTo>
                  <a:lnTo>
                    <a:pt x="696366" y="295668"/>
                  </a:lnTo>
                  <a:lnTo>
                    <a:pt x="697077" y="294398"/>
                  </a:lnTo>
                  <a:lnTo>
                    <a:pt x="694753" y="295668"/>
                  </a:lnTo>
                  <a:lnTo>
                    <a:pt x="696125" y="293128"/>
                  </a:lnTo>
                  <a:lnTo>
                    <a:pt x="693496" y="293128"/>
                  </a:lnTo>
                  <a:lnTo>
                    <a:pt x="693597" y="292506"/>
                  </a:lnTo>
                  <a:lnTo>
                    <a:pt x="693712" y="291858"/>
                  </a:lnTo>
                  <a:lnTo>
                    <a:pt x="693928" y="291858"/>
                  </a:lnTo>
                  <a:lnTo>
                    <a:pt x="691349" y="291172"/>
                  </a:lnTo>
                  <a:lnTo>
                    <a:pt x="690778" y="291858"/>
                  </a:lnTo>
                  <a:lnTo>
                    <a:pt x="689140" y="290677"/>
                  </a:lnTo>
                  <a:lnTo>
                    <a:pt x="689356" y="291172"/>
                  </a:lnTo>
                  <a:lnTo>
                    <a:pt x="690473" y="293128"/>
                  </a:lnTo>
                  <a:lnTo>
                    <a:pt x="686269" y="289318"/>
                  </a:lnTo>
                  <a:lnTo>
                    <a:pt x="685876" y="288048"/>
                  </a:lnTo>
                  <a:lnTo>
                    <a:pt x="684834" y="288048"/>
                  </a:lnTo>
                  <a:lnTo>
                    <a:pt x="684415" y="286778"/>
                  </a:lnTo>
                  <a:lnTo>
                    <a:pt x="684276" y="286778"/>
                  </a:lnTo>
                  <a:lnTo>
                    <a:pt x="683729" y="285508"/>
                  </a:lnTo>
                  <a:lnTo>
                    <a:pt x="684110" y="286778"/>
                  </a:lnTo>
                  <a:lnTo>
                    <a:pt x="682942" y="286778"/>
                  </a:lnTo>
                  <a:lnTo>
                    <a:pt x="682142" y="285508"/>
                  </a:lnTo>
                  <a:lnTo>
                    <a:pt x="683069" y="285508"/>
                  </a:lnTo>
                  <a:lnTo>
                    <a:pt x="682561" y="284238"/>
                  </a:lnTo>
                  <a:lnTo>
                    <a:pt x="681888" y="285508"/>
                  </a:lnTo>
                  <a:lnTo>
                    <a:pt x="680847" y="285508"/>
                  </a:lnTo>
                  <a:lnTo>
                    <a:pt x="679869" y="284238"/>
                  </a:lnTo>
                  <a:lnTo>
                    <a:pt x="678599" y="281698"/>
                  </a:lnTo>
                  <a:lnTo>
                    <a:pt x="678307" y="280428"/>
                  </a:lnTo>
                  <a:lnTo>
                    <a:pt x="678141" y="280428"/>
                  </a:lnTo>
                  <a:lnTo>
                    <a:pt x="675652" y="277888"/>
                  </a:lnTo>
                  <a:lnTo>
                    <a:pt x="673773" y="276618"/>
                  </a:lnTo>
                  <a:lnTo>
                    <a:pt x="671144" y="275348"/>
                  </a:lnTo>
                  <a:lnTo>
                    <a:pt x="668604" y="272808"/>
                  </a:lnTo>
                  <a:lnTo>
                    <a:pt x="669391" y="271538"/>
                  </a:lnTo>
                  <a:lnTo>
                    <a:pt x="667512" y="272808"/>
                  </a:lnTo>
                  <a:lnTo>
                    <a:pt x="667181" y="271538"/>
                  </a:lnTo>
                  <a:lnTo>
                    <a:pt x="666838" y="270268"/>
                  </a:lnTo>
                  <a:lnTo>
                    <a:pt x="666165" y="267728"/>
                  </a:lnTo>
                  <a:lnTo>
                    <a:pt x="664883" y="270268"/>
                  </a:lnTo>
                  <a:lnTo>
                    <a:pt x="664629" y="268998"/>
                  </a:lnTo>
                  <a:lnTo>
                    <a:pt x="662978" y="267728"/>
                  </a:lnTo>
                  <a:lnTo>
                    <a:pt x="661936" y="266458"/>
                  </a:lnTo>
                  <a:lnTo>
                    <a:pt x="661606" y="266458"/>
                  </a:lnTo>
                  <a:lnTo>
                    <a:pt x="661352" y="265188"/>
                  </a:lnTo>
                  <a:lnTo>
                    <a:pt x="661530" y="265188"/>
                  </a:lnTo>
                  <a:lnTo>
                    <a:pt x="661619" y="263918"/>
                  </a:lnTo>
                  <a:lnTo>
                    <a:pt x="663702" y="263918"/>
                  </a:lnTo>
                  <a:lnTo>
                    <a:pt x="659980" y="262902"/>
                  </a:lnTo>
                  <a:lnTo>
                    <a:pt x="659638" y="262648"/>
                  </a:lnTo>
                  <a:lnTo>
                    <a:pt x="656247" y="260108"/>
                  </a:lnTo>
                  <a:lnTo>
                    <a:pt x="656082" y="258838"/>
                  </a:lnTo>
                  <a:lnTo>
                    <a:pt x="656666" y="258838"/>
                  </a:lnTo>
                  <a:lnTo>
                    <a:pt x="658126" y="260108"/>
                  </a:lnTo>
                  <a:lnTo>
                    <a:pt x="657288" y="258838"/>
                  </a:lnTo>
                  <a:lnTo>
                    <a:pt x="656437" y="257568"/>
                  </a:lnTo>
                  <a:lnTo>
                    <a:pt x="654748" y="255028"/>
                  </a:lnTo>
                  <a:lnTo>
                    <a:pt x="655205" y="257568"/>
                  </a:lnTo>
                  <a:lnTo>
                    <a:pt x="652233" y="255028"/>
                  </a:lnTo>
                  <a:lnTo>
                    <a:pt x="651510" y="255028"/>
                  </a:lnTo>
                  <a:lnTo>
                    <a:pt x="649909" y="256298"/>
                  </a:lnTo>
                  <a:lnTo>
                    <a:pt x="649173" y="255028"/>
                  </a:lnTo>
                  <a:lnTo>
                    <a:pt x="648792" y="255028"/>
                  </a:lnTo>
                  <a:lnTo>
                    <a:pt x="648766" y="252488"/>
                  </a:lnTo>
                  <a:lnTo>
                    <a:pt x="648208" y="252488"/>
                  </a:lnTo>
                  <a:lnTo>
                    <a:pt x="647928" y="251218"/>
                  </a:lnTo>
                  <a:lnTo>
                    <a:pt x="645744" y="252488"/>
                  </a:lnTo>
                  <a:lnTo>
                    <a:pt x="652500" y="243700"/>
                  </a:lnTo>
                  <a:lnTo>
                    <a:pt x="652360" y="243700"/>
                  </a:lnTo>
                  <a:lnTo>
                    <a:pt x="658520" y="241058"/>
                  </a:lnTo>
                  <a:lnTo>
                    <a:pt x="660946" y="232168"/>
                  </a:lnTo>
                  <a:lnTo>
                    <a:pt x="666178" y="229628"/>
                  </a:lnTo>
                  <a:lnTo>
                    <a:pt x="666356" y="227088"/>
                  </a:lnTo>
                  <a:lnTo>
                    <a:pt x="670420" y="225818"/>
                  </a:lnTo>
                  <a:lnTo>
                    <a:pt x="672668" y="219468"/>
                  </a:lnTo>
                  <a:lnTo>
                    <a:pt x="677760" y="215658"/>
                  </a:lnTo>
                  <a:lnTo>
                    <a:pt x="678256" y="214388"/>
                  </a:lnTo>
                  <a:lnTo>
                    <a:pt x="677494" y="214388"/>
                  </a:lnTo>
                  <a:lnTo>
                    <a:pt x="678954" y="213118"/>
                  </a:lnTo>
                  <a:lnTo>
                    <a:pt x="680567" y="210578"/>
                  </a:lnTo>
                  <a:lnTo>
                    <a:pt x="681570" y="211848"/>
                  </a:lnTo>
                  <a:lnTo>
                    <a:pt x="682612" y="211848"/>
                  </a:lnTo>
                  <a:lnTo>
                    <a:pt x="683348" y="210578"/>
                  </a:lnTo>
                  <a:lnTo>
                    <a:pt x="684809" y="208038"/>
                  </a:lnTo>
                  <a:lnTo>
                    <a:pt x="684060" y="208038"/>
                  </a:lnTo>
                  <a:lnTo>
                    <a:pt x="684720" y="206768"/>
                  </a:lnTo>
                  <a:lnTo>
                    <a:pt x="685292" y="206768"/>
                  </a:lnTo>
                  <a:lnTo>
                    <a:pt x="685888" y="205498"/>
                  </a:lnTo>
                  <a:lnTo>
                    <a:pt x="685711" y="206768"/>
                  </a:lnTo>
                  <a:lnTo>
                    <a:pt x="686396" y="205498"/>
                  </a:lnTo>
                  <a:lnTo>
                    <a:pt x="688454" y="201688"/>
                  </a:lnTo>
                  <a:lnTo>
                    <a:pt x="692150" y="199148"/>
                  </a:lnTo>
                  <a:lnTo>
                    <a:pt x="699338" y="196608"/>
                  </a:lnTo>
                  <a:lnTo>
                    <a:pt x="702741" y="196608"/>
                  </a:lnTo>
                  <a:lnTo>
                    <a:pt x="707313" y="194106"/>
                  </a:lnTo>
                  <a:lnTo>
                    <a:pt x="709180" y="191528"/>
                  </a:lnTo>
                  <a:lnTo>
                    <a:pt x="709371" y="192532"/>
                  </a:lnTo>
                  <a:lnTo>
                    <a:pt x="709688" y="194106"/>
                  </a:lnTo>
                  <a:lnTo>
                    <a:pt x="712470" y="196608"/>
                  </a:lnTo>
                  <a:lnTo>
                    <a:pt x="714159" y="192798"/>
                  </a:lnTo>
                  <a:lnTo>
                    <a:pt x="716368" y="192798"/>
                  </a:lnTo>
                  <a:lnTo>
                    <a:pt x="716381" y="192112"/>
                  </a:lnTo>
                  <a:lnTo>
                    <a:pt x="717562" y="192024"/>
                  </a:lnTo>
                  <a:lnTo>
                    <a:pt x="717981" y="191922"/>
                  </a:lnTo>
                  <a:lnTo>
                    <a:pt x="718235" y="191858"/>
                  </a:lnTo>
                  <a:lnTo>
                    <a:pt x="717740" y="191528"/>
                  </a:lnTo>
                  <a:lnTo>
                    <a:pt x="719010" y="191528"/>
                  </a:lnTo>
                  <a:lnTo>
                    <a:pt x="719975" y="192532"/>
                  </a:lnTo>
                  <a:lnTo>
                    <a:pt x="723061" y="190258"/>
                  </a:lnTo>
                  <a:lnTo>
                    <a:pt x="720877" y="192798"/>
                  </a:lnTo>
                  <a:lnTo>
                    <a:pt x="725754" y="194106"/>
                  </a:lnTo>
                  <a:lnTo>
                    <a:pt x="731050" y="194106"/>
                  </a:lnTo>
                  <a:lnTo>
                    <a:pt x="741451" y="199148"/>
                  </a:lnTo>
                  <a:lnTo>
                    <a:pt x="746328" y="202958"/>
                  </a:lnTo>
                  <a:lnTo>
                    <a:pt x="748182" y="204228"/>
                  </a:lnTo>
                  <a:lnTo>
                    <a:pt x="750760" y="206768"/>
                  </a:lnTo>
                  <a:lnTo>
                    <a:pt x="750735" y="205498"/>
                  </a:lnTo>
                  <a:lnTo>
                    <a:pt x="753211" y="208038"/>
                  </a:lnTo>
                  <a:lnTo>
                    <a:pt x="756894" y="210578"/>
                  </a:lnTo>
                  <a:lnTo>
                    <a:pt x="759434" y="215658"/>
                  </a:lnTo>
                  <a:lnTo>
                    <a:pt x="764286" y="215658"/>
                  </a:lnTo>
                  <a:lnTo>
                    <a:pt x="766762" y="216928"/>
                  </a:lnTo>
                  <a:lnTo>
                    <a:pt x="767448" y="219468"/>
                  </a:lnTo>
                  <a:lnTo>
                    <a:pt x="767041" y="219468"/>
                  </a:lnTo>
                  <a:lnTo>
                    <a:pt x="769505" y="220738"/>
                  </a:lnTo>
                  <a:lnTo>
                    <a:pt x="772972" y="222008"/>
                  </a:lnTo>
                  <a:lnTo>
                    <a:pt x="775398" y="224548"/>
                  </a:lnTo>
                  <a:lnTo>
                    <a:pt x="775093" y="227088"/>
                  </a:lnTo>
                  <a:lnTo>
                    <a:pt x="785355" y="230898"/>
                  </a:lnTo>
                  <a:lnTo>
                    <a:pt x="784339" y="232664"/>
                  </a:lnTo>
                  <a:lnTo>
                    <a:pt x="786993" y="237248"/>
                  </a:lnTo>
                  <a:lnTo>
                    <a:pt x="792670" y="238518"/>
                  </a:lnTo>
                  <a:lnTo>
                    <a:pt x="796086" y="243700"/>
                  </a:lnTo>
                  <a:lnTo>
                    <a:pt x="809155" y="246138"/>
                  </a:lnTo>
                  <a:lnTo>
                    <a:pt x="811847" y="238518"/>
                  </a:lnTo>
                  <a:lnTo>
                    <a:pt x="808418" y="225818"/>
                  </a:lnTo>
                  <a:lnTo>
                    <a:pt x="786714" y="209308"/>
                  </a:lnTo>
                  <a:lnTo>
                    <a:pt x="783272" y="205498"/>
                  </a:lnTo>
                  <a:lnTo>
                    <a:pt x="771791" y="192798"/>
                  </a:lnTo>
                  <a:lnTo>
                    <a:pt x="769239" y="190258"/>
                  </a:lnTo>
                  <a:lnTo>
                    <a:pt x="766673" y="187718"/>
                  </a:lnTo>
                  <a:lnTo>
                    <a:pt x="763993" y="186448"/>
                  </a:lnTo>
                  <a:lnTo>
                    <a:pt x="756285" y="180098"/>
                  </a:lnTo>
                  <a:lnTo>
                    <a:pt x="751357" y="177558"/>
                  </a:lnTo>
                  <a:lnTo>
                    <a:pt x="746302" y="175018"/>
                  </a:lnTo>
                  <a:lnTo>
                    <a:pt x="730351" y="169938"/>
                  </a:lnTo>
                  <a:lnTo>
                    <a:pt x="716699" y="169938"/>
                  </a:lnTo>
                  <a:lnTo>
                    <a:pt x="716699" y="191528"/>
                  </a:lnTo>
                  <a:lnTo>
                    <a:pt x="716381" y="191630"/>
                  </a:lnTo>
                  <a:lnTo>
                    <a:pt x="716699" y="191528"/>
                  </a:lnTo>
                  <a:lnTo>
                    <a:pt x="716699" y="169938"/>
                  </a:lnTo>
                  <a:lnTo>
                    <a:pt x="712279" y="169938"/>
                  </a:lnTo>
                  <a:lnTo>
                    <a:pt x="710780" y="171208"/>
                  </a:lnTo>
                  <a:lnTo>
                    <a:pt x="702818" y="171208"/>
                  </a:lnTo>
                  <a:lnTo>
                    <a:pt x="695401" y="172478"/>
                  </a:lnTo>
                  <a:lnTo>
                    <a:pt x="688682" y="176288"/>
                  </a:lnTo>
                  <a:lnTo>
                    <a:pt x="681913" y="178828"/>
                  </a:lnTo>
                  <a:lnTo>
                    <a:pt x="675741" y="183908"/>
                  </a:lnTo>
                  <a:lnTo>
                    <a:pt x="669836" y="187718"/>
                  </a:lnTo>
                  <a:lnTo>
                    <a:pt x="670648" y="188988"/>
                  </a:lnTo>
                  <a:lnTo>
                    <a:pt x="667905" y="191528"/>
                  </a:lnTo>
                  <a:lnTo>
                    <a:pt x="667486" y="190258"/>
                  </a:lnTo>
                  <a:lnTo>
                    <a:pt x="666597" y="191528"/>
                  </a:lnTo>
                  <a:lnTo>
                    <a:pt x="663816" y="194106"/>
                  </a:lnTo>
                  <a:lnTo>
                    <a:pt x="662317" y="196608"/>
                  </a:lnTo>
                  <a:lnTo>
                    <a:pt x="660298" y="197878"/>
                  </a:lnTo>
                  <a:lnTo>
                    <a:pt x="650722" y="209308"/>
                  </a:lnTo>
                  <a:lnTo>
                    <a:pt x="643102" y="219468"/>
                  </a:lnTo>
                  <a:lnTo>
                    <a:pt x="631736" y="232168"/>
                  </a:lnTo>
                  <a:lnTo>
                    <a:pt x="612609" y="253771"/>
                  </a:lnTo>
                  <a:lnTo>
                    <a:pt x="614057" y="255028"/>
                  </a:lnTo>
                  <a:lnTo>
                    <a:pt x="613016" y="256298"/>
                  </a:lnTo>
                  <a:lnTo>
                    <a:pt x="614273" y="256298"/>
                  </a:lnTo>
                  <a:lnTo>
                    <a:pt x="610501" y="260108"/>
                  </a:lnTo>
                  <a:lnTo>
                    <a:pt x="609168" y="261378"/>
                  </a:lnTo>
                  <a:lnTo>
                    <a:pt x="607631" y="263918"/>
                  </a:lnTo>
                  <a:lnTo>
                    <a:pt x="606361" y="265188"/>
                  </a:lnTo>
                  <a:lnTo>
                    <a:pt x="606044" y="263918"/>
                  </a:lnTo>
                  <a:lnTo>
                    <a:pt x="601129" y="268998"/>
                  </a:lnTo>
                  <a:lnTo>
                    <a:pt x="596976" y="274078"/>
                  </a:lnTo>
                  <a:lnTo>
                    <a:pt x="592886" y="279158"/>
                  </a:lnTo>
                  <a:lnTo>
                    <a:pt x="588137" y="285508"/>
                  </a:lnTo>
                  <a:lnTo>
                    <a:pt x="588848" y="285508"/>
                  </a:lnTo>
                  <a:lnTo>
                    <a:pt x="585520" y="288048"/>
                  </a:lnTo>
                  <a:lnTo>
                    <a:pt x="584390" y="288048"/>
                  </a:lnTo>
                  <a:lnTo>
                    <a:pt x="583120" y="291858"/>
                  </a:lnTo>
                  <a:lnTo>
                    <a:pt x="580783" y="291858"/>
                  </a:lnTo>
                  <a:lnTo>
                    <a:pt x="578510" y="293128"/>
                  </a:lnTo>
                  <a:lnTo>
                    <a:pt x="580644" y="293128"/>
                  </a:lnTo>
                  <a:lnTo>
                    <a:pt x="577024" y="296938"/>
                  </a:lnTo>
                  <a:lnTo>
                    <a:pt x="572922" y="300748"/>
                  </a:lnTo>
                  <a:lnTo>
                    <a:pt x="573024" y="299478"/>
                  </a:lnTo>
                  <a:lnTo>
                    <a:pt x="573125" y="298208"/>
                  </a:lnTo>
                  <a:lnTo>
                    <a:pt x="572985" y="296938"/>
                  </a:lnTo>
                  <a:lnTo>
                    <a:pt x="571512" y="300748"/>
                  </a:lnTo>
                  <a:lnTo>
                    <a:pt x="569874" y="299478"/>
                  </a:lnTo>
                  <a:lnTo>
                    <a:pt x="569379" y="303288"/>
                  </a:lnTo>
                  <a:lnTo>
                    <a:pt x="567829" y="302018"/>
                  </a:lnTo>
                  <a:lnTo>
                    <a:pt x="566166" y="304558"/>
                  </a:lnTo>
                  <a:lnTo>
                    <a:pt x="601637" y="304558"/>
                  </a:lnTo>
                  <a:lnTo>
                    <a:pt x="602716" y="303288"/>
                  </a:lnTo>
                  <a:lnTo>
                    <a:pt x="604862" y="300748"/>
                  </a:lnTo>
                  <a:lnTo>
                    <a:pt x="610222" y="294398"/>
                  </a:lnTo>
                  <a:lnTo>
                    <a:pt x="629361" y="272808"/>
                  </a:lnTo>
                  <a:lnTo>
                    <a:pt x="629640" y="271538"/>
                  </a:lnTo>
                  <a:lnTo>
                    <a:pt x="631545" y="271538"/>
                  </a:lnTo>
                  <a:lnTo>
                    <a:pt x="632066" y="272808"/>
                  </a:lnTo>
                  <a:lnTo>
                    <a:pt x="632777" y="272808"/>
                  </a:lnTo>
                  <a:lnTo>
                    <a:pt x="633666" y="274078"/>
                  </a:lnTo>
                  <a:lnTo>
                    <a:pt x="634949" y="276618"/>
                  </a:lnTo>
                  <a:lnTo>
                    <a:pt x="641248" y="280428"/>
                  </a:lnTo>
                  <a:lnTo>
                    <a:pt x="642061" y="282968"/>
                  </a:lnTo>
                  <a:lnTo>
                    <a:pt x="647750" y="286778"/>
                  </a:lnTo>
                  <a:lnTo>
                    <a:pt x="651344" y="289318"/>
                  </a:lnTo>
                  <a:lnTo>
                    <a:pt x="653237" y="290677"/>
                  </a:lnTo>
                  <a:lnTo>
                    <a:pt x="658291" y="295668"/>
                  </a:lnTo>
                  <a:lnTo>
                    <a:pt x="663206" y="299478"/>
                  </a:lnTo>
                  <a:lnTo>
                    <a:pt x="662851" y="299478"/>
                  </a:lnTo>
                  <a:lnTo>
                    <a:pt x="665734" y="301752"/>
                  </a:lnTo>
                  <a:lnTo>
                    <a:pt x="666673" y="303288"/>
                  </a:lnTo>
                  <a:lnTo>
                    <a:pt x="668248" y="303288"/>
                  </a:lnTo>
                  <a:lnTo>
                    <a:pt x="672566" y="307098"/>
                  </a:lnTo>
                  <a:lnTo>
                    <a:pt x="674738" y="309638"/>
                  </a:lnTo>
                  <a:lnTo>
                    <a:pt x="676846" y="312178"/>
                  </a:lnTo>
                  <a:lnTo>
                    <a:pt x="678789" y="314718"/>
                  </a:lnTo>
                  <a:lnTo>
                    <a:pt x="678421" y="314718"/>
                  </a:lnTo>
                  <a:lnTo>
                    <a:pt x="683755" y="318528"/>
                  </a:lnTo>
                  <a:lnTo>
                    <a:pt x="694410" y="328688"/>
                  </a:lnTo>
                  <a:lnTo>
                    <a:pt x="699731" y="332498"/>
                  </a:lnTo>
                  <a:lnTo>
                    <a:pt x="705459" y="338848"/>
                  </a:lnTo>
                  <a:lnTo>
                    <a:pt x="711517" y="343928"/>
                  </a:lnTo>
                  <a:lnTo>
                    <a:pt x="717829" y="349008"/>
                  </a:lnTo>
                  <a:lnTo>
                    <a:pt x="723061" y="354088"/>
                  </a:lnTo>
                  <a:lnTo>
                    <a:pt x="724573" y="355536"/>
                  </a:lnTo>
                  <a:lnTo>
                    <a:pt x="738441" y="366788"/>
                  </a:lnTo>
                  <a:lnTo>
                    <a:pt x="750620" y="378218"/>
                  </a:lnTo>
                  <a:lnTo>
                    <a:pt x="751243" y="378218"/>
                  </a:lnTo>
                  <a:lnTo>
                    <a:pt x="787387" y="378218"/>
                  </a:lnTo>
                  <a:lnTo>
                    <a:pt x="796315" y="368058"/>
                  </a:lnTo>
                  <a:lnTo>
                    <a:pt x="800481" y="362978"/>
                  </a:lnTo>
                  <a:lnTo>
                    <a:pt x="803592" y="360438"/>
                  </a:lnTo>
                  <a:lnTo>
                    <a:pt x="805154" y="359168"/>
                  </a:lnTo>
                  <a:lnTo>
                    <a:pt x="806792" y="357898"/>
                  </a:lnTo>
                  <a:lnTo>
                    <a:pt x="813257" y="351548"/>
                  </a:lnTo>
                  <a:lnTo>
                    <a:pt x="820534" y="342658"/>
                  </a:lnTo>
                  <a:close/>
                </a:path>
                <a:path extrusionOk="0" h="1011554" w="1017270">
                  <a:moveTo>
                    <a:pt x="820877" y="254647"/>
                  </a:moveTo>
                  <a:lnTo>
                    <a:pt x="820242" y="254647"/>
                  </a:lnTo>
                  <a:lnTo>
                    <a:pt x="820724" y="255130"/>
                  </a:lnTo>
                  <a:lnTo>
                    <a:pt x="820864" y="255003"/>
                  </a:lnTo>
                  <a:lnTo>
                    <a:pt x="820877" y="254647"/>
                  </a:lnTo>
                  <a:close/>
                </a:path>
                <a:path extrusionOk="0" h="1011554" w="1017270">
                  <a:moveTo>
                    <a:pt x="821004" y="253771"/>
                  </a:moveTo>
                  <a:lnTo>
                    <a:pt x="820877" y="253530"/>
                  </a:lnTo>
                  <a:lnTo>
                    <a:pt x="820877" y="253771"/>
                  </a:lnTo>
                  <a:lnTo>
                    <a:pt x="821004" y="253771"/>
                  </a:lnTo>
                  <a:close/>
                </a:path>
                <a:path extrusionOk="0" h="1011554" w="1017270">
                  <a:moveTo>
                    <a:pt x="822858" y="292519"/>
                  </a:moveTo>
                  <a:lnTo>
                    <a:pt x="822693" y="292074"/>
                  </a:lnTo>
                  <a:lnTo>
                    <a:pt x="822337" y="293916"/>
                  </a:lnTo>
                  <a:lnTo>
                    <a:pt x="822490" y="294017"/>
                  </a:lnTo>
                  <a:lnTo>
                    <a:pt x="822769" y="293789"/>
                  </a:lnTo>
                  <a:lnTo>
                    <a:pt x="822858" y="293116"/>
                  </a:lnTo>
                  <a:lnTo>
                    <a:pt x="822858" y="292519"/>
                  </a:lnTo>
                  <a:close/>
                </a:path>
                <a:path extrusionOk="0" h="1011554" w="1017270">
                  <a:moveTo>
                    <a:pt x="836942" y="262445"/>
                  </a:moveTo>
                  <a:lnTo>
                    <a:pt x="836612" y="262305"/>
                  </a:lnTo>
                  <a:lnTo>
                    <a:pt x="836269" y="262534"/>
                  </a:lnTo>
                  <a:lnTo>
                    <a:pt x="836345" y="262686"/>
                  </a:lnTo>
                  <a:lnTo>
                    <a:pt x="836942" y="262445"/>
                  </a:lnTo>
                  <a:close/>
                </a:path>
                <a:path extrusionOk="0" h="1011554" w="1017270">
                  <a:moveTo>
                    <a:pt x="841146" y="293128"/>
                  </a:moveTo>
                  <a:lnTo>
                    <a:pt x="840460" y="291858"/>
                  </a:lnTo>
                  <a:lnTo>
                    <a:pt x="840079" y="289318"/>
                  </a:lnTo>
                  <a:lnTo>
                    <a:pt x="839571" y="285508"/>
                  </a:lnTo>
                  <a:lnTo>
                    <a:pt x="840270" y="280428"/>
                  </a:lnTo>
                  <a:lnTo>
                    <a:pt x="840168" y="277888"/>
                  </a:lnTo>
                  <a:lnTo>
                    <a:pt x="840066" y="275348"/>
                  </a:lnTo>
                  <a:lnTo>
                    <a:pt x="839965" y="272808"/>
                  </a:lnTo>
                  <a:lnTo>
                    <a:pt x="839863" y="270268"/>
                  </a:lnTo>
                  <a:lnTo>
                    <a:pt x="839812" y="268998"/>
                  </a:lnTo>
                  <a:lnTo>
                    <a:pt x="839990" y="268998"/>
                  </a:lnTo>
                  <a:lnTo>
                    <a:pt x="839724" y="267728"/>
                  </a:lnTo>
                  <a:lnTo>
                    <a:pt x="839406" y="268998"/>
                  </a:lnTo>
                  <a:lnTo>
                    <a:pt x="839419" y="270268"/>
                  </a:lnTo>
                  <a:lnTo>
                    <a:pt x="838288" y="268998"/>
                  </a:lnTo>
                  <a:lnTo>
                    <a:pt x="836917" y="266458"/>
                  </a:lnTo>
                  <a:lnTo>
                    <a:pt x="835748" y="263918"/>
                  </a:lnTo>
                  <a:lnTo>
                    <a:pt x="836015" y="263918"/>
                  </a:lnTo>
                  <a:lnTo>
                    <a:pt x="836218" y="262902"/>
                  </a:lnTo>
                  <a:lnTo>
                    <a:pt x="836269" y="262648"/>
                  </a:lnTo>
                  <a:lnTo>
                    <a:pt x="835190" y="261378"/>
                  </a:lnTo>
                  <a:lnTo>
                    <a:pt x="834263" y="258838"/>
                  </a:lnTo>
                  <a:lnTo>
                    <a:pt x="832916" y="256298"/>
                  </a:lnTo>
                  <a:lnTo>
                    <a:pt x="832878" y="253771"/>
                  </a:lnTo>
                  <a:lnTo>
                    <a:pt x="831189" y="252488"/>
                  </a:lnTo>
                  <a:lnTo>
                    <a:pt x="829678" y="255028"/>
                  </a:lnTo>
                  <a:lnTo>
                    <a:pt x="828357" y="251218"/>
                  </a:lnTo>
                  <a:lnTo>
                    <a:pt x="827481" y="248678"/>
                  </a:lnTo>
                  <a:lnTo>
                    <a:pt x="827290" y="251218"/>
                  </a:lnTo>
                  <a:lnTo>
                    <a:pt x="825754" y="248678"/>
                  </a:lnTo>
                  <a:lnTo>
                    <a:pt x="824979" y="247408"/>
                  </a:lnTo>
                  <a:lnTo>
                    <a:pt x="824636" y="248678"/>
                  </a:lnTo>
                  <a:lnTo>
                    <a:pt x="824623" y="247408"/>
                  </a:lnTo>
                  <a:lnTo>
                    <a:pt x="824445" y="247408"/>
                  </a:lnTo>
                  <a:lnTo>
                    <a:pt x="824331" y="246138"/>
                  </a:lnTo>
                  <a:lnTo>
                    <a:pt x="822172" y="243700"/>
                  </a:lnTo>
                  <a:lnTo>
                    <a:pt x="820381" y="242328"/>
                  </a:lnTo>
                  <a:lnTo>
                    <a:pt x="816991" y="239788"/>
                  </a:lnTo>
                  <a:lnTo>
                    <a:pt x="815251" y="239788"/>
                  </a:lnTo>
                  <a:lnTo>
                    <a:pt x="817079" y="242328"/>
                  </a:lnTo>
                  <a:lnTo>
                    <a:pt x="818781" y="246138"/>
                  </a:lnTo>
                  <a:lnTo>
                    <a:pt x="820356" y="248678"/>
                  </a:lnTo>
                  <a:lnTo>
                    <a:pt x="821613" y="253530"/>
                  </a:lnTo>
                  <a:lnTo>
                    <a:pt x="821702" y="255028"/>
                  </a:lnTo>
                  <a:lnTo>
                    <a:pt x="821093" y="253923"/>
                  </a:lnTo>
                  <a:lnTo>
                    <a:pt x="821004" y="253771"/>
                  </a:lnTo>
                  <a:lnTo>
                    <a:pt x="820953" y="253923"/>
                  </a:lnTo>
                  <a:lnTo>
                    <a:pt x="820864" y="255003"/>
                  </a:lnTo>
                  <a:lnTo>
                    <a:pt x="821397" y="255028"/>
                  </a:lnTo>
                  <a:lnTo>
                    <a:pt x="822515" y="257568"/>
                  </a:lnTo>
                  <a:lnTo>
                    <a:pt x="821563" y="258838"/>
                  </a:lnTo>
                  <a:lnTo>
                    <a:pt x="821893" y="260108"/>
                  </a:lnTo>
                  <a:lnTo>
                    <a:pt x="822020" y="258838"/>
                  </a:lnTo>
                  <a:lnTo>
                    <a:pt x="822655" y="258838"/>
                  </a:lnTo>
                  <a:lnTo>
                    <a:pt x="823023" y="260108"/>
                  </a:lnTo>
                  <a:lnTo>
                    <a:pt x="823518" y="260108"/>
                  </a:lnTo>
                  <a:lnTo>
                    <a:pt x="824560" y="262648"/>
                  </a:lnTo>
                  <a:lnTo>
                    <a:pt x="823734" y="263918"/>
                  </a:lnTo>
                  <a:lnTo>
                    <a:pt x="824865" y="263918"/>
                  </a:lnTo>
                  <a:lnTo>
                    <a:pt x="825690" y="266458"/>
                  </a:lnTo>
                  <a:lnTo>
                    <a:pt x="825766" y="268998"/>
                  </a:lnTo>
                  <a:lnTo>
                    <a:pt x="825868" y="271538"/>
                  </a:lnTo>
                  <a:lnTo>
                    <a:pt x="825944" y="272808"/>
                  </a:lnTo>
                  <a:lnTo>
                    <a:pt x="826008" y="274078"/>
                  </a:lnTo>
                  <a:lnTo>
                    <a:pt x="825538" y="276618"/>
                  </a:lnTo>
                  <a:lnTo>
                    <a:pt x="825728" y="277888"/>
                  </a:lnTo>
                  <a:lnTo>
                    <a:pt x="825093" y="280428"/>
                  </a:lnTo>
                  <a:lnTo>
                    <a:pt x="826833" y="282968"/>
                  </a:lnTo>
                  <a:lnTo>
                    <a:pt x="826376" y="286778"/>
                  </a:lnTo>
                  <a:lnTo>
                    <a:pt x="826287" y="288048"/>
                  </a:lnTo>
                  <a:lnTo>
                    <a:pt x="826198" y="289318"/>
                  </a:lnTo>
                  <a:lnTo>
                    <a:pt x="826109" y="290601"/>
                  </a:lnTo>
                  <a:lnTo>
                    <a:pt x="825334" y="289560"/>
                  </a:lnTo>
                  <a:lnTo>
                    <a:pt x="825334" y="290677"/>
                  </a:lnTo>
                  <a:lnTo>
                    <a:pt x="825309" y="291858"/>
                  </a:lnTo>
                  <a:lnTo>
                    <a:pt x="823747" y="295668"/>
                  </a:lnTo>
                  <a:lnTo>
                    <a:pt x="823696" y="293814"/>
                  </a:lnTo>
                  <a:lnTo>
                    <a:pt x="825296" y="290677"/>
                  </a:lnTo>
                  <a:lnTo>
                    <a:pt x="825334" y="289560"/>
                  </a:lnTo>
                  <a:lnTo>
                    <a:pt x="825157" y="289318"/>
                  </a:lnTo>
                  <a:lnTo>
                    <a:pt x="824191" y="290677"/>
                  </a:lnTo>
                  <a:lnTo>
                    <a:pt x="823798" y="292506"/>
                  </a:lnTo>
                  <a:lnTo>
                    <a:pt x="823747" y="293128"/>
                  </a:lnTo>
                  <a:lnTo>
                    <a:pt x="823518" y="293814"/>
                  </a:lnTo>
                  <a:lnTo>
                    <a:pt x="823391" y="294398"/>
                  </a:lnTo>
                  <a:lnTo>
                    <a:pt x="823658" y="293128"/>
                  </a:lnTo>
                  <a:lnTo>
                    <a:pt x="823150" y="294398"/>
                  </a:lnTo>
                  <a:lnTo>
                    <a:pt x="822769" y="294398"/>
                  </a:lnTo>
                  <a:lnTo>
                    <a:pt x="822274" y="296938"/>
                  </a:lnTo>
                  <a:lnTo>
                    <a:pt x="819632" y="300748"/>
                  </a:lnTo>
                  <a:lnTo>
                    <a:pt x="821080" y="302018"/>
                  </a:lnTo>
                  <a:lnTo>
                    <a:pt x="819848" y="304558"/>
                  </a:lnTo>
                  <a:lnTo>
                    <a:pt x="819200" y="305828"/>
                  </a:lnTo>
                  <a:lnTo>
                    <a:pt x="818451" y="306539"/>
                  </a:lnTo>
                  <a:lnTo>
                    <a:pt x="818845" y="305828"/>
                  </a:lnTo>
                  <a:lnTo>
                    <a:pt x="818235" y="305828"/>
                  </a:lnTo>
                  <a:lnTo>
                    <a:pt x="817651" y="307098"/>
                  </a:lnTo>
                  <a:lnTo>
                    <a:pt x="817880" y="307098"/>
                  </a:lnTo>
                  <a:lnTo>
                    <a:pt x="818159" y="307098"/>
                  </a:lnTo>
                  <a:lnTo>
                    <a:pt x="819124" y="307098"/>
                  </a:lnTo>
                  <a:lnTo>
                    <a:pt x="819518" y="305828"/>
                  </a:lnTo>
                  <a:lnTo>
                    <a:pt x="819492" y="307098"/>
                  </a:lnTo>
                  <a:lnTo>
                    <a:pt x="818997" y="308368"/>
                  </a:lnTo>
                  <a:lnTo>
                    <a:pt x="818324" y="308368"/>
                  </a:lnTo>
                  <a:lnTo>
                    <a:pt x="817549" y="309638"/>
                  </a:lnTo>
                  <a:lnTo>
                    <a:pt x="816508" y="310908"/>
                  </a:lnTo>
                  <a:lnTo>
                    <a:pt x="815594" y="312178"/>
                  </a:lnTo>
                  <a:lnTo>
                    <a:pt x="813650" y="314718"/>
                  </a:lnTo>
                  <a:lnTo>
                    <a:pt x="811745" y="315988"/>
                  </a:lnTo>
                  <a:lnTo>
                    <a:pt x="812520" y="317309"/>
                  </a:lnTo>
                  <a:lnTo>
                    <a:pt x="812228" y="317309"/>
                  </a:lnTo>
                  <a:lnTo>
                    <a:pt x="813104" y="318528"/>
                  </a:lnTo>
                  <a:lnTo>
                    <a:pt x="814882" y="318528"/>
                  </a:lnTo>
                  <a:lnTo>
                    <a:pt x="814489" y="319798"/>
                  </a:lnTo>
                  <a:lnTo>
                    <a:pt x="813231" y="321068"/>
                  </a:lnTo>
                  <a:lnTo>
                    <a:pt x="812673" y="322338"/>
                  </a:lnTo>
                  <a:lnTo>
                    <a:pt x="811479" y="322338"/>
                  </a:lnTo>
                  <a:lnTo>
                    <a:pt x="810196" y="324878"/>
                  </a:lnTo>
                  <a:lnTo>
                    <a:pt x="806577" y="327418"/>
                  </a:lnTo>
                  <a:lnTo>
                    <a:pt x="804011" y="329958"/>
                  </a:lnTo>
                  <a:lnTo>
                    <a:pt x="809713" y="329958"/>
                  </a:lnTo>
                  <a:lnTo>
                    <a:pt x="806919" y="331228"/>
                  </a:lnTo>
                  <a:lnTo>
                    <a:pt x="801725" y="335038"/>
                  </a:lnTo>
                  <a:lnTo>
                    <a:pt x="802309" y="336308"/>
                  </a:lnTo>
                  <a:lnTo>
                    <a:pt x="800023" y="336308"/>
                  </a:lnTo>
                  <a:lnTo>
                    <a:pt x="793877" y="338848"/>
                  </a:lnTo>
                  <a:lnTo>
                    <a:pt x="797979" y="340118"/>
                  </a:lnTo>
                  <a:lnTo>
                    <a:pt x="795718" y="341388"/>
                  </a:lnTo>
                  <a:lnTo>
                    <a:pt x="821563" y="341388"/>
                  </a:lnTo>
                  <a:lnTo>
                    <a:pt x="822604" y="340118"/>
                  </a:lnTo>
                  <a:lnTo>
                    <a:pt x="826223" y="335038"/>
                  </a:lnTo>
                  <a:lnTo>
                    <a:pt x="828484" y="332498"/>
                  </a:lnTo>
                  <a:lnTo>
                    <a:pt x="831380" y="328688"/>
                  </a:lnTo>
                  <a:lnTo>
                    <a:pt x="832078" y="327418"/>
                  </a:lnTo>
                  <a:lnTo>
                    <a:pt x="832777" y="326148"/>
                  </a:lnTo>
                  <a:lnTo>
                    <a:pt x="833234" y="324878"/>
                  </a:lnTo>
                  <a:lnTo>
                    <a:pt x="828954" y="327418"/>
                  </a:lnTo>
                  <a:lnTo>
                    <a:pt x="833158" y="321068"/>
                  </a:lnTo>
                  <a:lnTo>
                    <a:pt x="835520" y="315988"/>
                  </a:lnTo>
                  <a:lnTo>
                    <a:pt x="837641" y="310908"/>
                  </a:lnTo>
                  <a:lnTo>
                    <a:pt x="839406" y="305828"/>
                  </a:lnTo>
                  <a:lnTo>
                    <a:pt x="840905" y="300748"/>
                  </a:lnTo>
                  <a:lnTo>
                    <a:pt x="840790" y="298208"/>
                  </a:lnTo>
                  <a:lnTo>
                    <a:pt x="840676" y="295668"/>
                  </a:lnTo>
                  <a:lnTo>
                    <a:pt x="840562" y="293128"/>
                  </a:lnTo>
                  <a:lnTo>
                    <a:pt x="840905" y="294398"/>
                  </a:lnTo>
                  <a:lnTo>
                    <a:pt x="841146" y="293128"/>
                  </a:lnTo>
                  <a:close/>
                </a:path>
                <a:path extrusionOk="0" h="1011554" w="1017270">
                  <a:moveTo>
                    <a:pt x="967193" y="669099"/>
                  </a:moveTo>
                  <a:lnTo>
                    <a:pt x="966431" y="670674"/>
                  </a:lnTo>
                  <a:lnTo>
                    <a:pt x="966978" y="669772"/>
                  </a:lnTo>
                  <a:lnTo>
                    <a:pt x="967105" y="669391"/>
                  </a:lnTo>
                  <a:lnTo>
                    <a:pt x="967193" y="669099"/>
                  </a:lnTo>
                  <a:close/>
                </a:path>
                <a:path extrusionOk="0" h="1011554" w="1017270">
                  <a:moveTo>
                    <a:pt x="971499" y="658063"/>
                  </a:moveTo>
                  <a:lnTo>
                    <a:pt x="971054" y="657948"/>
                  </a:lnTo>
                  <a:lnTo>
                    <a:pt x="968527" y="665022"/>
                  </a:lnTo>
                  <a:lnTo>
                    <a:pt x="968425" y="665187"/>
                  </a:lnTo>
                  <a:lnTo>
                    <a:pt x="967181" y="669099"/>
                  </a:lnTo>
                  <a:lnTo>
                    <a:pt x="968921" y="665543"/>
                  </a:lnTo>
                  <a:lnTo>
                    <a:pt x="970305" y="661860"/>
                  </a:lnTo>
                  <a:lnTo>
                    <a:pt x="971499" y="658063"/>
                  </a:lnTo>
                  <a:close/>
                </a:path>
                <a:path extrusionOk="0" h="1011554" w="1017270">
                  <a:moveTo>
                    <a:pt x="976541" y="381495"/>
                  </a:moveTo>
                  <a:lnTo>
                    <a:pt x="976020" y="379641"/>
                  </a:lnTo>
                  <a:lnTo>
                    <a:pt x="976287" y="380911"/>
                  </a:lnTo>
                  <a:lnTo>
                    <a:pt x="976541" y="381495"/>
                  </a:lnTo>
                  <a:close/>
                </a:path>
                <a:path extrusionOk="0" h="1011554" w="1017270">
                  <a:moveTo>
                    <a:pt x="1016660" y="502031"/>
                  </a:moveTo>
                  <a:lnTo>
                    <a:pt x="1015403" y="477901"/>
                  </a:lnTo>
                  <a:lnTo>
                    <a:pt x="1014920" y="465201"/>
                  </a:lnTo>
                  <a:lnTo>
                    <a:pt x="1014158" y="452501"/>
                  </a:lnTo>
                  <a:lnTo>
                    <a:pt x="1012875" y="442341"/>
                  </a:lnTo>
                  <a:lnTo>
                    <a:pt x="1012723" y="441071"/>
                  </a:lnTo>
                  <a:lnTo>
                    <a:pt x="1011047" y="439801"/>
                  </a:lnTo>
                  <a:lnTo>
                    <a:pt x="1009078" y="427101"/>
                  </a:lnTo>
                  <a:lnTo>
                    <a:pt x="1008291" y="422021"/>
                  </a:lnTo>
                  <a:lnTo>
                    <a:pt x="1009383" y="423291"/>
                  </a:lnTo>
                  <a:lnTo>
                    <a:pt x="1009243" y="422021"/>
                  </a:lnTo>
                  <a:lnTo>
                    <a:pt x="1008976" y="419481"/>
                  </a:lnTo>
                  <a:lnTo>
                    <a:pt x="1004798" y="400431"/>
                  </a:lnTo>
                  <a:lnTo>
                    <a:pt x="999528" y="376301"/>
                  </a:lnTo>
                  <a:lnTo>
                    <a:pt x="998143" y="369951"/>
                  </a:lnTo>
                  <a:lnTo>
                    <a:pt x="982027" y="322961"/>
                  </a:lnTo>
                  <a:lnTo>
                    <a:pt x="961212" y="278511"/>
                  </a:lnTo>
                  <a:lnTo>
                    <a:pt x="936282" y="235331"/>
                  </a:lnTo>
                  <a:lnTo>
                    <a:pt x="907846" y="195961"/>
                  </a:lnTo>
                  <a:lnTo>
                    <a:pt x="904684" y="192151"/>
                  </a:lnTo>
                  <a:lnTo>
                    <a:pt x="901915" y="187071"/>
                  </a:lnTo>
                  <a:lnTo>
                    <a:pt x="867791" y="150241"/>
                  </a:lnTo>
                  <a:lnTo>
                    <a:pt x="834605" y="119761"/>
                  </a:lnTo>
                  <a:lnTo>
                    <a:pt x="823061" y="110871"/>
                  </a:lnTo>
                  <a:lnTo>
                    <a:pt x="787730" y="84201"/>
                  </a:lnTo>
                  <a:lnTo>
                    <a:pt x="751179" y="62611"/>
                  </a:lnTo>
                  <a:lnTo>
                    <a:pt x="726046" y="49911"/>
                  </a:lnTo>
                  <a:lnTo>
                    <a:pt x="712495" y="42291"/>
                  </a:lnTo>
                  <a:lnTo>
                    <a:pt x="693572" y="34671"/>
                  </a:lnTo>
                  <a:lnTo>
                    <a:pt x="662393" y="21971"/>
                  </a:lnTo>
                  <a:lnTo>
                    <a:pt x="626630" y="14351"/>
                  </a:lnTo>
                  <a:lnTo>
                    <a:pt x="590092" y="8001"/>
                  </a:lnTo>
                  <a:lnTo>
                    <a:pt x="553262" y="2921"/>
                  </a:lnTo>
                  <a:lnTo>
                    <a:pt x="516686" y="381"/>
                  </a:lnTo>
                  <a:lnTo>
                    <a:pt x="503364" y="381"/>
                  </a:lnTo>
                  <a:lnTo>
                    <a:pt x="495808" y="1651"/>
                  </a:lnTo>
                  <a:lnTo>
                    <a:pt x="494715" y="1651"/>
                  </a:lnTo>
                  <a:lnTo>
                    <a:pt x="495439" y="381"/>
                  </a:lnTo>
                  <a:lnTo>
                    <a:pt x="489038" y="1651"/>
                  </a:lnTo>
                  <a:lnTo>
                    <a:pt x="481736" y="1651"/>
                  </a:lnTo>
                  <a:lnTo>
                    <a:pt x="473862" y="2921"/>
                  </a:lnTo>
                  <a:lnTo>
                    <a:pt x="457542" y="2921"/>
                  </a:lnTo>
                  <a:lnTo>
                    <a:pt x="414718" y="9271"/>
                  </a:lnTo>
                  <a:lnTo>
                    <a:pt x="406273" y="9271"/>
                  </a:lnTo>
                  <a:lnTo>
                    <a:pt x="398691" y="11811"/>
                  </a:lnTo>
                  <a:lnTo>
                    <a:pt x="400443" y="11811"/>
                  </a:lnTo>
                  <a:lnTo>
                    <a:pt x="367233" y="19431"/>
                  </a:lnTo>
                  <a:lnTo>
                    <a:pt x="350926" y="24511"/>
                  </a:lnTo>
                  <a:lnTo>
                    <a:pt x="311226" y="39751"/>
                  </a:lnTo>
                  <a:lnTo>
                    <a:pt x="303644" y="43561"/>
                  </a:lnTo>
                  <a:lnTo>
                    <a:pt x="273456" y="57531"/>
                  </a:lnTo>
                  <a:lnTo>
                    <a:pt x="216839" y="93091"/>
                  </a:lnTo>
                  <a:lnTo>
                    <a:pt x="165671" y="135001"/>
                  </a:lnTo>
                  <a:lnTo>
                    <a:pt x="128549" y="171831"/>
                  </a:lnTo>
                  <a:lnTo>
                    <a:pt x="95783" y="213741"/>
                  </a:lnTo>
                  <a:lnTo>
                    <a:pt x="67335" y="259461"/>
                  </a:lnTo>
                  <a:lnTo>
                    <a:pt x="43218" y="306451"/>
                  </a:lnTo>
                  <a:lnTo>
                    <a:pt x="23431" y="357251"/>
                  </a:lnTo>
                  <a:lnTo>
                    <a:pt x="10426" y="404241"/>
                  </a:lnTo>
                  <a:lnTo>
                    <a:pt x="8585" y="415671"/>
                  </a:lnTo>
                  <a:lnTo>
                    <a:pt x="7658" y="420751"/>
                  </a:lnTo>
                  <a:lnTo>
                    <a:pt x="2501" y="455041"/>
                  </a:lnTo>
                  <a:lnTo>
                    <a:pt x="2057" y="462661"/>
                  </a:lnTo>
                  <a:lnTo>
                    <a:pt x="1562" y="472821"/>
                  </a:lnTo>
                  <a:lnTo>
                    <a:pt x="0" y="508381"/>
                  </a:lnTo>
                  <a:lnTo>
                    <a:pt x="1473" y="535051"/>
                  </a:lnTo>
                  <a:lnTo>
                    <a:pt x="1866" y="542671"/>
                  </a:lnTo>
                  <a:lnTo>
                    <a:pt x="2222" y="549021"/>
                  </a:lnTo>
                  <a:lnTo>
                    <a:pt x="2286" y="550291"/>
                  </a:lnTo>
                  <a:lnTo>
                    <a:pt x="2362" y="551561"/>
                  </a:lnTo>
                  <a:lnTo>
                    <a:pt x="2438" y="552831"/>
                  </a:lnTo>
                  <a:lnTo>
                    <a:pt x="2806" y="557911"/>
                  </a:lnTo>
                  <a:lnTo>
                    <a:pt x="2895" y="559181"/>
                  </a:lnTo>
                  <a:lnTo>
                    <a:pt x="2984" y="560451"/>
                  </a:lnTo>
                  <a:lnTo>
                    <a:pt x="3086" y="561721"/>
                  </a:lnTo>
                  <a:lnTo>
                    <a:pt x="5791" y="579501"/>
                  </a:lnTo>
                  <a:lnTo>
                    <a:pt x="8394" y="598551"/>
                  </a:lnTo>
                  <a:lnTo>
                    <a:pt x="11506" y="616331"/>
                  </a:lnTo>
                  <a:lnTo>
                    <a:pt x="15722" y="634111"/>
                  </a:lnTo>
                  <a:lnTo>
                    <a:pt x="16103" y="636651"/>
                  </a:lnTo>
                  <a:lnTo>
                    <a:pt x="17208" y="640461"/>
                  </a:lnTo>
                  <a:lnTo>
                    <a:pt x="18884" y="648081"/>
                  </a:lnTo>
                  <a:lnTo>
                    <a:pt x="21729" y="659244"/>
                  </a:lnTo>
                  <a:lnTo>
                    <a:pt x="38900" y="706501"/>
                  </a:lnTo>
                  <a:lnTo>
                    <a:pt x="56134" y="742061"/>
                  </a:lnTo>
                  <a:lnTo>
                    <a:pt x="75971" y="776351"/>
                  </a:lnTo>
                  <a:lnTo>
                    <a:pt x="112064" y="827151"/>
                  </a:lnTo>
                  <a:lnTo>
                    <a:pt x="116052" y="831494"/>
                  </a:lnTo>
                  <a:lnTo>
                    <a:pt x="112674" y="825881"/>
                  </a:lnTo>
                  <a:lnTo>
                    <a:pt x="108572" y="819531"/>
                  </a:lnTo>
                  <a:lnTo>
                    <a:pt x="116611" y="829691"/>
                  </a:lnTo>
                  <a:lnTo>
                    <a:pt x="119265" y="833501"/>
                  </a:lnTo>
                  <a:lnTo>
                    <a:pt x="122237" y="836041"/>
                  </a:lnTo>
                  <a:lnTo>
                    <a:pt x="124891" y="838581"/>
                  </a:lnTo>
                  <a:lnTo>
                    <a:pt x="140220" y="855091"/>
                  </a:lnTo>
                  <a:lnTo>
                    <a:pt x="145440" y="861656"/>
                  </a:lnTo>
                  <a:lnTo>
                    <a:pt x="147421" y="864082"/>
                  </a:lnTo>
                  <a:lnTo>
                    <a:pt x="154495" y="870331"/>
                  </a:lnTo>
                  <a:lnTo>
                    <a:pt x="161696" y="877951"/>
                  </a:lnTo>
                  <a:lnTo>
                    <a:pt x="168770" y="884301"/>
                  </a:lnTo>
                  <a:lnTo>
                    <a:pt x="182753" y="897001"/>
                  </a:lnTo>
                  <a:lnTo>
                    <a:pt x="190055" y="903351"/>
                  </a:lnTo>
                  <a:lnTo>
                    <a:pt x="197866" y="908431"/>
                  </a:lnTo>
                  <a:lnTo>
                    <a:pt x="214249" y="921131"/>
                  </a:lnTo>
                  <a:lnTo>
                    <a:pt x="219964" y="924941"/>
                  </a:lnTo>
                  <a:lnTo>
                    <a:pt x="225780" y="928751"/>
                  </a:lnTo>
                  <a:lnTo>
                    <a:pt x="232702" y="932561"/>
                  </a:lnTo>
                  <a:lnTo>
                    <a:pt x="229539" y="931291"/>
                  </a:lnTo>
                  <a:lnTo>
                    <a:pt x="233299" y="933831"/>
                  </a:lnTo>
                  <a:lnTo>
                    <a:pt x="236842" y="935101"/>
                  </a:lnTo>
                  <a:lnTo>
                    <a:pt x="255092" y="945261"/>
                  </a:lnTo>
                  <a:lnTo>
                    <a:pt x="261366" y="949071"/>
                  </a:lnTo>
                  <a:lnTo>
                    <a:pt x="268897" y="954151"/>
                  </a:lnTo>
                  <a:lnTo>
                    <a:pt x="278015" y="957961"/>
                  </a:lnTo>
                  <a:lnTo>
                    <a:pt x="300723" y="970661"/>
                  </a:lnTo>
                  <a:lnTo>
                    <a:pt x="307403" y="973201"/>
                  </a:lnTo>
                  <a:lnTo>
                    <a:pt x="314718" y="977011"/>
                  </a:lnTo>
                  <a:lnTo>
                    <a:pt x="322618" y="980821"/>
                  </a:lnTo>
                  <a:lnTo>
                    <a:pt x="331012" y="984631"/>
                  </a:lnTo>
                  <a:lnTo>
                    <a:pt x="334302" y="985901"/>
                  </a:lnTo>
                  <a:lnTo>
                    <a:pt x="334340" y="985354"/>
                  </a:lnTo>
                  <a:lnTo>
                    <a:pt x="324853" y="980821"/>
                  </a:lnTo>
                  <a:lnTo>
                    <a:pt x="339572" y="985901"/>
                  </a:lnTo>
                  <a:lnTo>
                    <a:pt x="347548" y="988441"/>
                  </a:lnTo>
                  <a:lnTo>
                    <a:pt x="356616" y="990981"/>
                  </a:lnTo>
                  <a:lnTo>
                    <a:pt x="359295" y="992251"/>
                  </a:lnTo>
                  <a:lnTo>
                    <a:pt x="360235" y="992251"/>
                  </a:lnTo>
                  <a:lnTo>
                    <a:pt x="360260" y="992466"/>
                  </a:lnTo>
                  <a:lnTo>
                    <a:pt x="359664" y="992314"/>
                  </a:lnTo>
                  <a:lnTo>
                    <a:pt x="359511" y="992924"/>
                  </a:lnTo>
                  <a:lnTo>
                    <a:pt x="360324" y="992962"/>
                  </a:lnTo>
                  <a:lnTo>
                    <a:pt x="360413" y="993521"/>
                  </a:lnTo>
                  <a:lnTo>
                    <a:pt x="393382" y="1001141"/>
                  </a:lnTo>
                  <a:lnTo>
                    <a:pt x="403225" y="1004951"/>
                  </a:lnTo>
                  <a:lnTo>
                    <a:pt x="413537" y="1004951"/>
                  </a:lnTo>
                  <a:lnTo>
                    <a:pt x="436511" y="1008761"/>
                  </a:lnTo>
                  <a:lnTo>
                    <a:pt x="434352" y="1007491"/>
                  </a:lnTo>
                  <a:lnTo>
                    <a:pt x="439178" y="1007491"/>
                  </a:lnTo>
                  <a:lnTo>
                    <a:pt x="445274" y="1008761"/>
                  </a:lnTo>
                  <a:lnTo>
                    <a:pt x="446227" y="1008761"/>
                  </a:lnTo>
                  <a:lnTo>
                    <a:pt x="453618" y="1010348"/>
                  </a:lnTo>
                  <a:lnTo>
                    <a:pt x="459651" y="1011301"/>
                  </a:lnTo>
                  <a:lnTo>
                    <a:pt x="457390" y="1010589"/>
                  </a:lnTo>
                  <a:lnTo>
                    <a:pt x="456018" y="1010221"/>
                  </a:lnTo>
                  <a:lnTo>
                    <a:pt x="468325" y="1011301"/>
                  </a:lnTo>
                  <a:lnTo>
                    <a:pt x="508901" y="1011301"/>
                  </a:lnTo>
                  <a:lnTo>
                    <a:pt x="474827" y="1007491"/>
                  </a:lnTo>
                  <a:lnTo>
                    <a:pt x="461137" y="1006221"/>
                  </a:lnTo>
                  <a:lnTo>
                    <a:pt x="448094" y="1003681"/>
                  </a:lnTo>
                  <a:lnTo>
                    <a:pt x="436880" y="1001141"/>
                  </a:lnTo>
                  <a:lnTo>
                    <a:pt x="428726" y="999871"/>
                  </a:lnTo>
                  <a:lnTo>
                    <a:pt x="439089" y="1001141"/>
                  </a:lnTo>
                  <a:lnTo>
                    <a:pt x="439610" y="1001141"/>
                  </a:lnTo>
                  <a:lnTo>
                    <a:pt x="435102" y="999871"/>
                  </a:lnTo>
                  <a:lnTo>
                    <a:pt x="430352" y="998601"/>
                  </a:lnTo>
                  <a:lnTo>
                    <a:pt x="428777" y="998601"/>
                  </a:lnTo>
                  <a:lnTo>
                    <a:pt x="415721" y="996137"/>
                  </a:lnTo>
                  <a:lnTo>
                    <a:pt x="412191" y="994791"/>
                  </a:lnTo>
                  <a:lnTo>
                    <a:pt x="408863" y="993521"/>
                  </a:lnTo>
                  <a:lnTo>
                    <a:pt x="408901" y="993863"/>
                  </a:lnTo>
                  <a:lnTo>
                    <a:pt x="406120" y="993660"/>
                  </a:lnTo>
                  <a:lnTo>
                    <a:pt x="407695" y="993990"/>
                  </a:lnTo>
                  <a:lnTo>
                    <a:pt x="408787" y="994270"/>
                  </a:lnTo>
                  <a:lnTo>
                    <a:pt x="408952" y="994270"/>
                  </a:lnTo>
                  <a:lnTo>
                    <a:pt x="409028" y="994791"/>
                  </a:lnTo>
                  <a:lnTo>
                    <a:pt x="406120" y="994791"/>
                  </a:lnTo>
                  <a:lnTo>
                    <a:pt x="400558" y="993521"/>
                  </a:lnTo>
                  <a:lnTo>
                    <a:pt x="386918" y="989711"/>
                  </a:lnTo>
                  <a:lnTo>
                    <a:pt x="387057" y="988441"/>
                  </a:lnTo>
                  <a:lnTo>
                    <a:pt x="384517" y="988441"/>
                  </a:lnTo>
                  <a:lnTo>
                    <a:pt x="379158" y="987171"/>
                  </a:lnTo>
                  <a:lnTo>
                    <a:pt x="372376" y="984631"/>
                  </a:lnTo>
                  <a:lnTo>
                    <a:pt x="361302" y="982091"/>
                  </a:lnTo>
                  <a:lnTo>
                    <a:pt x="358343" y="980821"/>
                  </a:lnTo>
                  <a:lnTo>
                    <a:pt x="349478" y="977011"/>
                  </a:lnTo>
                  <a:lnTo>
                    <a:pt x="326529" y="966851"/>
                  </a:lnTo>
                  <a:lnTo>
                    <a:pt x="317322" y="963041"/>
                  </a:lnTo>
                  <a:lnTo>
                    <a:pt x="311124" y="959231"/>
                  </a:lnTo>
                  <a:lnTo>
                    <a:pt x="301663" y="954151"/>
                  </a:lnTo>
                  <a:lnTo>
                    <a:pt x="291096" y="950341"/>
                  </a:lnTo>
                  <a:lnTo>
                    <a:pt x="279996" y="945261"/>
                  </a:lnTo>
                  <a:lnTo>
                    <a:pt x="268960" y="938911"/>
                  </a:lnTo>
                  <a:lnTo>
                    <a:pt x="259359" y="932561"/>
                  </a:lnTo>
                  <a:lnTo>
                    <a:pt x="253568" y="928751"/>
                  </a:lnTo>
                  <a:lnTo>
                    <a:pt x="251904" y="926211"/>
                  </a:lnTo>
                  <a:lnTo>
                    <a:pt x="247002" y="922401"/>
                  </a:lnTo>
                  <a:lnTo>
                    <a:pt x="242773" y="920508"/>
                  </a:lnTo>
                  <a:lnTo>
                    <a:pt x="244551" y="922401"/>
                  </a:lnTo>
                  <a:lnTo>
                    <a:pt x="243547" y="922401"/>
                  </a:lnTo>
                  <a:lnTo>
                    <a:pt x="235267" y="916051"/>
                  </a:lnTo>
                  <a:lnTo>
                    <a:pt x="232562" y="914781"/>
                  </a:lnTo>
                  <a:lnTo>
                    <a:pt x="230073" y="912241"/>
                  </a:lnTo>
                  <a:lnTo>
                    <a:pt x="227482" y="909701"/>
                  </a:lnTo>
                  <a:lnTo>
                    <a:pt x="236918" y="916051"/>
                  </a:lnTo>
                  <a:lnTo>
                    <a:pt x="232130" y="912241"/>
                  </a:lnTo>
                  <a:lnTo>
                    <a:pt x="230619" y="910971"/>
                  </a:lnTo>
                  <a:lnTo>
                    <a:pt x="228955" y="909701"/>
                  </a:lnTo>
                  <a:lnTo>
                    <a:pt x="207365" y="893191"/>
                  </a:lnTo>
                  <a:lnTo>
                    <a:pt x="197167" y="884301"/>
                  </a:lnTo>
                  <a:lnTo>
                    <a:pt x="191008" y="880491"/>
                  </a:lnTo>
                  <a:lnTo>
                    <a:pt x="181267" y="870331"/>
                  </a:lnTo>
                  <a:lnTo>
                    <a:pt x="178079" y="866914"/>
                  </a:lnTo>
                  <a:lnTo>
                    <a:pt x="171780" y="860171"/>
                  </a:lnTo>
                  <a:lnTo>
                    <a:pt x="167335" y="856361"/>
                  </a:lnTo>
                  <a:lnTo>
                    <a:pt x="169595" y="858901"/>
                  </a:lnTo>
                  <a:lnTo>
                    <a:pt x="174421" y="864082"/>
                  </a:lnTo>
                  <a:lnTo>
                    <a:pt x="174218" y="864082"/>
                  </a:lnTo>
                  <a:lnTo>
                    <a:pt x="167728" y="857631"/>
                  </a:lnTo>
                  <a:lnTo>
                    <a:pt x="170522" y="861263"/>
                  </a:lnTo>
                  <a:lnTo>
                    <a:pt x="170700" y="861428"/>
                  </a:lnTo>
                  <a:lnTo>
                    <a:pt x="170459" y="861263"/>
                  </a:lnTo>
                  <a:lnTo>
                    <a:pt x="165671" y="857631"/>
                  </a:lnTo>
                  <a:lnTo>
                    <a:pt x="160642" y="851281"/>
                  </a:lnTo>
                  <a:lnTo>
                    <a:pt x="144399" y="832231"/>
                  </a:lnTo>
                  <a:lnTo>
                    <a:pt x="136385" y="823341"/>
                  </a:lnTo>
                  <a:lnTo>
                    <a:pt x="133591" y="819531"/>
                  </a:lnTo>
                  <a:lnTo>
                    <a:pt x="126098" y="809371"/>
                  </a:lnTo>
                  <a:lnTo>
                    <a:pt x="125158" y="808101"/>
                  </a:lnTo>
                  <a:lnTo>
                    <a:pt x="122656" y="805561"/>
                  </a:lnTo>
                  <a:lnTo>
                    <a:pt x="122948" y="805561"/>
                  </a:lnTo>
                  <a:lnTo>
                    <a:pt x="119786" y="804291"/>
                  </a:lnTo>
                  <a:lnTo>
                    <a:pt x="121856" y="809371"/>
                  </a:lnTo>
                  <a:lnTo>
                    <a:pt x="115201" y="801751"/>
                  </a:lnTo>
                  <a:lnTo>
                    <a:pt x="111721" y="795401"/>
                  </a:lnTo>
                  <a:lnTo>
                    <a:pt x="105168" y="787781"/>
                  </a:lnTo>
                  <a:lnTo>
                    <a:pt x="101511" y="782701"/>
                  </a:lnTo>
                  <a:lnTo>
                    <a:pt x="103822" y="785241"/>
                  </a:lnTo>
                  <a:lnTo>
                    <a:pt x="103974" y="783971"/>
                  </a:lnTo>
                  <a:lnTo>
                    <a:pt x="103047" y="782701"/>
                  </a:lnTo>
                  <a:lnTo>
                    <a:pt x="96583" y="773811"/>
                  </a:lnTo>
                  <a:lnTo>
                    <a:pt x="88950" y="761111"/>
                  </a:lnTo>
                  <a:lnTo>
                    <a:pt x="85039" y="753491"/>
                  </a:lnTo>
                  <a:lnTo>
                    <a:pt x="81064" y="747141"/>
                  </a:lnTo>
                  <a:lnTo>
                    <a:pt x="77330" y="740791"/>
                  </a:lnTo>
                  <a:lnTo>
                    <a:pt x="74129" y="733171"/>
                  </a:lnTo>
                  <a:lnTo>
                    <a:pt x="75107" y="736981"/>
                  </a:lnTo>
                  <a:lnTo>
                    <a:pt x="75869" y="740791"/>
                  </a:lnTo>
                  <a:lnTo>
                    <a:pt x="77038" y="743331"/>
                  </a:lnTo>
                  <a:lnTo>
                    <a:pt x="80784" y="753491"/>
                  </a:lnTo>
                  <a:lnTo>
                    <a:pt x="78892" y="749681"/>
                  </a:lnTo>
                  <a:lnTo>
                    <a:pt x="76200" y="745871"/>
                  </a:lnTo>
                  <a:lnTo>
                    <a:pt x="67983" y="726821"/>
                  </a:lnTo>
                  <a:lnTo>
                    <a:pt x="63982" y="716661"/>
                  </a:lnTo>
                  <a:lnTo>
                    <a:pt x="60464" y="709041"/>
                  </a:lnTo>
                  <a:lnTo>
                    <a:pt x="59143" y="707771"/>
                  </a:lnTo>
                  <a:lnTo>
                    <a:pt x="58127" y="705231"/>
                  </a:lnTo>
                  <a:lnTo>
                    <a:pt x="56959" y="701421"/>
                  </a:lnTo>
                  <a:lnTo>
                    <a:pt x="56083" y="698881"/>
                  </a:lnTo>
                  <a:lnTo>
                    <a:pt x="50736" y="681113"/>
                  </a:lnTo>
                  <a:lnTo>
                    <a:pt x="47599" y="673481"/>
                  </a:lnTo>
                  <a:lnTo>
                    <a:pt x="45453" y="669671"/>
                  </a:lnTo>
                  <a:lnTo>
                    <a:pt x="43065" y="664591"/>
                  </a:lnTo>
                  <a:lnTo>
                    <a:pt x="41554" y="658241"/>
                  </a:lnTo>
                  <a:lnTo>
                    <a:pt x="40005" y="653161"/>
                  </a:lnTo>
                  <a:lnTo>
                    <a:pt x="39293" y="648081"/>
                  </a:lnTo>
                  <a:lnTo>
                    <a:pt x="40462" y="653161"/>
                  </a:lnTo>
                  <a:lnTo>
                    <a:pt x="42837" y="659244"/>
                  </a:lnTo>
                  <a:lnTo>
                    <a:pt x="44411" y="663321"/>
                  </a:lnTo>
                  <a:lnTo>
                    <a:pt x="36563" y="629031"/>
                  </a:lnTo>
                  <a:lnTo>
                    <a:pt x="36423" y="628713"/>
                  </a:lnTo>
                  <a:lnTo>
                    <a:pt x="35890" y="626491"/>
                  </a:lnTo>
                  <a:lnTo>
                    <a:pt x="34759" y="625221"/>
                  </a:lnTo>
                  <a:lnTo>
                    <a:pt x="31838" y="616331"/>
                  </a:lnTo>
                  <a:lnTo>
                    <a:pt x="29286" y="604901"/>
                  </a:lnTo>
                  <a:lnTo>
                    <a:pt x="28130" y="597281"/>
                  </a:lnTo>
                  <a:lnTo>
                    <a:pt x="26797" y="589661"/>
                  </a:lnTo>
                  <a:lnTo>
                    <a:pt x="25425" y="580771"/>
                  </a:lnTo>
                  <a:lnTo>
                    <a:pt x="23380" y="566801"/>
                  </a:lnTo>
                  <a:lnTo>
                    <a:pt x="22377" y="557911"/>
                  </a:lnTo>
                  <a:lnTo>
                    <a:pt x="22352" y="549021"/>
                  </a:lnTo>
                  <a:lnTo>
                    <a:pt x="20523" y="542671"/>
                  </a:lnTo>
                  <a:lnTo>
                    <a:pt x="20396" y="522351"/>
                  </a:lnTo>
                  <a:lnTo>
                    <a:pt x="21602" y="522351"/>
                  </a:lnTo>
                  <a:lnTo>
                    <a:pt x="22479" y="540131"/>
                  </a:lnTo>
                  <a:lnTo>
                    <a:pt x="23025" y="549021"/>
                  </a:lnTo>
                  <a:lnTo>
                    <a:pt x="23101" y="550291"/>
                  </a:lnTo>
                  <a:lnTo>
                    <a:pt x="23774" y="557911"/>
                  </a:lnTo>
                  <a:lnTo>
                    <a:pt x="23888" y="559181"/>
                  </a:lnTo>
                  <a:lnTo>
                    <a:pt x="24003" y="560451"/>
                  </a:lnTo>
                  <a:lnTo>
                    <a:pt x="30607" y="602716"/>
                  </a:lnTo>
                  <a:lnTo>
                    <a:pt x="29768" y="602246"/>
                  </a:lnTo>
                  <a:lnTo>
                    <a:pt x="31178" y="610336"/>
                  </a:lnTo>
                  <a:lnTo>
                    <a:pt x="33896" y="618134"/>
                  </a:lnTo>
                  <a:lnTo>
                    <a:pt x="35890" y="626084"/>
                  </a:lnTo>
                  <a:lnTo>
                    <a:pt x="36017" y="626237"/>
                  </a:lnTo>
                  <a:lnTo>
                    <a:pt x="36220" y="626694"/>
                  </a:lnTo>
                  <a:lnTo>
                    <a:pt x="35814" y="623214"/>
                  </a:lnTo>
                  <a:lnTo>
                    <a:pt x="33121" y="614349"/>
                  </a:lnTo>
                  <a:lnTo>
                    <a:pt x="30924" y="603631"/>
                  </a:lnTo>
                  <a:lnTo>
                    <a:pt x="31369" y="603631"/>
                  </a:lnTo>
                  <a:lnTo>
                    <a:pt x="24650" y="562991"/>
                  </a:lnTo>
                  <a:lnTo>
                    <a:pt x="24574" y="561721"/>
                  </a:lnTo>
                  <a:lnTo>
                    <a:pt x="24498" y="560451"/>
                  </a:lnTo>
                  <a:lnTo>
                    <a:pt x="24422" y="559181"/>
                  </a:lnTo>
                  <a:lnTo>
                    <a:pt x="24345" y="557911"/>
                  </a:lnTo>
                  <a:lnTo>
                    <a:pt x="24549" y="554101"/>
                  </a:lnTo>
                  <a:lnTo>
                    <a:pt x="24625" y="552831"/>
                  </a:lnTo>
                  <a:lnTo>
                    <a:pt x="25273" y="551561"/>
                  </a:lnTo>
                  <a:lnTo>
                    <a:pt x="26073" y="554101"/>
                  </a:lnTo>
                  <a:lnTo>
                    <a:pt x="25603" y="551561"/>
                  </a:lnTo>
                  <a:lnTo>
                    <a:pt x="24447" y="545211"/>
                  </a:lnTo>
                  <a:lnTo>
                    <a:pt x="23228" y="522351"/>
                  </a:lnTo>
                  <a:lnTo>
                    <a:pt x="22885" y="516001"/>
                  </a:lnTo>
                  <a:lnTo>
                    <a:pt x="25717" y="460121"/>
                  </a:lnTo>
                  <a:lnTo>
                    <a:pt x="27533" y="449961"/>
                  </a:lnTo>
                  <a:lnTo>
                    <a:pt x="27952" y="447421"/>
                  </a:lnTo>
                  <a:lnTo>
                    <a:pt x="28600" y="443611"/>
                  </a:lnTo>
                  <a:lnTo>
                    <a:pt x="27317" y="447421"/>
                  </a:lnTo>
                  <a:lnTo>
                    <a:pt x="29743" y="427101"/>
                  </a:lnTo>
                  <a:lnTo>
                    <a:pt x="31127" y="424561"/>
                  </a:lnTo>
                  <a:lnTo>
                    <a:pt x="31178" y="424218"/>
                  </a:lnTo>
                  <a:lnTo>
                    <a:pt x="31788" y="423303"/>
                  </a:lnTo>
                  <a:lnTo>
                    <a:pt x="31559" y="423316"/>
                  </a:lnTo>
                  <a:lnTo>
                    <a:pt x="31330" y="423621"/>
                  </a:lnTo>
                  <a:lnTo>
                    <a:pt x="31254" y="423748"/>
                  </a:lnTo>
                  <a:lnTo>
                    <a:pt x="33007" y="413131"/>
                  </a:lnTo>
                  <a:lnTo>
                    <a:pt x="35750" y="401701"/>
                  </a:lnTo>
                  <a:lnTo>
                    <a:pt x="41859" y="380111"/>
                  </a:lnTo>
                  <a:lnTo>
                    <a:pt x="44030" y="373761"/>
                  </a:lnTo>
                  <a:lnTo>
                    <a:pt x="45415" y="366141"/>
                  </a:lnTo>
                  <a:lnTo>
                    <a:pt x="48031" y="361061"/>
                  </a:lnTo>
                  <a:lnTo>
                    <a:pt x="54876" y="344551"/>
                  </a:lnTo>
                  <a:lnTo>
                    <a:pt x="55067" y="340741"/>
                  </a:lnTo>
                  <a:lnTo>
                    <a:pt x="57404" y="334391"/>
                  </a:lnTo>
                  <a:lnTo>
                    <a:pt x="62738" y="325501"/>
                  </a:lnTo>
                  <a:lnTo>
                    <a:pt x="62001" y="321691"/>
                  </a:lnTo>
                  <a:lnTo>
                    <a:pt x="63449" y="317881"/>
                  </a:lnTo>
                  <a:lnTo>
                    <a:pt x="65582" y="312801"/>
                  </a:lnTo>
                  <a:lnTo>
                    <a:pt x="67335" y="308991"/>
                  </a:lnTo>
                  <a:lnTo>
                    <a:pt x="71323" y="301371"/>
                  </a:lnTo>
                  <a:lnTo>
                    <a:pt x="72999" y="295021"/>
                  </a:lnTo>
                  <a:lnTo>
                    <a:pt x="78117" y="286575"/>
                  </a:lnTo>
                  <a:lnTo>
                    <a:pt x="79108" y="284924"/>
                  </a:lnTo>
                  <a:lnTo>
                    <a:pt x="79032" y="284797"/>
                  </a:lnTo>
                  <a:lnTo>
                    <a:pt x="79260" y="284353"/>
                  </a:lnTo>
                  <a:lnTo>
                    <a:pt x="79425" y="284619"/>
                  </a:lnTo>
                  <a:lnTo>
                    <a:pt x="79616" y="283679"/>
                  </a:lnTo>
                  <a:lnTo>
                    <a:pt x="83604" y="275971"/>
                  </a:lnTo>
                  <a:lnTo>
                    <a:pt x="83426" y="275971"/>
                  </a:lnTo>
                  <a:lnTo>
                    <a:pt x="83451" y="274701"/>
                  </a:lnTo>
                  <a:lnTo>
                    <a:pt x="89852" y="264541"/>
                  </a:lnTo>
                  <a:lnTo>
                    <a:pt x="94602" y="259461"/>
                  </a:lnTo>
                  <a:lnTo>
                    <a:pt x="92608" y="256921"/>
                  </a:lnTo>
                  <a:lnTo>
                    <a:pt x="98793" y="246761"/>
                  </a:lnTo>
                  <a:lnTo>
                    <a:pt x="106400" y="239141"/>
                  </a:lnTo>
                  <a:lnTo>
                    <a:pt x="112826" y="230251"/>
                  </a:lnTo>
                  <a:lnTo>
                    <a:pt x="116395" y="225171"/>
                  </a:lnTo>
                  <a:lnTo>
                    <a:pt x="120345" y="220091"/>
                  </a:lnTo>
                  <a:lnTo>
                    <a:pt x="123532" y="215011"/>
                  </a:lnTo>
                  <a:lnTo>
                    <a:pt x="127203" y="209931"/>
                  </a:lnTo>
                  <a:lnTo>
                    <a:pt x="131927" y="202311"/>
                  </a:lnTo>
                  <a:lnTo>
                    <a:pt x="138290" y="194691"/>
                  </a:lnTo>
                  <a:lnTo>
                    <a:pt x="145008" y="188341"/>
                  </a:lnTo>
                  <a:lnTo>
                    <a:pt x="149491" y="185801"/>
                  </a:lnTo>
                  <a:lnTo>
                    <a:pt x="151079" y="185801"/>
                  </a:lnTo>
                  <a:lnTo>
                    <a:pt x="149796" y="188341"/>
                  </a:lnTo>
                  <a:lnTo>
                    <a:pt x="150647" y="187071"/>
                  </a:lnTo>
                  <a:lnTo>
                    <a:pt x="151396" y="185801"/>
                  </a:lnTo>
                  <a:lnTo>
                    <a:pt x="152895" y="183261"/>
                  </a:lnTo>
                  <a:lnTo>
                    <a:pt x="154800" y="180721"/>
                  </a:lnTo>
                  <a:lnTo>
                    <a:pt x="157378" y="178181"/>
                  </a:lnTo>
                  <a:lnTo>
                    <a:pt x="163156" y="170561"/>
                  </a:lnTo>
                  <a:lnTo>
                    <a:pt x="165481" y="169291"/>
                  </a:lnTo>
                  <a:lnTo>
                    <a:pt x="164350" y="170561"/>
                  </a:lnTo>
                  <a:lnTo>
                    <a:pt x="162293" y="174371"/>
                  </a:lnTo>
                  <a:lnTo>
                    <a:pt x="166611" y="169291"/>
                  </a:lnTo>
                  <a:lnTo>
                    <a:pt x="167690" y="168021"/>
                  </a:lnTo>
                  <a:lnTo>
                    <a:pt x="169214" y="166751"/>
                  </a:lnTo>
                  <a:lnTo>
                    <a:pt x="170484" y="165481"/>
                  </a:lnTo>
                  <a:lnTo>
                    <a:pt x="171678" y="164211"/>
                  </a:lnTo>
                  <a:lnTo>
                    <a:pt x="172466" y="162941"/>
                  </a:lnTo>
                  <a:lnTo>
                    <a:pt x="175856" y="159918"/>
                  </a:lnTo>
                  <a:lnTo>
                    <a:pt x="175780" y="160058"/>
                  </a:lnTo>
                  <a:lnTo>
                    <a:pt x="175882" y="159905"/>
                  </a:lnTo>
                  <a:lnTo>
                    <a:pt x="176745" y="159131"/>
                  </a:lnTo>
                  <a:lnTo>
                    <a:pt x="177253" y="157822"/>
                  </a:lnTo>
                  <a:lnTo>
                    <a:pt x="177457" y="157505"/>
                  </a:lnTo>
                  <a:lnTo>
                    <a:pt x="177317" y="157632"/>
                  </a:lnTo>
                  <a:lnTo>
                    <a:pt x="178219" y="155321"/>
                  </a:lnTo>
                  <a:lnTo>
                    <a:pt x="179539" y="151511"/>
                  </a:lnTo>
                  <a:lnTo>
                    <a:pt x="182270" y="148971"/>
                  </a:lnTo>
                  <a:lnTo>
                    <a:pt x="178638" y="151511"/>
                  </a:lnTo>
                  <a:lnTo>
                    <a:pt x="185305" y="145161"/>
                  </a:lnTo>
                  <a:lnTo>
                    <a:pt x="192366" y="137541"/>
                  </a:lnTo>
                  <a:lnTo>
                    <a:pt x="200075" y="131191"/>
                  </a:lnTo>
                  <a:lnTo>
                    <a:pt x="208749" y="124841"/>
                  </a:lnTo>
                  <a:lnTo>
                    <a:pt x="208762" y="126111"/>
                  </a:lnTo>
                  <a:lnTo>
                    <a:pt x="210248" y="124841"/>
                  </a:lnTo>
                  <a:lnTo>
                    <a:pt x="220726" y="115951"/>
                  </a:lnTo>
                  <a:lnTo>
                    <a:pt x="222046" y="117221"/>
                  </a:lnTo>
                  <a:lnTo>
                    <a:pt x="223494" y="115951"/>
                  </a:lnTo>
                  <a:lnTo>
                    <a:pt x="227838" y="112141"/>
                  </a:lnTo>
                  <a:lnTo>
                    <a:pt x="233349" y="107061"/>
                  </a:lnTo>
                  <a:lnTo>
                    <a:pt x="237375" y="104521"/>
                  </a:lnTo>
                  <a:lnTo>
                    <a:pt x="240766" y="102374"/>
                  </a:lnTo>
                  <a:lnTo>
                    <a:pt x="241515" y="101981"/>
                  </a:lnTo>
                  <a:lnTo>
                    <a:pt x="248577" y="96901"/>
                  </a:lnTo>
                  <a:lnTo>
                    <a:pt x="256425" y="93091"/>
                  </a:lnTo>
                  <a:lnTo>
                    <a:pt x="263537" y="89281"/>
                  </a:lnTo>
                  <a:lnTo>
                    <a:pt x="269570" y="86741"/>
                  </a:lnTo>
                  <a:lnTo>
                    <a:pt x="274916" y="82931"/>
                  </a:lnTo>
                  <a:lnTo>
                    <a:pt x="286435" y="77851"/>
                  </a:lnTo>
                  <a:lnTo>
                    <a:pt x="292036" y="74041"/>
                  </a:lnTo>
                  <a:lnTo>
                    <a:pt x="303466" y="68961"/>
                  </a:lnTo>
                  <a:lnTo>
                    <a:pt x="315493" y="62611"/>
                  </a:lnTo>
                  <a:lnTo>
                    <a:pt x="321589" y="58801"/>
                  </a:lnTo>
                  <a:lnTo>
                    <a:pt x="328663" y="56261"/>
                  </a:lnTo>
                  <a:lnTo>
                    <a:pt x="335991" y="53721"/>
                  </a:lnTo>
                  <a:lnTo>
                    <a:pt x="332473" y="56261"/>
                  </a:lnTo>
                  <a:lnTo>
                    <a:pt x="337413" y="54991"/>
                  </a:lnTo>
                  <a:lnTo>
                    <a:pt x="339191" y="53721"/>
                  </a:lnTo>
                  <a:lnTo>
                    <a:pt x="340956" y="52451"/>
                  </a:lnTo>
                  <a:lnTo>
                    <a:pt x="346913" y="49911"/>
                  </a:lnTo>
                  <a:lnTo>
                    <a:pt x="347941" y="51181"/>
                  </a:lnTo>
                  <a:lnTo>
                    <a:pt x="350469" y="49911"/>
                  </a:lnTo>
                  <a:lnTo>
                    <a:pt x="358051" y="46101"/>
                  </a:lnTo>
                  <a:lnTo>
                    <a:pt x="361619" y="46101"/>
                  </a:lnTo>
                  <a:lnTo>
                    <a:pt x="369341" y="44831"/>
                  </a:lnTo>
                  <a:lnTo>
                    <a:pt x="365328" y="43561"/>
                  </a:lnTo>
                  <a:lnTo>
                    <a:pt x="379615" y="41021"/>
                  </a:lnTo>
                  <a:lnTo>
                    <a:pt x="395376" y="37211"/>
                  </a:lnTo>
                  <a:lnTo>
                    <a:pt x="389699" y="39751"/>
                  </a:lnTo>
                  <a:lnTo>
                    <a:pt x="387667" y="41021"/>
                  </a:lnTo>
                  <a:lnTo>
                    <a:pt x="397929" y="37211"/>
                  </a:lnTo>
                  <a:lnTo>
                    <a:pt x="400329" y="38481"/>
                  </a:lnTo>
                  <a:lnTo>
                    <a:pt x="402793" y="37211"/>
                  </a:lnTo>
                  <a:lnTo>
                    <a:pt x="407720" y="34671"/>
                  </a:lnTo>
                  <a:lnTo>
                    <a:pt x="407987" y="35941"/>
                  </a:lnTo>
                  <a:lnTo>
                    <a:pt x="414820" y="34671"/>
                  </a:lnTo>
                  <a:lnTo>
                    <a:pt x="421665" y="33401"/>
                  </a:lnTo>
                  <a:lnTo>
                    <a:pt x="422897" y="33401"/>
                  </a:lnTo>
                  <a:lnTo>
                    <a:pt x="419468" y="34671"/>
                  </a:lnTo>
                  <a:lnTo>
                    <a:pt x="424205" y="34671"/>
                  </a:lnTo>
                  <a:lnTo>
                    <a:pt x="428701" y="33401"/>
                  </a:lnTo>
                  <a:lnTo>
                    <a:pt x="433006" y="32181"/>
                  </a:lnTo>
                  <a:lnTo>
                    <a:pt x="437692" y="30861"/>
                  </a:lnTo>
                  <a:lnTo>
                    <a:pt x="433031" y="32143"/>
                  </a:lnTo>
                  <a:lnTo>
                    <a:pt x="434390" y="29591"/>
                  </a:lnTo>
                  <a:lnTo>
                    <a:pt x="443572" y="27051"/>
                  </a:lnTo>
                  <a:lnTo>
                    <a:pt x="450723" y="25781"/>
                  </a:lnTo>
                  <a:lnTo>
                    <a:pt x="461289" y="24777"/>
                  </a:lnTo>
                  <a:lnTo>
                    <a:pt x="460146" y="25400"/>
                  </a:lnTo>
                  <a:lnTo>
                    <a:pt x="467144" y="24511"/>
                  </a:lnTo>
                  <a:lnTo>
                    <a:pt x="473544" y="24511"/>
                  </a:lnTo>
                  <a:lnTo>
                    <a:pt x="478574" y="25781"/>
                  </a:lnTo>
                  <a:lnTo>
                    <a:pt x="484517" y="25781"/>
                  </a:lnTo>
                  <a:lnTo>
                    <a:pt x="476973" y="24511"/>
                  </a:lnTo>
                  <a:lnTo>
                    <a:pt x="483819" y="24511"/>
                  </a:lnTo>
                  <a:lnTo>
                    <a:pt x="488848" y="23241"/>
                  </a:lnTo>
                  <a:lnTo>
                    <a:pt x="486587" y="24511"/>
                  </a:lnTo>
                  <a:lnTo>
                    <a:pt x="491883" y="24511"/>
                  </a:lnTo>
                  <a:lnTo>
                    <a:pt x="495198" y="23241"/>
                  </a:lnTo>
                  <a:lnTo>
                    <a:pt x="499757" y="23241"/>
                  </a:lnTo>
                  <a:lnTo>
                    <a:pt x="504317" y="21971"/>
                  </a:lnTo>
                  <a:lnTo>
                    <a:pt x="515645" y="21971"/>
                  </a:lnTo>
                  <a:lnTo>
                    <a:pt x="515505" y="23241"/>
                  </a:lnTo>
                  <a:lnTo>
                    <a:pt x="523722" y="23241"/>
                  </a:lnTo>
                  <a:lnTo>
                    <a:pt x="520788" y="24511"/>
                  </a:lnTo>
                  <a:lnTo>
                    <a:pt x="530250" y="23241"/>
                  </a:lnTo>
                  <a:lnTo>
                    <a:pt x="536511" y="24511"/>
                  </a:lnTo>
                  <a:lnTo>
                    <a:pt x="545757" y="23241"/>
                  </a:lnTo>
                  <a:lnTo>
                    <a:pt x="544855" y="24511"/>
                  </a:lnTo>
                  <a:lnTo>
                    <a:pt x="541261" y="24511"/>
                  </a:lnTo>
                  <a:lnTo>
                    <a:pt x="576694" y="28321"/>
                  </a:lnTo>
                  <a:lnTo>
                    <a:pt x="588441" y="30861"/>
                  </a:lnTo>
                  <a:lnTo>
                    <a:pt x="588899" y="32181"/>
                  </a:lnTo>
                  <a:lnTo>
                    <a:pt x="597928" y="32181"/>
                  </a:lnTo>
                  <a:lnTo>
                    <a:pt x="608926" y="34671"/>
                  </a:lnTo>
                  <a:lnTo>
                    <a:pt x="613562" y="35941"/>
                  </a:lnTo>
                  <a:lnTo>
                    <a:pt x="613079" y="34671"/>
                  </a:lnTo>
                  <a:lnTo>
                    <a:pt x="621906" y="37211"/>
                  </a:lnTo>
                  <a:lnTo>
                    <a:pt x="632714" y="39751"/>
                  </a:lnTo>
                  <a:lnTo>
                    <a:pt x="640867" y="42291"/>
                  </a:lnTo>
                  <a:lnTo>
                    <a:pt x="641731" y="43561"/>
                  </a:lnTo>
                  <a:lnTo>
                    <a:pt x="652475" y="46101"/>
                  </a:lnTo>
                  <a:lnTo>
                    <a:pt x="662076" y="49911"/>
                  </a:lnTo>
                  <a:lnTo>
                    <a:pt x="680326" y="56261"/>
                  </a:lnTo>
                  <a:lnTo>
                    <a:pt x="686396" y="57531"/>
                  </a:lnTo>
                  <a:lnTo>
                    <a:pt x="692835" y="60071"/>
                  </a:lnTo>
                  <a:lnTo>
                    <a:pt x="699630" y="62611"/>
                  </a:lnTo>
                  <a:lnTo>
                    <a:pt x="706335" y="66421"/>
                  </a:lnTo>
                  <a:lnTo>
                    <a:pt x="713663" y="70231"/>
                  </a:lnTo>
                  <a:lnTo>
                    <a:pt x="722083" y="74041"/>
                  </a:lnTo>
                  <a:lnTo>
                    <a:pt x="734123" y="81661"/>
                  </a:lnTo>
                  <a:lnTo>
                    <a:pt x="750773" y="90551"/>
                  </a:lnTo>
                  <a:lnTo>
                    <a:pt x="785596" y="113411"/>
                  </a:lnTo>
                  <a:lnTo>
                    <a:pt x="818464" y="137541"/>
                  </a:lnTo>
                  <a:lnTo>
                    <a:pt x="824166" y="142621"/>
                  </a:lnTo>
                  <a:lnTo>
                    <a:pt x="829716" y="146431"/>
                  </a:lnTo>
                  <a:lnTo>
                    <a:pt x="846543" y="161671"/>
                  </a:lnTo>
                  <a:lnTo>
                    <a:pt x="857453" y="171831"/>
                  </a:lnTo>
                  <a:lnTo>
                    <a:pt x="868591" y="184531"/>
                  </a:lnTo>
                  <a:lnTo>
                    <a:pt x="880554" y="197231"/>
                  </a:lnTo>
                  <a:lnTo>
                    <a:pt x="887133" y="206121"/>
                  </a:lnTo>
                  <a:lnTo>
                    <a:pt x="894511" y="216281"/>
                  </a:lnTo>
                  <a:lnTo>
                    <a:pt x="902500" y="227711"/>
                  </a:lnTo>
                  <a:lnTo>
                    <a:pt x="910920" y="239141"/>
                  </a:lnTo>
                  <a:lnTo>
                    <a:pt x="925703" y="262001"/>
                  </a:lnTo>
                  <a:lnTo>
                    <a:pt x="929195" y="267081"/>
                  </a:lnTo>
                  <a:lnTo>
                    <a:pt x="932561" y="273431"/>
                  </a:lnTo>
                  <a:lnTo>
                    <a:pt x="935570" y="278511"/>
                  </a:lnTo>
                  <a:lnTo>
                    <a:pt x="937983" y="283591"/>
                  </a:lnTo>
                  <a:lnTo>
                    <a:pt x="942771" y="291211"/>
                  </a:lnTo>
                  <a:lnTo>
                    <a:pt x="944626" y="296291"/>
                  </a:lnTo>
                  <a:lnTo>
                    <a:pt x="947013" y="301371"/>
                  </a:lnTo>
                  <a:lnTo>
                    <a:pt x="949731" y="307721"/>
                  </a:lnTo>
                  <a:lnTo>
                    <a:pt x="952373" y="312801"/>
                  </a:lnTo>
                  <a:lnTo>
                    <a:pt x="955763" y="319151"/>
                  </a:lnTo>
                  <a:lnTo>
                    <a:pt x="957986" y="326771"/>
                  </a:lnTo>
                  <a:lnTo>
                    <a:pt x="965619" y="347091"/>
                  </a:lnTo>
                  <a:lnTo>
                    <a:pt x="969213" y="357251"/>
                  </a:lnTo>
                  <a:lnTo>
                    <a:pt x="972197" y="368681"/>
                  </a:lnTo>
                  <a:lnTo>
                    <a:pt x="974471" y="375031"/>
                  </a:lnTo>
                  <a:lnTo>
                    <a:pt x="975563" y="378841"/>
                  </a:lnTo>
                  <a:lnTo>
                    <a:pt x="976020" y="380111"/>
                  </a:lnTo>
                  <a:lnTo>
                    <a:pt x="975461" y="377571"/>
                  </a:lnTo>
                  <a:lnTo>
                    <a:pt x="976020" y="376301"/>
                  </a:lnTo>
                  <a:lnTo>
                    <a:pt x="977658" y="383921"/>
                  </a:lnTo>
                  <a:lnTo>
                    <a:pt x="979614" y="391541"/>
                  </a:lnTo>
                  <a:lnTo>
                    <a:pt x="980935" y="397891"/>
                  </a:lnTo>
                  <a:lnTo>
                    <a:pt x="980719" y="400431"/>
                  </a:lnTo>
                  <a:lnTo>
                    <a:pt x="980046" y="397891"/>
                  </a:lnTo>
                  <a:lnTo>
                    <a:pt x="979157" y="397891"/>
                  </a:lnTo>
                  <a:lnTo>
                    <a:pt x="980935" y="402971"/>
                  </a:lnTo>
                  <a:lnTo>
                    <a:pt x="983018" y="410591"/>
                  </a:lnTo>
                  <a:lnTo>
                    <a:pt x="985939" y="427101"/>
                  </a:lnTo>
                  <a:lnTo>
                    <a:pt x="986002" y="432181"/>
                  </a:lnTo>
                  <a:lnTo>
                    <a:pt x="986802" y="427101"/>
                  </a:lnTo>
                  <a:lnTo>
                    <a:pt x="988936" y="442341"/>
                  </a:lnTo>
                  <a:lnTo>
                    <a:pt x="988301" y="439801"/>
                  </a:lnTo>
                  <a:lnTo>
                    <a:pt x="988441" y="441071"/>
                  </a:lnTo>
                  <a:lnTo>
                    <a:pt x="989571" y="447421"/>
                  </a:lnTo>
                  <a:lnTo>
                    <a:pt x="991641" y="455041"/>
                  </a:lnTo>
                  <a:lnTo>
                    <a:pt x="992251" y="462661"/>
                  </a:lnTo>
                  <a:lnTo>
                    <a:pt x="993673" y="484251"/>
                  </a:lnTo>
                  <a:lnTo>
                    <a:pt x="994219" y="494411"/>
                  </a:lnTo>
                  <a:lnTo>
                    <a:pt x="994511" y="502031"/>
                  </a:lnTo>
                  <a:lnTo>
                    <a:pt x="994422" y="514731"/>
                  </a:lnTo>
                  <a:lnTo>
                    <a:pt x="993863" y="522351"/>
                  </a:lnTo>
                  <a:lnTo>
                    <a:pt x="991463" y="557911"/>
                  </a:lnTo>
                  <a:lnTo>
                    <a:pt x="991387" y="559181"/>
                  </a:lnTo>
                  <a:lnTo>
                    <a:pt x="989939" y="569341"/>
                  </a:lnTo>
                  <a:lnTo>
                    <a:pt x="988542" y="580771"/>
                  </a:lnTo>
                  <a:lnTo>
                    <a:pt x="987209" y="590931"/>
                  </a:lnTo>
                  <a:lnTo>
                    <a:pt x="985939" y="603631"/>
                  </a:lnTo>
                  <a:lnTo>
                    <a:pt x="985735" y="598551"/>
                  </a:lnTo>
                  <a:lnTo>
                    <a:pt x="985481" y="602361"/>
                  </a:lnTo>
                  <a:lnTo>
                    <a:pt x="985024" y="606171"/>
                  </a:lnTo>
                  <a:lnTo>
                    <a:pt x="984135" y="609981"/>
                  </a:lnTo>
                  <a:lnTo>
                    <a:pt x="982916" y="616331"/>
                  </a:lnTo>
                  <a:lnTo>
                    <a:pt x="981887" y="616331"/>
                  </a:lnTo>
                  <a:lnTo>
                    <a:pt x="978674" y="623951"/>
                  </a:lnTo>
                  <a:lnTo>
                    <a:pt x="976922" y="631571"/>
                  </a:lnTo>
                  <a:lnTo>
                    <a:pt x="975626" y="637921"/>
                  </a:lnTo>
                  <a:lnTo>
                    <a:pt x="974191" y="645541"/>
                  </a:lnTo>
                  <a:lnTo>
                    <a:pt x="973836" y="651891"/>
                  </a:lnTo>
                  <a:lnTo>
                    <a:pt x="971511" y="658241"/>
                  </a:lnTo>
                  <a:lnTo>
                    <a:pt x="971499" y="659511"/>
                  </a:lnTo>
                  <a:lnTo>
                    <a:pt x="964171" y="678561"/>
                  </a:lnTo>
                  <a:lnTo>
                    <a:pt x="963104" y="681113"/>
                  </a:lnTo>
                  <a:lnTo>
                    <a:pt x="961288" y="688721"/>
                  </a:lnTo>
                  <a:lnTo>
                    <a:pt x="961771" y="684911"/>
                  </a:lnTo>
                  <a:lnTo>
                    <a:pt x="952144" y="707771"/>
                  </a:lnTo>
                  <a:lnTo>
                    <a:pt x="940904" y="729361"/>
                  </a:lnTo>
                  <a:lnTo>
                    <a:pt x="928179" y="753491"/>
                  </a:lnTo>
                  <a:lnTo>
                    <a:pt x="914146" y="776351"/>
                  </a:lnTo>
                  <a:lnTo>
                    <a:pt x="910386" y="781431"/>
                  </a:lnTo>
                  <a:lnTo>
                    <a:pt x="906335" y="787781"/>
                  </a:lnTo>
                  <a:lnTo>
                    <a:pt x="902157" y="792861"/>
                  </a:lnTo>
                  <a:lnTo>
                    <a:pt x="898067" y="797941"/>
                  </a:lnTo>
                  <a:lnTo>
                    <a:pt x="893914" y="804291"/>
                  </a:lnTo>
                  <a:lnTo>
                    <a:pt x="889825" y="809371"/>
                  </a:lnTo>
                  <a:lnTo>
                    <a:pt x="885647" y="815721"/>
                  </a:lnTo>
                  <a:lnTo>
                    <a:pt x="881240" y="820801"/>
                  </a:lnTo>
                  <a:lnTo>
                    <a:pt x="859637" y="843661"/>
                  </a:lnTo>
                  <a:lnTo>
                    <a:pt x="853541" y="851281"/>
                  </a:lnTo>
                  <a:lnTo>
                    <a:pt x="850379" y="853821"/>
                  </a:lnTo>
                  <a:lnTo>
                    <a:pt x="846899" y="856361"/>
                  </a:lnTo>
                  <a:lnTo>
                    <a:pt x="843610" y="860171"/>
                  </a:lnTo>
                  <a:lnTo>
                    <a:pt x="814755" y="886841"/>
                  </a:lnTo>
                  <a:lnTo>
                    <a:pt x="805116" y="893191"/>
                  </a:lnTo>
                  <a:lnTo>
                    <a:pt x="796569" y="899541"/>
                  </a:lnTo>
                  <a:lnTo>
                    <a:pt x="788771" y="905891"/>
                  </a:lnTo>
                  <a:lnTo>
                    <a:pt x="782269" y="912241"/>
                  </a:lnTo>
                  <a:lnTo>
                    <a:pt x="777608" y="914781"/>
                  </a:lnTo>
                  <a:lnTo>
                    <a:pt x="768591" y="921131"/>
                  </a:lnTo>
                  <a:lnTo>
                    <a:pt x="761161" y="924941"/>
                  </a:lnTo>
                  <a:lnTo>
                    <a:pt x="757072" y="926211"/>
                  </a:lnTo>
                  <a:lnTo>
                    <a:pt x="758113" y="926211"/>
                  </a:lnTo>
                  <a:lnTo>
                    <a:pt x="751255" y="930021"/>
                  </a:lnTo>
                  <a:lnTo>
                    <a:pt x="745197" y="935101"/>
                  </a:lnTo>
                  <a:lnTo>
                    <a:pt x="737692" y="938911"/>
                  </a:lnTo>
                  <a:lnTo>
                    <a:pt x="731888" y="942721"/>
                  </a:lnTo>
                  <a:lnTo>
                    <a:pt x="725678" y="945261"/>
                  </a:lnTo>
                  <a:lnTo>
                    <a:pt x="718959" y="949071"/>
                  </a:lnTo>
                  <a:lnTo>
                    <a:pt x="711619" y="951611"/>
                  </a:lnTo>
                  <a:lnTo>
                    <a:pt x="709688" y="952881"/>
                  </a:lnTo>
                  <a:lnTo>
                    <a:pt x="705358" y="954151"/>
                  </a:lnTo>
                  <a:lnTo>
                    <a:pt x="699909" y="956691"/>
                  </a:lnTo>
                  <a:lnTo>
                    <a:pt x="671106" y="969391"/>
                  </a:lnTo>
                  <a:lnTo>
                    <a:pt x="662774" y="971931"/>
                  </a:lnTo>
                  <a:lnTo>
                    <a:pt x="656805" y="974471"/>
                  </a:lnTo>
                  <a:lnTo>
                    <a:pt x="654088" y="974471"/>
                  </a:lnTo>
                  <a:lnTo>
                    <a:pt x="591947" y="989711"/>
                  </a:lnTo>
                  <a:lnTo>
                    <a:pt x="580809" y="990981"/>
                  </a:lnTo>
                  <a:lnTo>
                    <a:pt x="665429" y="990981"/>
                  </a:lnTo>
                  <a:lnTo>
                    <a:pt x="694131" y="980821"/>
                  </a:lnTo>
                  <a:lnTo>
                    <a:pt x="711771" y="973201"/>
                  </a:lnTo>
                  <a:lnTo>
                    <a:pt x="728929" y="964311"/>
                  </a:lnTo>
                  <a:lnTo>
                    <a:pt x="756412" y="951611"/>
                  </a:lnTo>
                  <a:lnTo>
                    <a:pt x="808329" y="919861"/>
                  </a:lnTo>
                  <a:lnTo>
                    <a:pt x="860729" y="876681"/>
                  </a:lnTo>
                  <a:lnTo>
                    <a:pt x="878293" y="857631"/>
                  </a:lnTo>
                  <a:lnTo>
                    <a:pt x="886498" y="848741"/>
                  </a:lnTo>
                  <a:lnTo>
                    <a:pt x="932446" y="790321"/>
                  </a:lnTo>
                  <a:lnTo>
                    <a:pt x="968590" y="725551"/>
                  </a:lnTo>
                  <a:lnTo>
                    <a:pt x="984123" y="688721"/>
                  </a:lnTo>
                  <a:lnTo>
                    <a:pt x="995616" y="656971"/>
                  </a:lnTo>
                  <a:lnTo>
                    <a:pt x="999248" y="635381"/>
                  </a:lnTo>
                  <a:lnTo>
                    <a:pt x="1001433" y="629031"/>
                  </a:lnTo>
                  <a:lnTo>
                    <a:pt x="1005700" y="613791"/>
                  </a:lnTo>
                  <a:lnTo>
                    <a:pt x="1007694" y="606171"/>
                  </a:lnTo>
                  <a:lnTo>
                    <a:pt x="1007986" y="603631"/>
                  </a:lnTo>
                  <a:lnTo>
                    <a:pt x="1008570" y="598551"/>
                  </a:lnTo>
                  <a:lnTo>
                    <a:pt x="1010005" y="589661"/>
                  </a:lnTo>
                  <a:lnTo>
                    <a:pt x="1013790" y="565531"/>
                  </a:lnTo>
                  <a:lnTo>
                    <a:pt x="1015314" y="557911"/>
                  </a:lnTo>
                  <a:lnTo>
                    <a:pt x="1015123" y="554101"/>
                  </a:lnTo>
                  <a:lnTo>
                    <a:pt x="1015009" y="551561"/>
                  </a:lnTo>
                  <a:lnTo>
                    <a:pt x="1014895" y="549021"/>
                  </a:lnTo>
                  <a:lnTo>
                    <a:pt x="1015517" y="540131"/>
                  </a:lnTo>
                  <a:lnTo>
                    <a:pt x="1016101" y="527431"/>
                  </a:lnTo>
                  <a:lnTo>
                    <a:pt x="1016533" y="516001"/>
                  </a:lnTo>
                  <a:lnTo>
                    <a:pt x="1016660" y="502031"/>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 name="Google Shape;52;p1"/>
            <p:cNvSpPr/>
            <p:nvPr/>
          </p:nvSpPr>
          <p:spPr>
            <a:xfrm>
              <a:off x="3265453" y="3815647"/>
              <a:ext cx="501015" cy="501015"/>
            </a:xfrm>
            <a:custGeom>
              <a:rect b="b" l="l" r="r" t="t"/>
              <a:pathLst>
                <a:path extrusionOk="0" h="501014" w="501014">
                  <a:moveTo>
                    <a:pt x="250228" y="0"/>
                  </a:moveTo>
                  <a:lnTo>
                    <a:pt x="205248" y="4031"/>
                  </a:lnTo>
                  <a:lnTo>
                    <a:pt x="162913" y="15656"/>
                  </a:lnTo>
                  <a:lnTo>
                    <a:pt x="123931" y="34165"/>
                  </a:lnTo>
                  <a:lnTo>
                    <a:pt x="89007" y="58854"/>
                  </a:lnTo>
                  <a:lnTo>
                    <a:pt x="58849" y="89014"/>
                  </a:lnTo>
                  <a:lnTo>
                    <a:pt x="34162" y="123940"/>
                  </a:lnTo>
                  <a:lnTo>
                    <a:pt x="15654" y="162924"/>
                  </a:lnTo>
                  <a:lnTo>
                    <a:pt x="4031" y="205260"/>
                  </a:lnTo>
                  <a:lnTo>
                    <a:pt x="0" y="250240"/>
                  </a:lnTo>
                  <a:lnTo>
                    <a:pt x="4031" y="295217"/>
                  </a:lnTo>
                  <a:lnTo>
                    <a:pt x="15654" y="337550"/>
                  </a:lnTo>
                  <a:lnTo>
                    <a:pt x="34162" y="376531"/>
                  </a:lnTo>
                  <a:lnTo>
                    <a:pt x="58849" y="411456"/>
                  </a:lnTo>
                  <a:lnTo>
                    <a:pt x="89007" y="441615"/>
                  </a:lnTo>
                  <a:lnTo>
                    <a:pt x="123931" y="466303"/>
                  </a:lnTo>
                  <a:lnTo>
                    <a:pt x="162913" y="484813"/>
                  </a:lnTo>
                  <a:lnTo>
                    <a:pt x="205248" y="496437"/>
                  </a:lnTo>
                  <a:lnTo>
                    <a:pt x="250228" y="500468"/>
                  </a:lnTo>
                  <a:lnTo>
                    <a:pt x="295208" y="496437"/>
                  </a:lnTo>
                  <a:lnTo>
                    <a:pt x="337542" y="484813"/>
                  </a:lnTo>
                  <a:lnTo>
                    <a:pt x="376524" y="466303"/>
                  </a:lnTo>
                  <a:lnTo>
                    <a:pt x="411448" y="441615"/>
                  </a:lnTo>
                  <a:lnTo>
                    <a:pt x="441607" y="411456"/>
                  </a:lnTo>
                  <a:lnTo>
                    <a:pt x="466293" y="376531"/>
                  </a:lnTo>
                  <a:lnTo>
                    <a:pt x="484801" y="337550"/>
                  </a:lnTo>
                  <a:lnTo>
                    <a:pt x="496424" y="295217"/>
                  </a:lnTo>
                  <a:lnTo>
                    <a:pt x="500456" y="250240"/>
                  </a:lnTo>
                  <a:lnTo>
                    <a:pt x="496424" y="205260"/>
                  </a:lnTo>
                  <a:lnTo>
                    <a:pt x="484801" y="162924"/>
                  </a:lnTo>
                  <a:lnTo>
                    <a:pt x="466293" y="123940"/>
                  </a:lnTo>
                  <a:lnTo>
                    <a:pt x="441607" y="89014"/>
                  </a:lnTo>
                  <a:lnTo>
                    <a:pt x="411448" y="58854"/>
                  </a:lnTo>
                  <a:lnTo>
                    <a:pt x="376524" y="34165"/>
                  </a:lnTo>
                  <a:lnTo>
                    <a:pt x="337542" y="15656"/>
                  </a:lnTo>
                  <a:lnTo>
                    <a:pt x="295208" y="4031"/>
                  </a:lnTo>
                  <a:lnTo>
                    <a:pt x="250228" y="0"/>
                  </a:lnTo>
                  <a:close/>
                </a:path>
              </a:pathLst>
            </a:custGeom>
            <a:solidFill>
              <a:srgbClr val="B2AEE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 name="Google Shape;53;p1"/>
            <p:cNvSpPr/>
            <p:nvPr/>
          </p:nvSpPr>
          <p:spPr>
            <a:xfrm>
              <a:off x="3334562" y="3884281"/>
              <a:ext cx="379730" cy="334010"/>
            </a:xfrm>
            <a:custGeom>
              <a:rect b="b" l="l" r="r" t="t"/>
              <a:pathLst>
                <a:path extrusionOk="0" h="334010" w="379729">
                  <a:moveTo>
                    <a:pt x="24269" y="97777"/>
                  </a:moveTo>
                  <a:lnTo>
                    <a:pt x="23368" y="98539"/>
                  </a:lnTo>
                  <a:lnTo>
                    <a:pt x="23202" y="98882"/>
                  </a:lnTo>
                  <a:lnTo>
                    <a:pt x="24269" y="97777"/>
                  </a:lnTo>
                  <a:close/>
                </a:path>
                <a:path extrusionOk="0" h="334010" w="379729">
                  <a:moveTo>
                    <a:pt x="29832" y="133375"/>
                  </a:moveTo>
                  <a:lnTo>
                    <a:pt x="29756" y="133731"/>
                  </a:lnTo>
                  <a:lnTo>
                    <a:pt x="29743" y="133921"/>
                  </a:lnTo>
                  <a:lnTo>
                    <a:pt x="29756" y="134061"/>
                  </a:lnTo>
                  <a:lnTo>
                    <a:pt x="29832" y="133375"/>
                  </a:lnTo>
                  <a:close/>
                </a:path>
                <a:path extrusionOk="0" h="334010" w="379729">
                  <a:moveTo>
                    <a:pt x="36588" y="76200"/>
                  </a:moveTo>
                  <a:lnTo>
                    <a:pt x="36182" y="76200"/>
                  </a:lnTo>
                  <a:lnTo>
                    <a:pt x="35547" y="77470"/>
                  </a:lnTo>
                  <a:lnTo>
                    <a:pt x="34759" y="78740"/>
                  </a:lnTo>
                  <a:lnTo>
                    <a:pt x="36588" y="76200"/>
                  </a:lnTo>
                  <a:close/>
                </a:path>
                <a:path extrusionOk="0" h="334010" w="379729">
                  <a:moveTo>
                    <a:pt x="41846" y="140970"/>
                  </a:moveTo>
                  <a:lnTo>
                    <a:pt x="40944" y="142240"/>
                  </a:lnTo>
                  <a:lnTo>
                    <a:pt x="41160" y="142240"/>
                  </a:lnTo>
                  <a:lnTo>
                    <a:pt x="41846" y="140970"/>
                  </a:lnTo>
                  <a:close/>
                </a:path>
                <a:path extrusionOk="0" h="334010" w="379729">
                  <a:moveTo>
                    <a:pt x="42786" y="132219"/>
                  </a:moveTo>
                  <a:lnTo>
                    <a:pt x="42773" y="132067"/>
                  </a:lnTo>
                  <a:lnTo>
                    <a:pt x="42748" y="132270"/>
                  </a:lnTo>
                  <a:lnTo>
                    <a:pt x="42722" y="132486"/>
                  </a:lnTo>
                  <a:lnTo>
                    <a:pt x="42646" y="132753"/>
                  </a:lnTo>
                  <a:lnTo>
                    <a:pt x="42760" y="132410"/>
                  </a:lnTo>
                  <a:lnTo>
                    <a:pt x="42786" y="132219"/>
                  </a:lnTo>
                  <a:close/>
                </a:path>
                <a:path extrusionOk="0" h="334010" w="379729">
                  <a:moveTo>
                    <a:pt x="55206" y="55880"/>
                  </a:moveTo>
                  <a:lnTo>
                    <a:pt x="53873" y="57150"/>
                  </a:lnTo>
                  <a:lnTo>
                    <a:pt x="47358" y="63500"/>
                  </a:lnTo>
                  <a:lnTo>
                    <a:pt x="47498" y="64770"/>
                  </a:lnTo>
                  <a:lnTo>
                    <a:pt x="50698" y="60960"/>
                  </a:lnTo>
                  <a:lnTo>
                    <a:pt x="54127" y="57150"/>
                  </a:lnTo>
                  <a:lnTo>
                    <a:pt x="55206" y="55880"/>
                  </a:lnTo>
                  <a:close/>
                </a:path>
                <a:path extrusionOk="0" h="334010" w="379729">
                  <a:moveTo>
                    <a:pt x="57150" y="224015"/>
                  </a:moveTo>
                  <a:lnTo>
                    <a:pt x="56426" y="223558"/>
                  </a:lnTo>
                  <a:lnTo>
                    <a:pt x="56502" y="223685"/>
                  </a:lnTo>
                  <a:lnTo>
                    <a:pt x="56769" y="223850"/>
                  </a:lnTo>
                  <a:lnTo>
                    <a:pt x="56972" y="223926"/>
                  </a:lnTo>
                  <a:lnTo>
                    <a:pt x="57150" y="224015"/>
                  </a:lnTo>
                  <a:close/>
                </a:path>
                <a:path extrusionOk="0" h="334010" w="379729">
                  <a:moveTo>
                    <a:pt x="57861" y="53035"/>
                  </a:moveTo>
                  <a:lnTo>
                    <a:pt x="57188" y="53340"/>
                  </a:lnTo>
                  <a:lnTo>
                    <a:pt x="56222" y="54711"/>
                  </a:lnTo>
                  <a:lnTo>
                    <a:pt x="57861" y="53035"/>
                  </a:lnTo>
                  <a:close/>
                </a:path>
                <a:path extrusionOk="0" h="334010" w="379729">
                  <a:moveTo>
                    <a:pt x="59448" y="52489"/>
                  </a:moveTo>
                  <a:lnTo>
                    <a:pt x="58991" y="53111"/>
                  </a:lnTo>
                  <a:lnTo>
                    <a:pt x="59232" y="52832"/>
                  </a:lnTo>
                  <a:lnTo>
                    <a:pt x="59372" y="52641"/>
                  </a:lnTo>
                  <a:lnTo>
                    <a:pt x="59448" y="52489"/>
                  </a:lnTo>
                  <a:close/>
                </a:path>
                <a:path extrusionOk="0" h="334010" w="379729">
                  <a:moveTo>
                    <a:pt x="61226" y="232410"/>
                  </a:moveTo>
                  <a:lnTo>
                    <a:pt x="60629" y="231609"/>
                  </a:lnTo>
                  <a:lnTo>
                    <a:pt x="60642" y="231825"/>
                  </a:lnTo>
                  <a:lnTo>
                    <a:pt x="61226" y="232410"/>
                  </a:lnTo>
                  <a:close/>
                </a:path>
                <a:path extrusionOk="0" h="334010" w="379729">
                  <a:moveTo>
                    <a:pt x="62598" y="232410"/>
                  </a:moveTo>
                  <a:lnTo>
                    <a:pt x="60591" y="231140"/>
                  </a:lnTo>
                  <a:lnTo>
                    <a:pt x="60617" y="231457"/>
                  </a:lnTo>
                  <a:lnTo>
                    <a:pt x="62598" y="232410"/>
                  </a:lnTo>
                  <a:close/>
                </a:path>
                <a:path extrusionOk="0" h="334010" w="379729">
                  <a:moveTo>
                    <a:pt x="74828" y="160172"/>
                  </a:moveTo>
                  <a:lnTo>
                    <a:pt x="74028" y="159410"/>
                  </a:lnTo>
                  <a:lnTo>
                    <a:pt x="73914" y="159664"/>
                  </a:lnTo>
                  <a:lnTo>
                    <a:pt x="73799" y="159918"/>
                  </a:lnTo>
                  <a:lnTo>
                    <a:pt x="73698" y="160172"/>
                  </a:lnTo>
                  <a:lnTo>
                    <a:pt x="74828" y="160172"/>
                  </a:lnTo>
                  <a:close/>
                </a:path>
                <a:path extrusionOk="0" h="334010" w="379729">
                  <a:moveTo>
                    <a:pt x="76263" y="160299"/>
                  </a:moveTo>
                  <a:lnTo>
                    <a:pt x="73647" y="160299"/>
                  </a:lnTo>
                  <a:lnTo>
                    <a:pt x="73596" y="160426"/>
                  </a:lnTo>
                  <a:lnTo>
                    <a:pt x="76263" y="160426"/>
                  </a:lnTo>
                  <a:lnTo>
                    <a:pt x="76263" y="160299"/>
                  </a:lnTo>
                  <a:close/>
                </a:path>
                <a:path extrusionOk="0" h="334010" w="379729">
                  <a:moveTo>
                    <a:pt x="76263" y="160172"/>
                  </a:moveTo>
                  <a:lnTo>
                    <a:pt x="76136" y="159410"/>
                  </a:lnTo>
                  <a:lnTo>
                    <a:pt x="76034" y="159283"/>
                  </a:lnTo>
                  <a:lnTo>
                    <a:pt x="75920" y="159156"/>
                  </a:lnTo>
                  <a:lnTo>
                    <a:pt x="75819" y="159029"/>
                  </a:lnTo>
                  <a:lnTo>
                    <a:pt x="75717" y="158902"/>
                  </a:lnTo>
                  <a:lnTo>
                    <a:pt x="75603" y="158775"/>
                  </a:lnTo>
                  <a:lnTo>
                    <a:pt x="75501" y="158648"/>
                  </a:lnTo>
                  <a:lnTo>
                    <a:pt x="75387" y="158902"/>
                  </a:lnTo>
                  <a:lnTo>
                    <a:pt x="75272" y="159156"/>
                  </a:lnTo>
                  <a:lnTo>
                    <a:pt x="75158" y="159410"/>
                  </a:lnTo>
                  <a:lnTo>
                    <a:pt x="75044" y="159664"/>
                  </a:lnTo>
                  <a:lnTo>
                    <a:pt x="74942" y="159918"/>
                  </a:lnTo>
                  <a:lnTo>
                    <a:pt x="74828" y="160172"/>
                  </a:lnTo>
                  <a:lnTo>
                    <a:pt x="76263" y="160172"/>
                  </a:lnTo>
                  <a:close/>
                </a:path>
                <a:path extrusionOk="0" h="334010" w="379729">
                  <a:moveTo>
                    <a:pt x="76428" y="160426"/>
                  </a:moveTo>
                  <a:lnTo>
                    <a:pt x="76263" y="160426"/>
                  </a:lnTo>
                  <a:lnTo>
                    <a:pt x="76263" y="160553"/>
                  </a:lnTo>
                  <a:lnTo>
                    <a:pt x="76428" y="160426"/>
                  </a:lnTo>
                  <a:close/>
                </a:path>
                <a:path extrusionOk="0" h="334010" w="379729">
                  <a:moveTo>
                    <a:pt x="76581" y="160172"/>
                  </a:moveTo>
                  <a:lnTo>
                    <a:pt x="76263" y="160172"/>
                  </a:lnTo>
                  <a:lnTo>
                    <a:pt x="76263" y="160299"/>
                  </a:lnTo>
                  <a:lnTo>
                    <a:pt x="76504" y="160299"/>
                  </a:lnTo>
                  <a:lnTo>
                    <a:pt x="76581" y="160172"/>
                  </a:lnTo>
                  <a:close/>
                </a:path>
                <a:path extrusionOk="0" h="334010" w="379729">
                  <a:moveTo>
                    <a:pt x="78244" y="160045"/>
                  </a:moveTo>
                  <a:lnTo>
                    <a:pt x="77825" y="159664"/>
                  </a:lnTo>
                  <a:lnTo>
                    <a:pt x="77698" y="159029"/>
                  </a:lnTo>
                  <a:lnTo>
                    <a:pt x="77635" y="158648"/>
                  </a:lnTo>
                  <a:lnTo>
                    <a:pt x="77444" y="158775"/>
                  </a:lnTo>
                  <a:lnTo>
                    <a:pt x="77368" y="158902"/>
                  </a:lnTo>
                  <a:lnTo>
                    <a:pt x="77292" y="159029"/>
                  </a:lnTo>
                  <a:lnTo>
                    <a:pt x="77216" y="159156"/>
                  </a:lnTo>
                  <a:lnTo>
                    <a:pt x="77139" y="159283"/>
                  </a:lnTo>
                  <a:lnTo>
                    <a:pt x="77050" y="159410"/>
                  </a:lnTo>
                  <a:lnTo>
                    <a:pt x="76669" y="160045"/>
                  </a:lnTo>
                  <a:lnTo>
                    <a:pt x="78244" y="160045"/>
                  </a:lnTo>
                  <a:close/>
                </a:path>
                <a:path extrusionOk="0" h="334010" w="379729">
                  <a:moveTo>
                    <a:pt x="78435" y="160045"/>
                  </a:moveTo>
                  <a:lnTo>
                    <a:pt x="78244" y="160045"/>
                  </a:lnTo>
                  <a:lnTo>
                    <a:pt x="78397" y="160172"/>
                  </a:lnTo>
                  <a:lnTo>
                    <a:pt x="78435" y="160045"/>
                  </a:lnTo>
                  <a:close/>
                </a:path>
                <a:path extrusionOk="0" h="334010" w="379729">
                  <a:moveTo>
                    <a:pt x="80911" y="90627"/>
                  </a:moveTo>
                  <a:lnTo>
                    <a:pt x="80429" y="91440"/>
                  </a:lnTo>
                  <a:lnTo>
                    <a:pt x="80772" y="91440"/>
                  </a:lnTo>
                  <a:lnTo>
                    <a:pt x="80911" y="90627"/>
                  </a:lnTo>
                  <a:close/>
                </a:path>
                <a:path extrusionOk="0" h="334010" w="379729">
                  <a:moveTo>
                    <a:pt x="81495" y="255790"/>
                  </a:moveTo>
                  <a:lnTo>
                    <a:pt x="81178" y="255727"/>
                  </a:lnTo>
                  <a:lnTo>
                    <a:pt x="81280" y="255854"/>
                  </a:lnTo>
                  <a:lnTo>
                    <a:pt x="81495" y="255790"/>
                  </a:lnTo>
                  <a:close/>
                </a:path>
                <a:path extrusionOk="0" h="334010" w="379729">
                  <a:moveTo>
                    <a:pt x="83947" y="76200"/>
                  </a:moveTo>
                  <a:lnTo>
                    <a:pt x="83591" y="76200"/>
                  </a:lnTo>
                  <a:lnTo>
                    <a:pt x="83312" y="77012"/>
                  </a:lnTo>
                  <a:lnTo>
                    <a:pt x="83947" y="76200"/>
                  </a:lnTo>
                  <a:close/>
                </a:path>
                <a:path extrusionOk="0" h="334010" w="379729">
                  <a:moveTo>
                    <a:pt x="85585" y="86906"/>
                  </a:moveTo>
                  <a:lnTo>
                    <a:pt x="85293" y="87439"/>
                  </a:lnTo>
                  <a:lnTo>
                    <a:pt x="85458" y="87439"/>
                  </a:lnTo>
                  <a:lnTo>
                    <a:pt x="85585" y="86906"/>
                  </a:lnTo>
                  <a:close/>
                </a:path>
                <a:path extrusionOk="0" h="334010" w="379729">
                  <a:moveTo>
                    <a:pt x="86842" y="77470"/>
                  </a:moveTo>
                  <a:lnTo>
                    <a:pt x="86639" y="77470"/>
                  </a:lnTo>
                  <a:lnTo>
                    <a:pt x="86156" y="78740"/>
                  </a:lnTo>
                  <a:lnTo>
                    <a:pt x="86842" y="77470"/>
                  </a:lnTo>
                  <a:close/>
                </a:path>
                <a:path extrusionOk="0" h="334010" w="379729">
                  <a:moveTo>
                    <a:pt x="89509" y="158394"/>
                  </a:moveTo>
                  <a:lnTo>
                    <a:pt x="89293" y="158394"/>
                  </a:lnTo>
                  <a:lnTo>
                    <a:pt x="89306" y="158648"/>
                  </a:lnTo>
                  <a:lnTo>
                    <a:pt x="89509" y="158394"/>
                  </a:lnTo>
                  <a:close/>
                </a:path>
                <a:path extrusionOk="0" h="334010" w="379729">
                  <a:moveTo>
                    <a:pt x="94957" y="156489"/>
                  </a:moveTo>
                  <a:lnTo>
                    <a:pt x="94818" y="156616"/>
                  </a:lnTo>
                  <a:lnTo>
                    <a:pt x="94742" y="156743"/>
                  </a:lnTo>
                  <a:lnTo>
                    <a:pt x="94665" y="156870"/>
                  </a:lnTo>
                  <a:lnTo>
                    <a:pt x="94589" y="156997"/>
                  </a:lnTo>
                  <a:lnTo>
                    <a:pt x="94513" y="157124"/>
                  </a:lnTo>
                  <a:lnTo>
                    <a:pt x="94437" y="157251"/>
                  </a:lnTo>
                  <a:lnTo>
                    <a:pt x="94310" y="157340"/>
                  </a:lnTo>
                  <a:lnTo>
                    <a:pt x="94195" y="157505"/>
                  </a:lnTo>
                  <a:lnTo>
                    <a:pt x="94907" y="157505"/>
                  </a:lnTo>
                  <a:lnTo>
                    <a:pt x="94957" y="156489"/>
                  </a:lnTo>
                  <a:close/>
                </a:path>
                <a:path extrusionOk="0" h="334010" w="379729">
                  <a:moveTo>
                    <a:pt x="111429" y="157505"/>
                  </a:moveTo>
                  <a:lnTo>
                    <a:pt x="111417" y="157251"/>
                  </a:lnTo>
                  <a:lnTo>
                    <a:pt x="111264" y="157378"/>
                  </a:lnTo>
                  <a:lnTo>
                    <a:pt x="111226" y="157505"/>
                  </a:lnTo>
                  <a:lnTo>
                    <a:pt x="111429" y="157505"/>
                  </a:lnTo>
                  <a:close/>
                </a:path>
                <a:path extrusionOk="0" h="334010" w="379729">
                  <a:moveTo>
                    <a:pt x="112966" y="276618"/>
                  </a:moveTo>
                  <a:lnTo>
                    <a:pt x="112801" y="276225"/>
                  </a:lnTo>
                  <a:lnTo>
                    <a:pt x="112801" y="276466"/>
                  </a:lnTo>
                  <a:lnTo>
                    <a:pt x="112915" y="276593"/>
                  </a:lnTo>
                  <a:close/>
                </a:path>
                <a:path extrusionOk="0" h="334010" w="379729">
                  <a:moveTo>
                    <a:pt x="121208" y="155600"/>
                  </a:moveTo>
                  <a:lnTo>
                    <a:pt x="121170" y="155854"/>
                  </a:lnTo>
                  <a:lnTo>
                    <a:pt x="121208" y="155689"/>
                  </a:lnTo>
                  <a:close/>
                </a:path>
                <a:path extrusionOk="0" h="334010" w="379729">
                  <a:moveTo>
                    <a:pt x="125349" y="156667"/>
                  </a:moveTo>
                  <a:lnTo>
                    <a:pt x="125323" y="156819"/>
                  </a:lnTo>
                  <a:lnTo>
                    <a:pt x="125349" y="156667"/>
                  </a:lnTo>
                  <a:close/>
                </a:path>
                <a:path extrusionOk="0" h="334010" w="379729">
                  <a:moveTo>
                    <a:pt x="127825" y="156997"/>
                  </a:moveTo>
                  <a:lnTo>
                    <a:pt x="127546" y="156870"/>
                  </a:lnTo>
                  <a:lnTo>
                    <a:pt x="127457" y="156743"/>
                  </a:lnTo>
                  <a:lnTo>
                    <a:pt x="127368" y="156616"/>
                  </a:lnTo>
                  <a:lnTo>
                    <a:pt x="127279" y="156489"/>
                  </a:lnTo>
                  <a:lnTo>
                    <a:pt x="127190" y="156362"/>
                  </a:lnTo>
                  <a:lnTo>
                    <a:pt x="127101" y="156235"/>
                  </a:lnTo>
                  <a:lnTo>
                    <a:pt x="126974" y="156362"/>
                  </a:lnTo>
                  <a:lnTo>
                    <a:pt x="126911" y="156870"/>
                  </a:lnTo>
                  <a:lnTo>
                    <a:pt x="126746" y="156743"/>
                  </a:lnTo>
                  <a:lnTo>
                    <a:pt x="126619" y="156235"/>
                  </a:lnTo>
                  <a:lnTo>
                    <a:pt x="126530" y="155854"/>
                  </a:lnTo>
                  <a:lnTo>
                    <a:pt x="126441" y="156108"/>
                  </a:lnTo>
                  <a:lnTo>
                    <a:pt x="126403" y="156616"/>
                  </a:lnTo>
                  <a:lnTo>
                    <a:pt x="126276" y="156870"/>
                  </a:lnTo>
                  <a:lnTo>
                    <a:pt x="126161" y="156997"/>
                  </a:lnTo>
                  <a:lnTo>
                    <a:pt x="127825" y="156997"/>
                  </a:lnTo>
                  <a:close/>
                </a:path>
                <a:path extrusionOk="0" h="334010" w="379729">
                  <a:moveTo>
                    <a:pt x="134886" y="159283"/>
                  </a:moveTo>
                  <a:lnTo>
                    <a:pt x="134797" y="159156"/>
                  </a:lnTo>
                  <a:lnTo>
                    <a:pt x="134708" y="159029"/>
                  </a:lnTo>
                  <a:lnTo>
                    <a:pt x="134620" y="158902"/>
                  </a:lnTo>
                  <a:lnTo>
                    <a:pt x="134543" y="158775"/>
                  </a:lnTo>
                  <a:lnTo>
                    <a:pt x="134416" y="158902"/>
                  </a:lnTo>
                  <a:lnTo>
                    <a:pt x="134404" y="159029"/>
                  </a:lnTo>
                  <a:lnTo>
                    <a:pt x="134277" y="159283"/>
                  </a:lnTo>
                  <a:lnTo>
                    <a:pt x="134886" y="159283"/>
                  </a:lnTo>
                  <a:close/>
                </a:path>
                <a:path extrusionOk="0" h="334010" w="379729">
                  <a:moveTo>
                    <a:pt x="135343" y="160426"/>
                  </a:moveTo>
                  <a:lnTo>
                    <a:pt x="135267" y="160299"/>
                  </a:lnTo>
                  <a:lnTo>
                    <a:pt x="76504" y="160299"/>
                  </a:lnTo>
                  <a:lnTo>
                    <a:pt x="76428" y="160426"/>
                  </a:lnTo>
                  <a:lnTo>
                    <a:pt x="135343" y="160426"/>
                  </a:lnTo>
                  <a:close/>
                </a:path>
                <a:path extrusionOk="0" h="334010" w="379729">
                  <a:moveTo>
                    <a:pt x="135686" y="160299"/>
                  </a:moveTo>
                  <a:lnTo>
                    <a:pt x="135648" y="160045"/>
                  </a:lnTo>
                  <a:lnTo>
                    <a:pt x="135128" y="160045"/>
                  </a:lnTo>
                  <a:lnTo>
                    <a:pt x="135204" y="160172"/>
                  </a:lnTo>
                  <a:lnTo>
                    <a:pt x="135267" y="160299"/>
                  </a:lnTo>
                  <a:lnTo>
                    <a:pt x="135686" y="160299"/>
                  </a:lnTo>
                  <a:close/>
                </a:path>
                <a:path extrusionOk="0" h="334010" w="379729">
                  <a:moveTo>
                    <a:pt x="136194" y="160045"/>
                  </a:moveTo>
                  <a:lnTo>
                    <a:pt x="136118" y="159918"/>
                  </a:lnTo>
                  <a:lnTo>
                    <a:pt x="136042" y="159791"/>
                  </a:lnTo>
                  <a:lnTo>
                    <a:pt x="135953" y="159664"/>
                  </a:lnTo>
                  <a:lnTo>
                    <a:pt x="135877" y="159537"/>
                  </a:lnTo>
                  <a:lnTo>
                    <a:pt x="135801" y="159410"/>
                  </a:lnTo>
                  <a:lnTo>
                    <a:pt x="135724" y="159283"/>
                  </a:lnTo>
                  <a:lnTo>
                    <a:pt x="135636" y="159156"/>
                  </a:lnTo>
                  <a:lnTo>
                    <a:pt x="135648" y="160045"/>
                  </a:lnTo>
                  <a:lnTo>
                    <a:pt x="136194" y="160045"/>
                  </a:lnTo>
                  <a:close/>
                </a:path>
                <a:path extrusionOk="0" h="334010" w="379729">
                  <a:moveTo>
                    <a:pt x="136702" y="160426"/>
                  </a:moveTo>
                  <a:lnTo>
                    <a:pt x="136398" y="160426"/>
                  </a:lnTo>
                  <a:lnTo>
                    <a:pt x="136448" y="160553"/>
                  </a:lnTo>
                  <a:lnTo>
                    <a:pt x="136690" y="160553"/>
                  </a:lnTo>
                  <a:lnTo>
                    <a:pt x="136702" y="160426"/>
                  </a:lnTo>
                  <a:close/>
                </a:path>
                <a:path extrusionOk="0" h="334010" w="379729">
                  <a:moveTo>
                    <a:pt x="137515" y="160299"/>
                  </a:moveTo>
                  <a:lnTo>
                    <a:pt x="137452" y="160045"/>
                  </a:lnTo>
                  <a:lnTo>
                    <a:pt x="136194" y="160045"/>
                  </a:lnTo>
                  <a:lnTo>
                    <a:pt x="136271" y="160172"/>
                  </a:lnTo>
                  <a:lnTo>
                    <a:pt x="136359" y="160299"/>
                  </a:lnTo>
                  <a:lnTo>
                    <a:pt x="137515" y="160299"/>
                  </a:lnTo>
                  <a:close/>
                </a:path>
                <a:path extrusionOk="0" h="334010" w="379729">
                  <a:moveTo>
                    <a:pt x="137591" y="161569"/>
                  </a:moveTo>
                  <a:lnTo>
                    <a:pt x="137490" y="161442"/>
                  </a:lnTo>
                  <a:lnTo>
                    <a:pt x="137388" y="161315"/>
                  </a:lnTo>
                  <a:lnTo>
                    <a:pt x="137287" y="161188"/>
                  </a:lnTo>
                  <a:lnTo>
                    <a:pt x="137185" y="161061"/>
                  </a:lnTo>
                  <a:lnTo>
                    <a:pt x="136893" y="160680"/>
                  </a:lnTo>
                  <a:lnTo>
                    <a:pt x="136791" y="160553"/>
                  </a:lnTo>
                  <a:lnTo>
                    <a:pt x="136664" y="160680"/>
                  </a:lnTo>
                  <a:lnTo>
                    <a:pt x="136639" y="160934"/>
                  </a:lnTo>
                  <a:lnTo>
                    <a:pt x="136486" y="160680"/>
                  </a:lnTo>
                  <a:lnTo>
                    <a:pt x="136398" y="160426"/>
                  </a:lnTo>
                  <a:lnTo>
                    <a:pt x="136359" y="160299"/>
                  </a:lnTo>
                  <a:lnTo>
                    <a:pt x="135686" y="160299"/>
                  </a:lnTo>
                  <a:lnTo>
                    <a:pt x="135699" y="160426"/>
                  </a:lnTo>
                  <a:lnTo>
                    <a:pt x="135343" y="160426"/>
                  </a:lnTo>
                  <a:lnTo>
                    <a:pt x="135420" y="160553"/>
                  </a:lnTo>
                  <a:lnTo>
                    <a:pt x="135712" y="160553"/>
                  </a:lnTo>
                  <a:lnTo>
                    <a:pt x="135775" y="160934"/>
                  </a:lnTo>
                  <a:lnTo>
                    <a:pt x="135534" y="160680"/>
                  </a:lnTo>
                  <a:lnTo>
                    <a:pt x="135420" y="160553"/>
                  </a:lnTo>
                  <a:lnTo>
                    <a:pt x="76352" y="160553"/>
                  </a:lnTo>
                  <a:lnTo>
                    <a:pt x="73545" y="160553"/>
                  </a:lnTo>
                  <a:lnTo>
                    <a:pt x="73494" y="160680"/>
                  </a:lnTo>
                  <a:lnTo>
                    <a:pt x="73393" y="160934"/>
                  </a:lnTo>
                  <a:lnTo>
                    <a:pt x="73342" y="161061"/>
                  </a:lnTo>
                  <a:lnTo>
                    <a:pt x="73240" y="161315"/>
                  </a:lnTo>
                  <a:lnTo>
                    <a:pt x="73139" y="161569"/>
                  </a:lnTo>
                  <a:lnTo>
                    <a:pt x="137591" y="161569"/>
                  </a:lnTo>
                  <a:close/>
                </a:path>
                <a:path extrusionOk="0" h="334010" w="379729">
                  <a:moveTo>
                    <a:pt x="138163" y="160045"/>
                  </a:moveTo>
                  <a:lnTo>
                    <a:pt x="137871" y="159791"/>
                  </a:lnTo>
                  <a:lnTo>
                    <a:pt x="137363" y="159664"/>
                  </a:lnTo>
                  <a:lnTo>
                    <a:pt x="137452" y="160045"/>
                  </a:lnTo>
                  <a:lnTo>
                    <a:pt x="138163" y="160045"/>
                  </a:lnTo>
                  <a:close/>
                </a:path>
                <a:path extrusionOk="0" h="334010" w="379729">
                  <a:moveTo>
                    <a:pt x="138734" y="160045"/>
                  </a:moveTo>
                  <a:lnTo>
                    <a:pt x="138163" y="160045"/>
                  </a:lnTo>
                  <a:lnTo>
                    <a:pt x="138455" y="160299"/>
                  </a:lnTo>
                  <a:lnTo>
                    <a:pt x="138734" y="160045"/>
                  </a:lnTo>
                  <a:close/>
                </a:path>
                <a:path extrusionOk="0" h="334010" w="379729">
                  <a:moveTo>
                    <a:pt x="138887" y="160045"/>
                  </a:moveTo>
                  <a:lnTo>
                    <a:pt x="138874" y="159918"/>
                  </a:lnTo>
                  <a:lnTo>
                    <a:pt x="138734" y="160045"/>
                  </a:lnTo>
                  <a:lnTo>
                    <a:pt x="138887" y="160045"/>
                  </a:lnTo>
                  <a:close/>
                </a:path>
                <a:path extrusionOk="0" h="334010" w="379729">
                  <a:moveTo>
                    <a:pt x="139217" y="160045"/>
                  </a:moveTo>
                  <a:lnTo>
                    <a:pt x="138887" y="160045"/>
                  </a:lnTo>
                  <a:lnTo>
                    <a:pt x="138938" y="160299"/>
                  </a:lnTo>
                  <a:lnTo>
                    <a:pt x="139128" y="160172"/>
                  </a:lnTo>
                  <a:lnTo>
                    <a:pt x="139217" y="160045"/>
                  </a:lnTo>
                  <a:close/>
                </a:path>
                <a:path extrusionOk="0" h="334010" w="379729">
                  <a:moveTo>
                    <a:pt x="139573" y="158394"/>
                  </a:moveTo>
                  <a:lnTo>
                    <a:pt x="133819" y="158394"/>
                  </a:lnTo>
                  <a:lnTo>
                    <a:pt x="133832" y="158140"/>
                  </a:lnTo>
                  <a:lnTo>
                    <a:pt x="133451" y="158140"/>
                  </a:lnTo>
                  <a:lnTo>
                    <a:pt x="133159" y="158394"/>
                  </a:lnTo>
                  <a:lnTo>
                    <a:pt x="133007" y="158521"/>
                  </a:lnTo>
                  <a:lnTo>
                    <a:pt x="132765" y="158394"/>
                  </a:lnTo>
                  <a:lnTo>
                    <a:pt x="132638" y="158267"/>
                  </a:lnTo>
                  <a:lnTo>
                    <a:pt x="132575" y="158140"/>
                  </a:lnTo>
                  <a:lnTo>
                    <a:pt x="132499" y="158013"/>
                  </a:lnTo>
                  <a:lnTo>
                    <a:pt x="132435" y="157886"/>
                  </a:lnTo>
                  <a:lnTo>
                    <a:pt x="132372" y="157759"/>
                  </a:lnTo>
                  <a:lnTo>
                    <a:pt x="131025" y="157886"/>
                  </a:lnTo>
                  <a:lnTo>
                    <a:pt x="129667" y="157251"/>
                  </a:lnTo>
                  <a:lnTo>
                    <a:pt x="129730" y="157378"/>
                  </a:lnTo>
                  <a:lnTo>
                    <a:pt x="129794" y="157505"/>
                  </a:lnTo>
                  <a:lnTo>
                    <a:pt x="129273" y="157886"/>
                  </a:lnTo>
                  <a:lnTo>
                    <a:pt x="129247" y="157759"/>
                  </a:lnTo>
                  <a:lnTo>
                    <a:pt x="129197" y="157505"/>
                  </a:lnTo>
                  <a:lnTo>
                    <a:pt x="129184" y="157378"/>
                  </a:lnTo>
                  <a:lnTo>
                    <a:pt x="128384" y="157251"/>
                  </a:lnTo>
                  <a:lnTo>
                    <a:pt x="128104" y="157124"/>
                  </a:lnTo>
                  <a:lnTo>
                    <a:pt x="126047" y="157124"/>
                  </a:lnTo>
                  <a:lnTo>
                    <a:pt x="125780" y="157124"/>
                  </a:lnTo>
                  <a:lnTo>
                    <a:pt x="125704" y="157378"/>
                  </a:lnTo>
                  <a:lnTo>
                    <a:pt x="125539" y="157251"/>
                  </a:lnTo>
                  <a:lnTo>
                    <a:pt x="125476" y="157124"/>
                  </a:lnTo>
                  <a:lnTo>
                    <a:pt x="125412" y="156997"/>
                  </a:lnTo>
                  <a:lnTo>
                    <a:pt x="125018" y="156743"/>
                  </a:lnTo>
                  <a:lnTo>
                    <a:pt x="125095" y="157124"/>
                  </a:lnTo>
                  <a:lnTo>
                    <a:pt x="125361" y="157632"/>
                  </a:lnTo>
                  <a:lnTo>
                    <a:pt x="124764" y="157251"/>
                  </a:lnTo>
                  <a:lnTo>
                    <a:pt x="124663" y="156997"/>
                  </a:lnTo>
                  <a:lnTo>
                    <a:pt x="124574" y="158267"/>
                  </a:lnTo>
                  <a:lnTo>
                    <a:pt x="124269" y="158013"/>
                  </a:lnTo>
                  <a:lnTo>
                    <a:pt x="124193" y="157759"/>
                  </a:lnTo>
                  <a:lnTo>
                    <a:pt x="124079" y="157378"/>
                  </a:lnTo>
                  <a:lnTo>
                    <a:pt x="123964" y="156997"/>
                  </a:lnTo>
                  <a:lnTo>
                    <a:pt x="123850" y="156870"/>
                  </a:lnTo>
                  <a:lnTo>
                    <a:pt x="123748" y="156743"/>
                  </a:lnTo>
                  <a:lnTo>
                    <a:pt x="123647" y="156616"/>
                  </a:lnTo>
                  <a:lnTo>
                    <a:pt x="123532" y="156489"/>
                  </a:lnTo>
                  <a:lnTo>
                    <a:pt x="123405" y="156616"/>
                  </a:lnTo>
                  <a:lnTo>
                    <a:pt x="123355" y="157378"/>
                  </a:lnTo>
                  <a:lnTo>
                    <a:pt x="122580" y="157378"/>
                  </a:lnTo>
                  <a:lnTo>
                    <a:pt x="122453" y="157251"/>
                  </a:lnTo>
                  <a:lnTo>
                    <a:pt x="122326" y="157124"/>
                  </a:lnTo>
                  <a:lnTo>
                    <a:pt x="122212" y="156997"/>
                  </a:lnTo>
                  <a:lnTo>
                    <a:pt x="122097" y="156489"/>
                  </a:lnTo>
                  <a:lnTo>
                    <a:pt x="122047" y="156235"/>
                  </a:lnTo>
                  <a:lnTo>
                    <a:pt x="121881" y="156235"/>
                  </a:lnTo>
                  <a:lnTo>
                    <a:pt x="121716" y="156324"/>
                  </a:lnTo>
                  <a:lnTo>
                    <a:pt x="121615" y="156108"/>
                  </a:lnTo>
                  <a:lnTo>
                    <a:pt x="121805" y="156108"/>
                  </a:lnTo>
                  <a:lnTo>
                    <a:pt x="121564" y="156019"/>
                  </a:lnTo>
                  <a:lnTo>
                    <a:pt x="121640" y="155854"/>
                  </a:lnTo>
                  <a:lnTo>
                    <a:pt x="121742" y="155600"/>
                  </a:lnTo>
                  <a:lnTo>
                    <a:pt x="121437" y="155219"/>
                  </a:lnTo>
                  <a:lnTo>
                    <a:pt x="121513" y="155994"/>
                  </a:lnTo>
                  <a:lnTo>
                    <a:pt x="121196" y="155854"/>
                  </a:lnTo>
                  <a:lnTo>
                    <a:pt x="121069" y="157759"/>
                  </a:lnTo>
                  <a:lnTo>
                    <a:pt x="120954" y="158394"/>
                  </a:lnTo>
                  <a:lnTo>
                    <a:pt x="120751" y="158394"/>
                  </a:lnTo>
                  <a:lnTo>
                    <a:pt x="120751" y="158648"/>
                  </a:lnTo>
                  <a:lnTo>
                    <a:pt x="120408" y="158902"/>
                  </a:lnTo>
                  <a:lnTo>
                    <a:pt x="120281" y="158775"/>
                  </a:lnTo>
                  <a:lnTo>
                    <a:pt x="120154" y="158648"/>
                  </a:lnTo>
                  <a:lnTo>
                    <a:pt x="120751" y="158648"/>
                  </a:lnTo>
                  <a:lnTo>
                    <a:pt x="120751" y="158394"/>
                  </a:lnTo>
                  <a:lnTo>
                    <a:pt x="120040" y="158394"/>
                  </a:lnTo>
                  <a:lnTo>
                    <a:pt x="120040" y="158267"/>
                  </a:lnTo>
                  <a:lnTo>
                    <a:pt x="120040" y="158013"/>
                  </a:lnTo>
                  <a:lnTo>
                    <a:pt x="119659" y="158267"/>
                  </a:lnTo>
                  <a:lnTo>
                    <a:pt x="119621" y="157759"/>
                  </a:lnTo>
                  <a:lnTo>
                    <a:pt x="119075" y="157886"/>
                  </a:lnTo>
                  <a:lnTo>
                    <a:pt x="119151" y="158013"/>
                  </a:lnTo>
                  <a:lnTo>
                    <a:pt x="118592" y="158267"/>
                  </a:lnTo>
                  <a:lnTo>
                    <a:pt x="118465" y="158140"/>
                  </a:lnTo>
                  <a:lnTo>
                    <a:pt x="118351" y="157759"/>
                  </a:lnTo>
                  <a:lnTo>
                    <a:pt x="118148" y="157505"/>
                  </a:lnTo>
                  <a:lnTo>
                    <a:pt x="117640" y="156870"/>
                  </a:lnTo>
                  <a:lnTo>
                    <a:pt x="117576" y="156997"/>
                  </a:lnTo>
                  <a:lnTo>
                    <a:pt x="117449" y="157251"/>
                  </a:lnTo>
                  <a:lnTo>
                    <a:pt x="117322" y="157505"/>
                  </a:lnTo>
                  <a:lnTo>
                    <a:pt x="117195" y="157759"/>
                  </a:lnTo>
                  <a:lnTo>
                    <a:pt x="117081" y="158013"/>
                  </a:lnTo>
                  <a:lnTo>
                    <a:pt x="116408" y="158127"/>
                  </a:lnTo>
                  <a:lnTo>
                    <a:pt x="116408" y="158648"/>
                  </a:lnTo>
                  <a:lnTo>
                    <a:pt x="116293" y="158521"/>
                  </a:lnTo>
                  <a:lnTo>
                    <a:pt x="116408" y="158648"/>
                  </a:lnTo>
                  <a:lnTo>
                    <a:pt x="116408" y="158127"/>
                  </a:lnTo>
                  <a:lnTo>
                    <a:pt x="116243" y="158140"/>
                  </a:lnTo>
                  <a:lnTo>
                    <a:pt x="116192" y="158394"/>
                  </a:lnTo>
                  <a:lnTo>
                    <a:pt x="116078" y="158267"/>
                  </a:lnTo>
                  <a:lnTo>
                    <a:pt x="115963" y="157759"/>
                  </a:lnTo>
                  <a:lnTo>
                    <a:pt x="115824" y="157886"/>
                  </a:lnTo>
                  <a:lnTo>
                    <a:pt x="115785" y="158013"/>
                  </a:lnTo>
                  <a:lnTo>
                    <a:pt x="115671" y="158394"/>
                  </a:lnTo>
                  <a:lnTo>
                    <a:pt x="115620" y="157886"/>
                  </a:lnTo>
                  <a:lnTo>
                    <a:pt x="115468" y="157886"/>
                  </a:lnTo>
                  <a:lnTo>
                    <a:pt x="114668" y="157378"/>
                  </a:lnTo>
                  <a:lnTo>
                    <a:pt x="114757" y="156870"/>
                  </a:lnTo>
                  <a:lnTo>
                    <a:pt x="114769" y="156743"/>
                  </a:lnTo>
                  <a:lnTo>
                    <a:pt x="114833" y="156362"/>
                  </a:lnTo>
                  <a:lnTo>
                    <a:pt x="114693" y="156489"/>
                  </a:lnTo>
                  <a:lnTo>
                    <a:pt x="114604" y="156743"/>
                  </a:lnTo>
                  <a:lnTo>
                    <a:pt x="114566" y="156362"/>
                  </a:lnTo>
                  <a:lnTo>
                    <a:pt x="114427" y="156489"/>
                  </a:lnTo>
                  <a:lnTo>
                    <a:pt x="114338" y="156870"/>
                  </a:lnTo>
                  <a:lnTo>
                    <a:pt x="114325" y="156362"/>
                  </a:lnTo>
                  <a:lnTo>
                    <a:pt x="114325" y="155854"/>
                  </a:lnTo>
                  <a:lnTo>
                    <a:pt x="114147" y="156108"/>
                  </a:lnTo>
                  <a:lnTo>
                    <a:pt x="113957" y="156235"/>
                  </a:lnTo>
                  <a:lnTo>
                    <a:pt x="113919" y="155854"/>
                  </a:lnTo>
                  <a:lnTo>
                    <a:pt x="113703" y="156108"/>
                  </a:lnTo>
                  <a:lnTo>
                    <a:pt x="113665" y="156616"/>
                  </a:lnTo>
                  <a:lnTo>
                    <a:pt x="113538" y="157759"/>
                  </a:lnTo>
                  <a:lnTo>
                    <a:pt x="113487" y="157886"/>
                  </a:lnTo>
                  <a:lnTo>
                    <a:pt x="113385" y="158140"/>
                  </a:lnTo>
                  <a:lnTo>
                    <a:pt x="113334" y="158267"/>
                  </a:lnTo>
                  <a:lnTo>
                    <a:pt x="113182" y="157759"/>
                  </a:lnTo>
                  <a:lnTo>
                    <a:pt x="113131" y="157378"/>
                  </a:lnTo>
                  <a:lnTo>
                    <a:pt x="112610" y="157645"/>
                  </a:lnTo>
                  <a:lnTo>
                    <a:pt x="112610" y="157505"/>
                  </a:lnTo>
                  <a:lnTo>
                    <a:pt x="112369" y="157657"/>
                  </a:lnTo>
                  <a:lnTo>
                    <a:pt x="112293" y="157251"/>
                  </a:lnTo>
                  <a:lnTo>
                    <a:pt x="112166" y="157124"/>
                  </a:lnTo>
                  <a:lnTo>
                    <a:pt x="112039" y="158013"/>
                  </a:lnTo>
                  <a:lnTo>
                    <a:pt x="111937" y="158140"/>
                  </a:lnTo>
                  <a:lnTo>
                    <a:pt x="111836" y="158267"/>
                  </a:lnTo>
                  <a:lnTo>
                    <a:pt x="111734" y="158140"/>
                  </a:lnTo>
                  <a:lnTo>
                    <a:pt x="111633" y="158013"/>
                  </a:lnTo>
                  <a:lnTo>
                    <a:pt x="111467" y="158013"/>
                  </a:lnTo>
                  <a:lnTo>
                    <a:pt x="111455" y="157759"/>
                  </a:lnTo>
                  <a:lnTo>
                    <a:pt x="111175" y="157759"/>
                  </a:lnTo>
                  <a:lnTo>
                    <a:pt x="110921" y="157759"/>
                  </a:lnTo>
                  <a:lnTo>
                    <a:pt x="110871" y="157886"/>
                  </a:lnTo>
                  <a:lnTo>
                    <a:pt x="110820" y="158013"/>
                  </a:lnTo>
                  <a:lnTo>
                    <a:pt x="110832" y="157759"/>
                  </a:lnTo>
                  <a:lnTo>
                    <a:pt x="110883" y="157378"/>
                  </a:lnTo>
                  <a:lnTo>
                    <a:pt x="109651" y="157124"/>
                  </a:lnTo>
                  <a:lnTo>
                    <a:pt x="109448" y="157251"/>
                  </a:lnTo>
                  <a:lnTo>
                    <a:pt x="109347" y="156997"/>
                  </a:lnTo>
                  <a:lnTo>
                    <a:pt x="109232" y="156743"/>
                  </a:lnTo>
                  <a:lnTo>
                    <a:pt x="109118" y="156489"/>
                  </a:lnTo>
                  <a:lnTo>
                    <a:pt x="109067" y="156362"/>
                  </a:lnTo>
                  <a:lnTo>
                    <a:pt x="109004" y="157251"/>
                  </a:lnTo>
                  <a:lnTo>
                    <a:pt x="108902" y="156997"/>
                  </a:lnTo>
                  <a:lnTo>
                    <a:pt x="108813" y="156743"/>
                  </a:lnTo>
                  <a:lnTo>
                    <a:pt x="108610" y="156870"/>
                  </a:lnTo>
                  <a:lnTo>
                    <a:pt x="108534" y="156997"/>
                  </a:lnTo>
                  <a:lnTo>
                    <a:pt x="108470" y="157124"/>
                  </a:lnTo>
                  <a:lnTo>
                    <a:pt x="108394" y="157251"/>
                  </a:lnTo>
                  <a:lnTo>
                    <a:pt x="108318" y="157378"/>
                  </a:lnTo>
                  <a:lnTo>
                    <a:pt x="108127" y="157505"/>
                  </a:lnTo>
                  <a:lnTo>
                    <a:pt x="108102" y="157759"/>
                  </a:lnTo>
                  <a:lnTo>
                    <a:pt x="108216" y="156489"/>
                  </a:lnTo>
                  <a:lnTo>
                    <a:pt x="107416" y="156362"/>
                  </a:lnTo>
                  <a:lnTo>
                    <a:pt x="107327" y="156616"/>
                  </a:lnTo>
                  <a:lnTo>
                    <a:pt x="107200" y="156997"/>
                  </a:lnTo>
                  <a:lnTo>
                    <a:pt x="107073" y="157378"/>
                  </a:lnTo>
                  <a:lnTo>
                    <a:pt x="106984" y="157632"/>
                  </a:lnTo>
                  <a:lnTo>
                    <a:pt x="106794" y="157505"/>
                  </a:lnTo>
                  <a:lnTo>
                    <a:pt x="106006" y="156997"/>
                  </a:lnTo>
                  <a:lnTo>
                    <a:pt x="105879" y="156616"/>
                  </a:lnTo>
                  <a:lnTo>
                    <a:pt x="105752" y="156235"/>
                  </a:lnTo>
                  <a:lnTo>
                    <a:pt x="105638" y="155854"/>
                  </a:lnTo>
                  <a:lnTo>
                    <a:pt x="104686" y="156235"/>
                  </a:lnTo>
                  <a:lnTo>
                    <a:pt x="104063" y="156108"/>
                  </a:lnTo>
                  <a:lnTo>
                    <a:pt x="102831" y="156616"/>
                  </a:lnTo>
                  <a:lnTo>
                    <a:pt x="102044" y="157124"/>
                  </a:lnTo>
                  <a:lnTo>
                    <a:pt x="100799" y="157505"/>
                  </a:lnTo>
                  <a:lnTo>
                    <a:pt x="100672" y="157251"/>
                  </a:lnTo>
                  <a:lnTo>
                    <a:pt x="100558" y="156997"/>
                  </a:lnTo>
                  <a:lnTo>
                    <a:pt x="100444" y="156743"/>
                  </a:lnTo>
                  <a:lnTo>
                    <a:pt x="100317" y="156489"/>
                  </a:lnTo>
                  <a:lnTo>
                    <a:pt x="100203" y="156235"/>
                  </a:lnTo>
                  <a:lnTo>
                    <a:pt x="100139" y="156108"/>
                  </a:lnTo>
                  <a:lnTo>
                    <a:pt x="100025" y="155854"/>
                  </a:lnTo>
                  <a:lnTo>
                    <a:pt x="99047" y="157759"/>
                  </a:lnTo>
                  <a:lnTo>
                    <a:pt x="98983" y="157886"/>
                  </a:lnTo>
                  <a:lnTo>
                    <a:pt x="98920" y="158013"/>
                  </a:lnTo>
                  <a:lnTo>
                    <a:pt x="98793" y="157886"/>
                  </a:lnTo>
                  <a:lnTo>
                    <a:pt x="98679" y="157759"/>
                  </a:lnTo>
                  <a:lnTo>
                    <a:pt x="98450" y="157505"/>
                  </a:lnTo>
                  <a:lnTo>
                    <a:pt x="98323" y="157378"/>
                  </a:lnTo>
                  <a:lnTo>
                    <a:pt x="98209" y="157251"/>
                  </a:lnTo>
                  <a:lnTo>
                    <a:pt x="98094" y="157124"/>
                  </a:lnTo>
                  <a:lnTo>
                    <a:pt x="98044" y="157251"/>
                  </a:lnTo>
                  <a:lnTo>
                    <a:pt x="97967" y="157505"/>
                  </a:lnTo>
                  <a:lnTo>
                    <a:pt x="97878" y="157759"/>
                  </a:lnTo>
                  <a:lnTo>
                    <a:pt x="97739" y="157505"/>
                  </a:lnTo>
                  <a:lnTo>
                    <a:pt x="97663" y="157378"/>
                  </a:lnTo>
                  <a:lnTo>
                    <a:pt x="97599" y="157251"/>
                  </a:lnTo>
                  <a:lnTo>
                    <a:pt x="97523" y="157124"/>
                  </a:lnTo>
                  <a:lnTo>
                    <a:pt x="97459" y="156997"/>
                  </a:lnTo>
                  <a:lnTo>
                    <a:pt x="97383" y="156870"/>
                  </a:lnTo>
                  <a:lnTo>
                    <a:pt x="97320" y="156743"/>
                  </a:lnTo>
                  <a:lnTo>
                    <a:pt x="96672" y="157759"/>
                  </a:lnTo>
                  <a:lnTo>
                    <a:pt x="96596" y="157886"/>
                  </a:lnTo>
                  <a:lnTo>
                    <a:pt x="96520" y="158013"/>
                  </a:lnTo>
                  <a:lnTo>
                    <a:pt x="96126" y="157505"/>
                  </a:lnTo>
                  <a:lnTo>
                    <a:pt x="96037" y="157378"/>
                  </a:lnTo>
                  <a:lnTo>
                    <a:pt x="95935" y="157251"/>
                  </a:lnTo>
                  <a:lnTo>
                    <a:pt x="95834" y="157124"/>
                  </a:lnTo>
                  <a:lnTo>
                    <a:pt x="95745" y="156997"/>
                  </a:lnTo>
                  <a:lnTo>
                    <a:pt x="95656" y="157124"/>
                  </a:lnTo>
                  <a:lnTo>
                    <a:pt x="95567" y="157251"/>
                  </a:lnTo>
                  <a:lnTo>
                    <a:pt x="95529" y="157886"/>
                  </a:lnTo>
                  <a:lnTo>
                    <a:pt x="95313" y="157759"/>
                  </a:lnTo>
                  <a:lnTo>
                    <a:pt x="94881" y="158013"/>
                  </a:lnTo>
                  <a:lnTo>
                    <a:pt x="94894" y="157759"/>
                  </a:lnTo>
                  <a:lnTo>
                    <a:pt x="94195" y="157759"/>
                  </a:lnTo>
                  <a:lnTo>
                    <a:pt x="93713" y="157759"/>
                  </a:lnTo>
                  <a:lnTo>
                    <a:pt x="93560" y="157759"/>
                  </a:lnTo>
                  <a:lnTo>
                    <a:pt x="93002" y="158394"/>
                  </a:lnTo>
                  <a:lnTo>
                    <a:pt x="92786" y="158394"/>
                  </a:lnTo>
                  <a:lnTo>
                    <a:pt x="92786" y="158648"/>
                  </a:lnTo>
                  <a:lnTo>
                    <a:pt x="92671" y="158775"/>
                  </a:lnTo>
                  <a:lnTo>
                    <a:pt x="92557" y="158902"/>
                  </a:lnTo>
                  <a:lnTo>
                    <a:pt x="92456" y="159029"/>
                  </a:lnTo>
                  <a:lnTo>
                    <a:pt x="92341" y="159156"/>
                  </a:lnTo>
                  <a:lnTo>
                    <a:pt x="92227" y="159283"/>
                  </a:lnTo>
                  <a:lnTo>
                    <a:pt x="92125" y="159410"/>
                  </a:lnTo>
                  <a:lnTo>
                    <a:pt x="92011" y="159029"/>
                  </a:lnTo>
                  <a:lnTo>
                    <a:pt x="91973" y="158902"/>
                  </a:lnTo>
                  <a:lnTo>
                    <a:pt x="91897" y="158648"/>
                  </a:lnTo>
                  <a:lnTo>
                    <a:pt x="92786" y="158648"/>
                  </a:lnTo>
                  <a:lnTo>
                    <a:pt x="92786" y="158394"/>
                  </a:lnTo>
                  <a:lnTo>
                    <a:pt x="91821" y="158394"/>
                  </a:lnTo>
                  <a:lnTo>
                    <a:pt x="91782" y="158267"/>
                  </a:lnTo>
                  <a:lnTo>
                    <a:pt x="91287" y="156616"/>
                  </a:lnTo>
                  <a:lnTo>
                    <a:pt x="90220" y="157759"/>
                  </a:lnTo>
                  <a:lnTo>
                    <a:pt x="90106" y="157886"/>
                  </a:lnTo>
                  <a:lnTo>
                    <a:pt x="89992" y="158013"/>
                  </a:lnTo>
                  <a:lnTo>
                    <a:pt x="89865" y="158140"/>
                  </a:lnTo>
                  <a:lnTo>
                    <a:pt x="89725" y="158229"/>
                  </a:lnTo>
                  <a:lnTo>
                    <a:pt x="89560" y="158267"/>
                  </a:lnTo>
                  <a:lnTo>
                    <a:pt x="89509" y="158394"/>
                  </a:lnTo>
                  <a:lnTo>
                    <a:pt x="89408" y="158648"/>
                  </a:lnTo>
                  <a:lnTo>
                    <a:pt x="89319" y="158902"/>
                  </a:lnTo>
                  <a:lnTo>
                    <a:pt x="89306" y="158648"/>
                  </a:lnTo>
                  <a:lnTo>
                    <a:pt x="89230" y="157759"/>
                  </a:lnTo>
                  <a:lnTo>
                    <a:pt x="89154" y="157505"/>
                  </a:lnTo>
                  <a:lnTo>
                    <a:pt x="89065" y="157251"/>
                  </a:lnTo>
                  <a:lnTo>
                    <a:pt x="88976" y="156997"/>
                  </a:lnTo>
                  <a:lnTo>
                    <a:pt x="88887" y="156743"/>
                  </a:lnTo>
                  <a:lnTo>
                    <a:pt x="88785" y="156870"/>
                  </a:lnTo>
                  <a:lnTo>
                    <a:pt x="88696" y="157251"/>
                  </a:lnTo>
                  <a:lnTo>
                    <a:pt x="88582" y="157759"/>
                  </a:lnTo>
                  <a:lnTo>
                    <a:pt x="88506" y="158140"/>
                  </a:lnTo>
                  <a:lnTo>
                    <a:pt x="88277" y="158394"/>
                  </a:lnTo>
                  <a:lnTo>
                    <a:pt x="87566" y="158394"/>
                  </a:lnTo>
                  <a:lnTo>
                    <a:pt x="87477" y="158559"/>
                  </a:lnTo>
                  <a:lnTo>
                    <a:pt x="87350" y="158902"/>
                  </a:lnTo>
                  <a:lnTo>
                    <a:pt x="87223" y="159283"/>
                  </a:lnTo>
                  <a:lnTo>
                    <a:pt x="87109" y="159664"/>
                  </a:lnTo>
                  <a:lnTo>
                    <a:pt x="87210" y="159283"/>
                  </a:lnTo>
                  <a:lnTo>
                    <a:pt x="87312" y="158902"/>
                  </a:lnTo>
                  <a:lnTo>
                    <a:pt x="87388" y="158648"/>
                  </a:lnTo>
                  <a:lnTo>
                    <a:pt x="87414" y="158521"/>
                  </a:lnTo>
                  <a:lnTo>
                    <a:pt x="87198" y="158394"/>
                  </a:lnTo>
                  <a:lnTo>
                    <a:pt x="86067" y="157759"/>
                  </a:lnTo>
                  <a:lnTo>
                    <a:pt x="85585" y="157759"/>
                  </a:lnTo>
                  <a:lnTo>
                    <a:pt x="84302" y="158394"/>
                  </a:lnTo>
                  <a:lnTo>
                    <a:pt x="82880" y="158394"/>
                  </a:lnTo>
                  <a:lnTo>
                    <a:pt x="81965" y="158140"/>
                  </a:lnTo>
                  <a:lnTo>
                    <a:pt x="82016" y="158394"/>
                  </a:lnTo>
                  <a:lnTo>
                    <a:pt x="81775" y="158394"/>
                  </a:lnTo>
                  <a:lnTo>
                    <a:pt x="81013" y="158902"/>
                  </a:lnTo>
                  <a:lnTo>
                    <a:pt x="80695" y="158394"/>
                  </a:lnTo>
                  <a:lnTo>
                    <a:pt x="80619" y="158267"/>
                  </a:lnTo>
                  <a:lnTo>
                    <a:pt x="80530" y="158140"/>
                  </a:lnTo>
                  <a:lnTo>
                    <a:pt x="80454" y="158013"/>
                  </a:lnTo>
                  <a:lnTo>
                    <a:pt x="80378" y="157886"/>
                  </a:lnTo>
                  <a:lnTo>
                    <a:pt x="80225" y="158013"/>
                  </a:lnTo>
                  <a:lnTo>
                    <a:pt x="80111" y="158394"/>
                  </a:lnTo>
                  <a:lnTo>
                    <a:pt x="79997" y="158775"/>
                  </a:lnTo>
                  <a:lnTo>
                    <a:pt x="79895" y="159156"/>
                  </a:lnTo>
                  <a:lnTo>
                    <a:pt x="79756" y="159283"/>
                  </a:lnTo>
                  <a:lnTo>
                    <a:pt x="79654" y="159410"/>
                  </a:lnTo>
                  <a:lnTo>
                    <a:pt x="79565" y="159537"/>
                  </a:lnTo>
                  <a:lnTo>
                    <a:pt x="79476" y="159664"/>
                  </a:lnTo>
                  <a:lnTo>
                    <a:pt x="79387" y="159791"/>
                  </a:lnTo>
                  <a:lnTo>
                    <a:pt x="79260" y="159410"/>
                  </a:lnTo>
                  <a:lnTo>
                    <a:pt x="79133" y="159029"/>
                  </a:lnTo>
                  <a:lnTo>
                    <a:pt x="79057" y="158775"/>
                  </a:lnTo>
                  <a:lnTo>
                    <a:pt x="78778" y="158902"/>
                  </a:lnTo>
                  <a:lnTo>
                    <a:pt x="78663" y="159283"/>
                  </a:lnTo>
                  <a:lnTo>
                    <a:pt x="78549" y="159664"/>
                  </a:lnTo>
                  <a:lnTo>
                    <a:pt x="78435" y="160045"/>
                  </a:lnTo>
                  <a:lnTo>
                    <a:pt x="135128" y="160045"/>
                  </a:lnTo>
                  <a:lnTo>
                    <a:pt x="135051" y="159918"/>
                  </a:lnTo>
                  <a:lnTo>
                    <a:pt x="134988" y="159791"/>
                  </a:lnTo>
                  <a:lnTo>
                    <a:pt x="135420" y="159791"/>
                  </a:lnTo>
                  <a:lnTo>
                    <a:pt x="134975" y="159410"/>
                  </a:lnTo>
                  <a:lnTo>
                    <a:pt x="134175" y="159410"/>
                  </a:lnTo>
                  <a:lnTo>
                    <a:pt x="133870" y="159410"/>
                  </a:lnTo>
                  <a:lnTo>
                    <a:pt x="133375" y="159410"/>
                  </a:lnTo>
                  <a:lnTo>
                    <a:pt x="133299" y="159537"/>
                  </a:lnTo>
                  <a:lnTo>
                    <a:pt x="133235" y="159664"/>
                  </a:lnTo>
                  <a:lnTo>
                    <a:pt x="133172" y="159791"/>
                  </a:lnTo>
                  <a:lnTo>
                    <a:pt x="133108" y="159918"/>
                  </a:lnTo>
                  <a:lnTo>
                    <a:pt x="133007" y="159791"/>
                  </a:lnTo>
                  <a:lnTo>
                    <a:pt x="132905" y="159664"/>
                  </a:lnTo>
                  <a:lnTo>
                    <a:pt x="132816" y="159537"/>
                  </a:lnTo>
                  <a:lnTo>
                    <a:pt x="132715" y="159410"/>
                  </a:lnTo>
                  <a:lnTo>
                    <a:pt x="132613" y="159283"/>
                  </a:lnTo>
                  <a:lnTo>
                    <a:pt x="132511" y="159156"/>
                  </a:lnTo>
                  <a:lnTo>
                    <a:pt x="132372" y="159283"/>
                  </a:lnTo>
                  <a:lnTo>
                    <a:pt x="132257" y="159918"/>
                  </a:lnTo>
                  <a:lnTo>
                    <a:pt x="132118" y="159791"/>
                  </a:lnTo>
                  <a:lnTo>
                    <a:pt x="131991" y="159664"/>
                  </a:lnTo>
                  <a:lnTo>
                    <a:pt x="131737" y="159410"/>
                  </a:lnTo>
                  <a:lnTo>
                    <a:pt x="131724" y="158902"/>
                  </a:lnTo>
                  <a:lnTo>
                    <a:pt x="131724" y="158775"/>
                  </a:lnTo>
                  <a:lnTo>
                    <a:pt x="132232" y="158775"/>
                  </a:lnTo>
                  <a:lnTo>
                    <a:pt x="132702" y="158648"/>
                  </a:lnTo>
                  <a:lnTo>
                    <a:pt x="132867" y="158648"/>
                  </a:lnTo>
                  <a:lnTo>
                    <a:pt x="133273" y="158648"/>
                  </a:lnTo>
                  <a:lnTo>
                    <a:pt x="133807" y="158648"/>
                  </a:lnTo>
                  <a:lnTo>
                    <a:pt x="139547" y="158648"/>
                  </a:lnTo>
                  <a:lnTo>
                    <a:pt x="139573" y="158394"/>
                  </a:lnTo>
                  <a:close/>
                </a:path>
                <a:path extrusionOk="0" h="334010" w="379729">
                  <a:moveTo>
                    <a:pt x="139636" y="160045"/>
                  </a:moveTo>
                  <a:lnTo>
                    <a:pt x="139217" y="160045"/>
                  </a:lnTo>
                  <a:lnTo>
                    <a:pt x="139331" y="160299"/>
                  </a:lnTo>
                  <a:lnTo>
                    <a:pt x="139471" y="160299"/>
                  </a:lnTo>
                  <a:lnTo>
                    <a:pt x="139547" y="160172"/>
                  </a:lnTo>
                  <a:lnTo>
                    <a:pt x="139636" y="160045"/>
                  </a:lnTo>
                  <a:close/>
                </a:path>
                <a:path extrusionOk="0" h="334010" w="379729">
                  <a:moveTo>
                    <a:pt x="143725" y="160045"/>
                  </a:moveTo>
                  <a:lnTo>
                    <a:pt x="143383" y="160045"/>
                  </a:lnTo>
                  <a:lnTo>
                    <a:pt x="143471" y="160172"/>
                  </a:lnTo>
                  <a:lnTo>
                    <a:pt x="143573" y="160299"/>
                  </a:lnTo>
                  <a:lnTo>
                    <a:pt x="143713" y="160172"/>
                  </a:lnTo>
                  <a:lnTo>
                    <a:pt x="143725" y="160045"/>
                  </a:lnTo>
                  <a:close/>
                </a:path>
                <a:path extrusionOk="0" h="334010" w="379729">
                  <a:moveTo>
                    <a:pt x="144411" y="287693"/>
                  </a:moveTo>
                  <a:lnTo>
                    <a:pt x="143243" y="287070"/>
                  </a:lnTo>
                  <a:lnTo>
                    <a:pt x="143103" y="287070"/>
                  </a:lnTo>
                  <a:lnTo>
                    <a:pt x="144005" y="285851"/>
                  </a:lnTo>
                  <a:lnTo>
                    <a:pt x="142278" y="287020"/>
                  </a:lnTo>
                  <a:lnTo>
                    <a:pt x="136550" y="285851"/>
                  </a:lnTo>
                  <a:lnTo>
                    <a:pt x="138938" y="287070"/>
                  </a:lnTo>
                  <a:lnTo>
                    <a:pt x="142201" y="287070"/>
                  </a:lnTo>
                  <a:lnTo>
                    <a:pt x="142557" y="287070"/>
                  </a:lnTo>
                  <a:lnTo>
                    <a:pt x="144411" y="287693"/>
                  </a:lnTo>
                  <a:close/>
                </a:path>
                <a:path extrusionOk="0" h="334010" w="379729">
                  <a:moveTo>
                    <a:pt x="144716" y="285648"/>
                  </a:moveTo>
                  <a:lnTo>
                    <a:pt x="144424" y="285648"/>
                  </a:lnTo>
                  <a:lnTo>
                    <a:pt x="144221" y="285661"/>
                  </a:lnTo>
                  <a:lnTo>
                    <a:pt x="144081" y="285699"/>
                  </a:lnTo>
                  <a:lnTo>
                    <a:pt x="144716" y="285648"/>
                  </a:lnTo>
                  <a:close/>
                </a:path>
                <a:path extrusionOk="0" h="334010" w="379729">
                  <a:moveTo>
                    <a:pt x="156159" y="162331"/>
                  </a:moveTo>
                  <a:lnTo>
                    <a:pt x="156044" y="162204"/>
                  </a:lnTo>
                  <a:lnTo>
                    <a:pt x="155943" y="162077"/>
                  </a:lnTo>
                  <a:lnTo>
                    <a:pt x="72923" y="162077"/>
                  </a:lnTo>
                  <a:lnTo>
                    <a:pt x="72821" y="162331"/>
                  </a:lnTo>
                  <a:lnTo>
                    <a:pt x="156159" y="162331"/>
                  </a:lnTo>
                  <a:close/>
                </a:path>
                <a:path extrusionOk="0" h="334010" w="379729">
                  <a:moveTo>
                    <a:pt x="156514" y="162077"/>
                  </a:moveTo>
                  <a:lnTo>
                    <a:pt x="155943" y="162077"/>
                  </a:lnTo>
                  <a:lnTo>
                    <a:pt x="156464" y="162204"/>
                  </a:lnTo>
                  <a:lnTo>
                    <a:pt x="156514" y="162077"/>
                  </a:lnTo>
                  <a:close/>
                </a:path>
                <a:path extrusionOk="0" h="334010" w="379729">
                  <a:moveTo>
                    <a:pt x="156806" y="161696"/>
                  </a:moveTo>
                  <a:lnTo>
                    <a:pt x="137858" y="161696"/>
                  </a:lnTo>
                  <a:lnTo>
                    <a:pt x="137883" y="161823"/>
                  </a:lnTo>
                  <a:lnTo>
                    <a:pt x="137706" y="161696"/>
                  </a:lnTo>
                  <a:lnTo>
                    <a:pt x="73075" y="161696"/>
                  </a:lnTo>
                  <a:lnTo>
                    <a:pt x="72974" y="161950"/>
                  </a:lnTo>
                  <a:lnTo>
                    <a:pt x="137922" y="161950"/>
                  </a:lnTo>
                  <a:lnTo>
                    <a:pt x="156578" y="161950"/>
                  </a:lnTo>
                  <a:lnTo>
                    <a:pt x="156641" y="161823"/>
                  </a:lnTo>
                  <a:lnTo>
                    <a:pt x="156806" y="161696"/>
                  </a:lnTo>
                  <a:close/>
                </a:path>
                <a:path extrusionOk="0" h="334010" w="379729">
                  <a:moveTo>
                    <a:pt x="157200" y="180162"/>
                  </a:moveTo>
                  <a:lnTo>
                    <a:pt x="157073" y="180479"/>
                  </a:lnTo>
                  <a:lnTo>
                    <a:pt x="157200" y="180162"/>
                  </a:lnTo>
                  <a:close/>
                </a:path>
                <a:path extrusionOk="0" h="334010" w="379729">
                  <a:moveTo>
                    <a:pt x="157581" y="160642"/>
                  </a:moveTo>
                  <a:close/>
                </a:path>
                <a:path extrusionOk="0" h="334010" w="379729">
                  <a:moveTo>
                    <a:pt x="157886" y="160426"/>
                  </a:moveTo>
                  <a:lnTo>
                    <a:pt x="157670" y="160299"/>
                  </a:lnTo>
                  <a:lnTo>
                    <a:pt x="157365" y="160299"/>
                  </a:lnTo>
                  <a:lnTo>
                    <a:pt x="157886" y="160426"/>
                  </a:lnTo>
                  <a:close/>
                </a:path>
                <a:path extrusionOk="0" h="334010" w="379729">
                  <a:moveTo>
                    <a:pt x="157899" y="169951"/>
                  </a:moveTo>
                  <a:lnTo>
                    <a:pt x="157797" y="169773"/>
                  </a:lnTo>
                  <a:lnTo>
                    <a:pt x="157695" y="169951"/>
                  </a:lnTo>
                  <a:lnTo>
                    <a:pt x="157899" y="169951"/>
                  </a:lnTo>
                  <a:close/>
                </a:path>
                <a:path extrusionOk="0" h="334010" w="379729">
                  <a:moveTo>
                    <a:pt x="158000" y="161569"/>
                  </a:moveTo>
                  <a:lnTo>
                    <a:pt x="157645" y="161442"/>
                  </a:lnTo>
                  <a:lnTo>
                    <a:pt x="157289" y="161315"/>
                  </a:lnTo>
                  <a:lnTo>
                    <a:pt x="137756" y="161315"/>
                  </a:lnTo>
                  <a:lnTo>
                    <a:pt x="137820" y="161569"/>
                  </a:lnTo>
                  <a:lnTo>
                    <a:pt x="156972" y="161569"/>
                  </a:lnTo>
                  <a:lnTo>
                    <a:pt x="157137" y="161442"/>
                  </a:lnTo>
                  <a:lnTo>
                    <a:pt x="158000" y="161569"/>
                  </a:lnTo>
                  <a:close/>
                </a:path>
                <a:path extrusionOk="0" h="334010" w="379729">
                  <a:moveTo>
                    <a:pt x="158381" y="157759"/>
                  </a:moveTo>
                  <a:lnTo>
                    <a:pt x="158178" y="157759"/>
                  </a:lnTo>
                  <a:lnTo>
                    <a:pt x="158254" y="157886"/>
                  </a:lnTo>
                  <a:lnTo>
                    <a:pt x="158381" y="157759"/>
                  </a:lnTo>
                  <a:close/>
                </a:path>
                <a:path extrusionOk="0" h="334010" w="379729">
                  <a:moveTo>
                    <a:pt x="158457" y="161569"/>
                  </a:moveTo>
                  <a:lnTo>
                    <a:pt x="157797" y="161315"/>
                  </a:lnTo>
                  <a:lnTo>
                    <a:pt x="157289" y="161315"/>
                  </a:lnTo>
                  <a:lnTo>
                    <a:pt x="158457" y="161569"/>
                  </a:lnTo>
                  <a:close/>
                </a:path>
                <a:path extrusionOk="0" h="334010" w="379729">
                  <a:moveTo>
                    <a:pt x="158470" y="160299"/>
                  </a:moveTo>
                  <a:lnTo>
                    <a:pt x="157810" y="160172"/>
                  </a:lnTo>
                  <a:lnTo>
                    <a:pt x="157556" y="160045"/>
                  </a:lnTo>
                  <a:lnTo>
                    <a:pt x="157238" y="160045"/>
                  </a:lnTo>
                  <a:lnTo>
                    <a:pt x="157670" y="160299"/>
                  </a:lnTo>
                  <a:lnTo>
                    <a:pt x="158470" y="160299"/>
                  </a:lnTo>
                  <a:close/>
                </a:path>
                <a:path extrusionOk="0" h="334010" w="379729">
                  <a:moveTo>
                    <a:pt x="159194" y="160299"/>
                  </a:moveTo>
                  <a:lnTo>
                    <a:pt x="159080" y="160172"/>
                  </a:lnTo>
                  <a:lnTo>
                    <a:pt x="158965" y="160045"/>
                  </a:lnTo>
                  <a:lnTo>
                    <a:pt x="158115" y="160045"/>
                  </a:lnTo>
                  <a:lnTo>
                    <a:pt x="158470" y="160299"/>
                  </a:lnTo>
                  <a:lnTo>
                    <a:pt x="159194" y="160299"/>
                  </a:lnTo>
                  <a:close/>
                </a:path>
                <a:path extrusionOk="0" h="334010" w="379729">
                  <a:moveTo>
                    <a:pt x="159448" y="160299"/>
                  </a:moveTo>
                  <a:lnTo>
                    <a:pt x="159156" y="160045"/>
                  </a:lnTo>
                  <a:lnTo>
                    <a:pt x="159194" y="160299"/>
                  </a:lnTo>
                  <a:lnTo>
                    <a:pt x="159448" y="160299"/>
                  </a:lnTo>
                  <a:close/>
                </a:path>
                <a:path extrusionOk="0" h="334010" w="379729">
                  <a:moveTo>
                    <a:pt x="159880" y="160553"/>
                  </a:moveTo>
                  <a:lnTo>
                    <a:pt x="159664" y="160426"/>
                  </a:lnTo>
                  <a:lnTo>
                    <a:pt x="159308" y="160426"/>
                  </a:lnTo>
                  <a:lnTo>
                    <a:pt x="157886" y="160426"/>
                  </a:lnTo>
                  <a:lnTo>
                    <a:pt x="157340" y="160426"/>
                  </a:lnTo>
                  <a:lnTo>
                    <a:pt x="156832" y="160299"/>
                  </a:lnTo>
                  <a:lnTo>
                    <a:pt x="143687" y="160299"/>
                  </a:lnTo>
                  <a:lnTo>
                    <a:pt x="139471" y="160299"/>
                  </a:lnTo>
                  <a:lnTo>
                    <a:pt x="139395" y="160426"/>
                  </a:lnTo>
                  <a:lnTo>
                    <a:pt x="139331" y="160299"/>
                  </a:lnTo>
                  <a:lnTo>
                    <a:pt x="139039" y="160299"/>
                  </a:lnTo>
                  <a:lnTo>
                    <a:pt x="138455" y="160299"/>
                  </a:lnTo>
                  <a:lnTo>
                    <a:pt x="137515" y="160299"/>
                  </a:lnTo>
                  <a:lnTo>
                    <a:pt x="137541" y="160426"/>
                  </a:lnTo>
                  <a:lnTo>
                    <a:pt x="136702" y="160426"/>
                  </a:lnTo>
                  <a:lnTo>
                    <a:pt x="136791" y="160553"/>
                  </a:lnTo>
                  <a:lnTo>
                    <a:pt x="137566" y="160553"/>
                  </a:lnTo>
                  <a:lnTo>
                    <a:pt x="137604" y="160680"/>
                  </a:lnTo>
                  <a:lnTo>
                    <a:pt x="137731" y="161188"/>
                  </a:lnTo>
                  <a:lnTo>
                    <a:pt x="157480" y="161188"/>
                  </a:lnTo>
                  <a:lnTo>
                    <a:pt x="157073" y="160680"/>
                  </a:lnTo>
                  <a:lnTo>
                    <a:pt x="156972" y="160553"/>
                  </a:lnTo>
                  <a:lnTo>
                    <a:pt x="157848" y="160553"/>
                  </a:lnTo>
                  <a:lnTo>
                    <a:pt x="159423" y="160553"/>
                  </a:lnTo>
                  <a:lnTo>
                    <a:pt x="159880" y="160553"/>
                  </a:lnTo>
                  <a:close/>
                </a:path>
                <a:path extrusionOk="0" h="334010" w="379729">
                  <a:moveTo>
                    <a:pt x="160007" y="174828"/>
                  </a:moveTo>
                  <a:lnTo>
                    <a:pt x="159880" y="175082"/>
                  </a:lnTo>
                  <a:lnTo>
                    <a:pt x="160007" y="174828"/>
                  </a:lnTo>
                  <a:close/>
                </a:path>
                <a:path extrusionOk="0" h="334010" w="379729">
                  <a:moveTo>
                    <a:pt x="162407" y="179095"/>
                  </a:moveTo>
                  <a:lnTo>
                    <a:pt x="161899" y="178587"/>
                  </a:lnTo>
                  <a:lnTo>
                    <a:pt x="161696" y="178333"/>
                  </a:lnTo>
                  <a:lnTo>
                    <a:pt x="161594" y="178206"/>
                  </a:lnTo>
                  <a:lnTo>
                    <a:pt x="161505" y="178079"/>
                  </a:lnTo>
                  <a:lnTo>
                    <a:pt x="161404" y="177952"/>
                  </a:lnTo>
                  <a:lnTo>
                    <a:pt x="160909" y="177317"/>
                  </a:lnTo>
                  <a:lnTo>
                    <a:pt x="160464" y="176428"/>
                  </a:lnTo>
                  <a:lnTo>
                    <a:pt x="160426" y="176301"/>
                  </a:lnTo>
                  <a:lnTo>
                    <a:pt x="160324" y="175920"/>
                  </a:lnTo>
                  <a:lnTo>
                    <a:pt x="160883" y="176301"/>
                  </a:lnTo>
                  <a:lnTo>
                    <a:pt x="160489" y="175920"/>
                  </a:lnTo>
                  <a:lnTo>
                    <a:pt x="160464" y="175793"/>
                  </a:lnTo>
                  <a:lnTo>
                    <a:pt x="160045" y="175539"/>
                  </a:lnTo>
                  <a:lnTo>
                    <a:pt x="160070" y="175412"/>
                  </a:lnTo>
                  <a:lnTo>
                    <a:pt x="160108" y="175158"/>
                  </a:lnTo>
                  <a:lnTo>
                    <a:pt x="160159" y="174904"/>
                  </a:lnTo>
                  <a:lnTo>
                    <a:pt x="160032" y="174777"/>
                  </a:lnTo>
                  <a:lnTo>
                    <a:pt x="159969" y="175158"/>
                  </a:lnTo>
                  <a:lnTo>
                    <a:pt x="159727" y="175158"/>
                  </a:lnTo>
                  <a:lnTo>
                    <a:pt x="159512" y="175031"/>
                  </a:lnTo>
                  <a:lnTo>
                    <a:pt x="159537" y="174523"/>
                  </a:lnTo>
                  <a:lnTo>
                    <a:pt x="159385" y="174777"/>
                  </a:lnTo>
                  <a:lnTo>
                    <a:pt x="159308" y="174904"/>
                  </a:lnTo>
                  <a:lnTo>
                    <a:pt x="159232" y="175031"/>
                  </a:lnTo>
                  <a:lnTo>
                    <a:pt x="159156" y="175158"/>
                  </a:lnTo>
                  <a:lnTo>
                    <a:pt x="158978" y="175285"/>
                  </a:lnTo>
                  <a:lnTo>
                    <a:pt x="158877" y="174777"/>
                  </a:lnTo>
                  <a:lnTo>
                    <a:pt x="158750" y="174142"/>
                  </a:lnTo>
                  <a:lnTo>
                    <a:pt x="158508" y="172872"/>
                  </a:lnTo>
                  <a:lnTo>
                    <a:pt x="158457" y="172618"/>
                  </a:lnTo>
                  <a:lnTo>
                    <a:pt x="158318" y="172491"/>
                  </a:lnTo>
                  <a:lnTo>
                    <a:pt x="158318" y="172364"/>
                  </a:lnTo>
                  <a:lnTo>
                    <a:pt x="158330" y="171856"/>
                  </a:lnTo>
                  <a:lnTo>
                    <a:pt x="157683" y="172364"/>
                  </a:lnTo>
                  <a:lnTo>
                    <a:pt x="157619" y="172237"/>
                  </a:lnTo>
                  <a:lnTo>
                    <a:pt x="157518" y="171983"/>
                  </a:lnTo>
                  <a:lnTo>
                    <a:pt x="157124" y="171602"/>
                  </a:lnTo>
                  <a:lnTo>
                    <a:pt x="157645" y="171221"/>
                  </a:lnTo>
                  <a:lnTo>
                    <a:pt x="157594" y="170713"/>
                  </a:lnTo>
                  <a:lnTo>
                    <a:pt x="157378" y="170967"/>
                  </a:lnTo>
                  <a:lnTo>
                    <a:pt x="157340" y="170459"/>
                  </a:lnTo>
                  <a:lnTo>
                    <a:pt x="157530" y="170459"/>
                  </a:lnTo>
                  <a:lnTo>
                    <a:pt x="157556" y="169443"/>
                  </a:lnTo>
                  <a:lnTo>
                    <a:pt x="157670" y="168935"/>
                  </a:lnTo>
                  <a:lnTo>
                    <a:pt x="157429" y="169062"/>
                  </a:lnTo>
                  <a:lnTo>
                    <a:pt x="157022" y="169443"/>
                  </a:lnTo>
                  <a:lnTo>
                    <a:pt x="157035" y="169189"/>
                  </a:lnTo>
                  <a:lnTo>
                    <a:pt x="157124" y="168808"/>
                  </a:lnTo>
                  <a:lnTo>
                    <a:pt x="157187" y="168681"/>
                  </a:lnTo>
                  <a:lnTo>
                    <a:pt x="156959" y="168808"/>
                  </a:lnTo>
                  <a:lnTo>
                    <a:pt x="156883" y="179476"/>
                  </a:lnTo>
                  <a:lnTo>
                    <a:pt x="156730" y="179603"/>
                  </a:lnTo>
                  <a:lnTo>
                    <a:pt x="156260" y="179476"/>
                  </a:lnTo>
                  <a:lnTo>
                    <a:pt x="156883" y="179476"/>
                  </a:lnTo>
                  <a:lnTo>
                    <a:pt x="156883" y="168910"/>
                  </a:lnTo>
                  <a:lnTo>
                    <a:pt x="156298" y="169189"/>
                  </a:lnTo>
                  <a:lnTo>
                    <a:pt x="156425" y="168935"/>
                  </a:lnTo>
                  <a:lnTo>
                    <a:pt x="156489" y="168808"/>
                  </a:lnTo>
                  <a:lnTo>
                    <a:pt x="156603" y="168554"/>
                  </a:lnTo>
                  <a:lnTo>
                    <a:pt x="156667" y="168427"/>
                  </a:lnTo>
                  <a:lnTo>
                    <a:pt x="156794" y="168173"/>
                  </a:lnTo>
                  <a:lnTo>
                    <a:pt x="157365" y="167030"/>
                  </a:lnTo>
                  <a:lnTo>
                    <a:pt x="156032" y="168046"/>
                  </a:lnTo>
                  <a:lnTo>
                    <a:pt x="155473" y="168554"/>
                  </a:lnTo>
                  <a:lnTo>
                    <a:pt x="155003" y="168681"/>
                  </a:lnTo>
                  <a:lnTo>
                    <a:pt x="155105" y="168554"/>
                  </a:lnTo>
                  <a:lnTo>
                    <a:pt x="155219" y="168427"/>
                  </a:lnTo>
                  <a:lnTo>
                    <a:pt x="154825" y="168427"/>
                  </a:lnTo>
                  <a:lnTo>
                    <a:pt x="154965" y="168173"/>
                  </a:lnTo>
                  <a:lnTo>
                    <a:pt x="155181" y="168173"/>
                  </a:lnTo>
                  <a:lnTo>
                    <a:pt x="154800" y="168046"/>
                  </a:lnTo>
                  <a:lnTo>
                    <a:pt x="154889" y="167030"/>
                  </a:lnTo>
                  <a:lnTo>
                    <a:pt x="153581" y="168173"/>
                  </a:lnTo>
                  <a:lnTo>
                    <a:pt x="153301" y="168363"/>
                  </a:lnTo>
                  <a:lnTo>
                    <a:pt x="153390" y="167919"/>
                  </a:lnTo>
                  <a:lnTo>
                    <a:pt x="153835" y="167284"/>
                  </a:lnTo>
                  <a:lnTo>
                    <a:pt x="154025" y="167030"/>
                  </a:lnTo>
                  <a:lnTo>
                    <a:pt x="154114" y="166903"/>
                  </a:lnTo>
                  <a:lnTo>
                    <a:pt x="153416" y="167170"/>
                  </a:lnTo>
                  <a:lnTo>
                    <a:pt x="153822" y="166903"/>
                  </a:lnTo>
                  <a:lnTo>
                    <a:pt x="72974" y="166903"/>
                  </a:lnTo>
                  <a:lnTo>
                    <a:pt x="73025" y="167284"/>
                  </a:lnTo>
                  <a:lnTo>
                    <a:pt x="74117" y="169824"/>
                  </a:lnTo>
                  <a:lnTo>
                    <a:pt x="74218" y="170078"/>
                  </a:lnTo>
                  <a:lnTo>
                    <a:pt x="74333" y="170332"/>
                  </a:lnTo>
                  <a:lnTo>
                    <a:pt x="74447" y="170586"/>
                  </a:lnTo>
                  <a:lnTo>
                    <a:pt x="78206" y="169824"/>
                  </a:lnTo>
                  <a:lnTo>
                    <a:pt x="81229" y="171094"/>
                  </a:lnTo>
                  <a:lnTo>
                    <a:pt x="88544" y="170586"/>
                  </a:lnTo>
                  <a:lnTo>
                    <a:pt x="88925" y="169824"/>
                  </a:lnTo>
                  <a:lnTo>
                    <a:pt x="89281" y="169824"/>
                  </a:lnTo>
                  <a:lnTo>
                    <a:pt x="90512" y="171221"/>
                  </a:lnTo>
                  <a:lnTo>
                    <a:pt x="92214" y="169443"/>
                  </a:lnTo>
                  <a:lnTo>
                    <a:pt x="92341" y="169316"/>
                  </a:lnTo>
                  <a:lnTo>
                    <a:pt x="93903" y="170459"/>
                  </a:lnTo>
                  <a:lnTo>
                    <a:pt x="93916" y="169824"/>
                  </a:lnTo>
                  <a:lnTo>
                    <a:pt x="94373" y="169824"/>
                  </a:lnTo>
                  <a:lnTo>
                    <a:pt x="94449" y="170332"/>
                  </a:lnTo>
                  <a:lnTo>
                    <a:pt x="98501" y="170078"/>
                  </a:lnTo>
                  <a:lnTo>
                    <a:pt x="99428" y="169824"/>
                  </a:lnTo>
                  <a:lnTo>
                    <a:pt x="101282" y="169316"/>
                  </a:lnTo>
                  <a:lnTo>
                    <a:pt x="102679" y="168935"/>
                  </a:lnTo>
                  <a:lnTo>
                    <a:pt x="106349" y="169951"/>
                  </a:lnTo>
                  <a:lnTo>
                    <a:pt x="106438" y="170078"/>
                  </a:lnTo>
                  <a:lnTo>
                    <a:pt x="106527" y="170205"/>
                  </a:lnTo>
                  <a:lnTo>
                    <a:pt x="106616" y="170332"/>
                  </a:lnTo>
                  <a:lnTo>
                    <a:pt x="106705" y="170459"/>
                  </a:lnTo>
                  <a:lnTo>
                    <a:pt x="107772" y="170078"/>
                  </a:lnTo>
                  <a:lnTo>
                    <a:pt x="107823" y="170205"/>
                  </a:lnTo>
                  <a:lnTo>
                    <a:pt x="107937" y="170459"/>
                  </a:lnTo>
                  <a:lnTo>
                    <a:pt x="108051" y="170713"/>
                  </a:lnTo>
                  <a:lnTo>
                    <a:pt x="108788" y="170078"/>
                  </a:lnTo>
                  <a:lnTo>
                    <a:pt x="109080" y="169824"/>
                  </a:lnTo>
                  <a:lnTo>
                    <a:pt x="112217" y="169824"/>
                  </a:lnTo>
                  <a:lnTo>
                    <a:pt x="112585" y="169443"/>
                  </a:lnTo>
                  <a:lnTo>
                    <a:pt x="112699" y="169316"/>
                  </a:lnTo>
                  <a:lnTo>
                    <a:pt x="112826" y="169189"/>
                  </a:lnTo>
                  <a:lnTo>
                    <a:pt x="113830" y="169824"/>
                  </a:lnTo>
                  <a:lnTo>
                    <a:pt x="114604" y="170078"/>
                  </a:lnTo>
                  <a:lnTo>
                    <a:pt x="119075" y="170332"/>
                  </a:lnTo>
                  <a:lnTo>
                    <a:pt x="122199" y="169189"/>
                  </a:lnTo>
                  <a:lnTo>
                    <a:pt x="122885" y="168935"/>
                  </a:lnTo>
                  <a:lnTo>
                    <a:pt x="123240" y="168808"/>
                  </a:lnTo>
                  <a:lnTo>
                    <a:pt x="127736" y="169824"/>
                  </a:lnTo>
                  <a:lnTo>
                    <a:pt x="129819" y="171094"/>
                  </a:lnTo>
                  <a:lnTo>
                    <a:pt x="132232" y="169316"/>
                  </a:lnTo>
                  <a:lnTo>
                    <a:pt x="134632" y="170332"/>
                  </a:lnTo>
                  <a:lnTo>
                    <a:pt x="135077" y="171094"/>
                  </a:lnTo>
                  <a:lnTo>
                    <a:pt x="139903" y="170459"/>
                  </a:lnTo>
                  <a:lnTo>
                    <a:pt x="140322" y="170078"/>
                  </a:lnTo>
                  <a:lnTo>
                    <a:pt x="139966" y="169443"/>
                  </a:lnTo>
                  <a:lnTo>
                    <a:pt x="139890" y="169316"/>
                  </a:lnTo>
                  <a:lnTo>
                    <a:pt x="139814" y="169189"/>
                  </a:lnTo>
                  <a:lnTo>
                    <a:pt x="139750" y="169062"/>
                  </a:lnTo>
                  <a:lnTo>
                    <a:pt x="140944" y="168808"/>
                  </a:lnTo>
                  <a:lnTo>
                    <a:pt x="141541" y="168681"/>
                  </a:lnTo>
                  <a:lnTo>
                    <a:pt x="141655" y="168808"/>
                  </a:lnTo>
                  <a:lnTo>
                    <a:pt x="141782" y="168935"/>
                  </a:lnTo>
                  <a:lnTo>
                    <a:pt x="141897" y="169062"/>
                  </a:lnTo>
                  <a:lnTo>
                    <a:pt x="142024" y="169189"/>
                  </a:lnTo>
                  <a:lnTo>
                    <a:pt x="142151" y="169316"/>
                  </a:lnTo>
                  <a:lnTo>
                    <a:pt x="142265" y="169443"/>
                  </a:lnTo>
                  <a:lnTo>
                    <a:pt x="142646" y="169443"/>
                  </a:lnTo>
                  <a:lnTo>
                    <a:pt x="143903" y="168808"/>
                  </a:lnTo>
                  <a:lnTo>
                    <a:pt x="143967" y="169443"/>
                  </a:lnTo>
                  <a:lnTo>
                    <a:pt x="144106" y="169824"/>
                  </a:lnTo>
                  <a:lnTo>
                    <a:pt x="144145" y="169951"/>
                  </a:lnTo>
                  <a:lnTo>
                    <a:pt x="144233" y="170205"/>
                  </a:lnTo>
                  <a:lnTo>
                    <a:pt x="144322" y="170459"/>
                  </a:lnTo>
                  <a:lnTo>
                    <a:pt x="144411" y="170713"/>
                  </a:lnTo>
                  <a:lnTo>
                    <a:pt x="144500" y="170967"/>
                  </a:lnTo>
                  <a:lnTo>
                    <a:pt x="146202" y="173888"/>
                  </a:lnTo>
                  <a:lnTo>
                    <a:pt x="147675" y="175285"/>
                  </a:lnTo>
                  <a:lnTo>
                    <a:pt x="148031" y="175412"/>
                  </a:lnTo>
                  <a:lnTo>
                    <a:pt x="148132" y="174777"/>
                  </a:lnTo>
                  <a:lnTo>
                    <a:pt x="148247" y="174269"/>
                  </a:lnTo>
                  <a:lnTo>
                    <a:pt x="148285" y="174142"/>
                  </a:lnTo>
                  <a:lnTo>
                    <a:pt x="150202" y="175793"/>
                  </a:lnTo>
                  <a:lnTo>
                    <a:pt x="150228" y="175920"/>
                  </a:lnTo>
                  <a:lnTo>
                    <a:pt x="150329" y="176428"/>
                  </a:lnTo>
                  <a:lnTo>
                    <a:pt x="150431" y="176936"/>
                  </a:lnTo>
                  <a:lnTo>
                    <a:pt x="150520" y="177317"/>
                  </a:lnTo>
                  <a:lnTo>
                    <a:pt x="152793" y="177952"/>
                  </a:lnTo>
                  <a:lnTo>
                    <a:pt x="152565" y="178079"/>
                  </a:lnTo>
                  <a:lnTo>
                    <a:pt x="152641" y="178206"/>
                  </a:lnTo>
                  <a:lnTo>
                    <a:pt x="153022" y="177952"/>
                  </a:lnTo>
                  <a:lnTo>
                    <a:pt x="153555" y="178079"/>
                  </a:lnTo>
                  <a:lnTo>
                    <a:pt x="154114" y="178079"/>
                  </a:lnTo>
                  <a:lnTo>
                    <a:pt x="154584" y="178587"/>
                  </a:lnTo>
                  <a:lnTo>
                    <a:pt x="154698" y="178714"/>
                  </a:lnTo>
                  <a:lnTo>
                    <a:pt x="155498" y="179984"/>
                  </a:lnTo>
                  <a:lnTo>
                    <a:pt x="155575" y="180111"/>
                  </a:lnTo>
                  <a:lnTo>
                    <a:pt x="155663" y="180238"/>
                  </a:lnTo>
                  <a:lnTo>
                    <a:pt x="155740" y="180365"/>
                  </a:lnTo>
                  <a:lnTo>
                    <a:pt x="155816" y="180492"/>
                  </a:lnTo>
                  <a:lnTo>
                    <a:pt x="155905" y="180619"/>
                  </a:lnTo>
                  <a:lnTo>
                    <a:pt x="155841" y="180111"/>
                  </a:lnTo>
                  <a:lnTo>
                    <a:pt x="156273" y="179984"/>
                  </a:lnTo>
                  <a:lnTo>
                    <a:pt x="156578" y="179730"/>
                  </a:lnTo>
                  <a:lnTo>
                    <a:pt x="157200" y="179730"/>
                  </a:lnTo>
                  <a:lnTo>
                    <a:pt x="157200" y="180162"/>
                  </a:lnTo>
                  <a:lnTo>
                    <a:pt x="158394" y="180365"/>
                  </a:lnTo>
                  <a:lnTo>
                    <a:pt x="158496" y="180746"/>
                  </a:lnTo>
                  <a:lnTo>
                    <a:pt x="158610" y="181127"/>
                  </a:lnTo>
                  <a:lnTo>
                    <a:pt x="159054" y="180746"/>
                  </a:lnTo>
                  <a:lnTo>
                    <a:pt x="159131" y="179476"/>
                  </a:lnTo>
                  <a:lnTo>
                    <a:pt x="159588" y="179984"/>
                  </a:lnTo>
                  <a:lnTo>
                    <a:pt x="159702" y="180111"/>
                  </a:lnTo>
                  <a:lnTo>
                    <a:pt x="159816" y="180238"/>
                  </a:lnTo>
                  <a:lnTo>
                    <a:pt x="159753" y="179476"/>
                  </a:lnTo>
                  <a:lnTo>
                    <a:pt x="159727" y="179349"/>
                  </a:lnTo>
                  <a:lnTo>
                    <a:pt x="160464" y="179870"/>
                  </a:lnTo>
                  <a:lnTo>
                    <a:pt x="160413" y="179349"/>
                  </a:lnTo>
                  <a:lnTo>
                    <a:pt x="160528" y="179730"/>
                  </a:lnTo>
                  <a:lnTo>
                    <a:pt x="162166" y="179616"/>
                  </a:lnTo>
                  <a:lnTo>
                    <a:pt x="162229" y="179476"/>
                  </a:lnTo>
                  <a:lnTo>
                    <a:pt x="162293" y="179349"/>
                  </a:lnTo>
                  <a:lnTo>
                    <a:pt x="162407" y="179095"/>
                  </a:lnTo>
                  <a:close/>
                </a:path>
                <a:path extrusionOk="0" h="334010" w="379729">
                  <a:moveTo>
                    <a:pt x="163385" y="157759"/>
                  </a:moveTo>
                  <a:lnTo>
                    <a:pt x="163169" y="157759"/>
                  </a:lnTo>
                  <a:lnTo>
                    <a:pt x="163195" y="158140"/>
                  </a:lnTo>
                  <a:lnTo>
                    <a:pt x="163309" y="158013"/>
                  </a:lnTo>
                  <a:lnTo>
                    <a:pt x="163385" y="157759"/>
                  </a:lnTo>
                  <a:close/>
                </a:path>
                <a:path extrusionOk="0" h="334010" w="379729">
                  <a:moveTo>
                    <a:pt x="163423" y="158394"/>
                  </a:moveTo>
                  <a:lnTo>
                    <a:pt x="161671" y="158394"/>
                  </a:lnTo>
                  <a:lnTo>
                    <a:pt x="161645" y="158648"/>
                  </a:lnTo>
                  <a:lnTo>
                    <a:pt x="163410" y="158648"/>
                  </a:lnTo>
                  <a:lnTo>
                    <a:pt x="163423" y="158394"/>
                  </a:lnTo>
                  <a:close/>
                </a:path>
                <a:path extrusionOk="0" h="334010" w="379729">
                  <a:moveTo>
                    <a:pt x="166331" y="160045"/>
                  </a:moveTo>
                  <a:lnTo>
                    <a:pt x="159245" y="160045"/>
                  </a:lnTo>
                  <a:lnTo>
                    <a:pt x="159562" y="160299"/>
                  </a:lnTo>
                  <a:lnTo>
                    <a:pt x="166090" y="160299"/>
                  </a:lnTo>
                  <a:lnTo>
                    <a:pt x="166204" y="160172"/>
                  </a:lnTo>
                  <a:lnTo>
                    <a:pt x="166331" y="160045"/>
                  </a:lnTo>
                  <a:close/>
                </a:path>
                <a:path extrusionOk="0" h="334010" w="379729">
                  <a:moveTo>
                    <a:pt x="166395" y="135851"/>
                  </a:moveTo>
                  <a:lnTo>
                    <a:pt x="165925" y="135953"/>
                  </a:lnTo>
                  <a:lnTo>
                    <a:pt x="166395" y="135851"/>
                  </a:lnTo>
                  <a:close/>
                </a:path>
                <a:path extrusionOk="0" h="334010" w="379729">
                  <a:moveTo>
                    <a:pt x="167043" y="140614"/>
                  </a:moveTo>
                  <a:lnTo>
                    <a:pt x="166814" y="140614"/>
                  </a:lnTo>
                  <a:lnTo>
                    <a:pt x="166738" y="140741"/>
                  </a:lnTo>
                  <a:lnTo>
                    <a:pt x="167030" y="140741"/>
                  </a:lnTo>
                  <a:lnTo>
                    <a:pt x="167043" y="140614"/>
                  </a:lnTo>
                  <a:close/>
                </a:path>
                <a:path extrusionOk="0" h="334010" w="379729">
                  <a:moveTo>
                    <a:pt x="167170" y="132397"/>
                  </a:moveTo>
                  <a:lnTo>
                    <a:pt x="167157" y="132054"/>
                  </a:lnTo>
                  <a:lnTo>
                    <a:pt x="166662" y="132041"/>
                  </a:lnTo>
                  <a:lnTo>
                    <a:pt x="166878" y="132740"/>
                  </a:lnTo>
                  <a:lnTo>
                    <a:pt x="167017" y="132753"/>
                  </a:lnTo>
                  <a:lnTo>
                    <a:pt x="167144" y="132651"/>
                  </a:lnTo>
                  <a:lnTo>
                    <a:pt x="167170" y="132397"/>
                  </a:lnTo>
                  <a:close/>
                </a:path>
                <a:path extrusionOk="0" h="334010" w="379729">
                  <a:moveTo>
                    <a:pt x="167462" y="132105"/>
                  </a:moveTo>
                  <a:lnTo>
                    <a:pt x="167449" y="131724"/>
                  </a:lnTo>
                  <a:lnTo>
                    <a:pt x="167220" y="131343"/>
                  </a:lnTo>
                  <a:lnTo>
                    <a:pt x="167170" y="132105"/>
                  </a:lnTo>
                  <a:lnTo>
                    <a:pt x="167462" y="132105"/>
                  </a:lnTo>
                  <a:close/>
                </a:path>
                <a:path extrusionOk="0" h="334010" w="379729">
                  <a:moveTo>
                    <a:pt x="167614" y="161569"/>
                  </a:moveTo>
                  <a:lnTo>
                    <a:pt x="158457" y="161569"/>
                  </a:lnTo>
                  <a:lnTo>
                    <a:pt x="158000" y="161569"/>
                  </a:lnTo>
                  <a:lnTo>
                    <a:pt x="156972" y="161569"/>
                  </a:lnTo>
                  <a:lnTo>
                    <a:pt x="156806" y="161696"/>
                  </a:lnTo>
                  <a:lnTo>
                    <a:pt x="167449" y="161696"/>
                  </a:lnTo>
                  <a:lnTo>
                    <a:pt x="167614" y="161569"/>
                  </a:lnTo>
                  <a:close/>
                </a:path>
                <a:path extrusionOk="0" h="334010" w="379729">
                  <a:moveTo>
                    <a:pt x="167678" y="166903"/>
                  </a:moveTo>
                  <a:lnTo>
                    <a:pt x="167652" y="166776"/>
                  </a:lnTo>
                  <a:lnTo>
                    <a:pt x="155219" y="166776"/>
                  </a:lnTo>
                  <a:lnTo>
                    <a:pt x="154025" y="166776"/>
                  </a:lnTo>
                  <a:lnTo>
                    <a:pt x="153822" y="166903"/>
                  </a:lnTo>
                  <a:lnTo>
                    <a:pt x="154114" y="166903"/>
                  </a:lnTo>
                  <a:lnTo>
                    <a:pt x="155028" y="166903"/>
                  </a:lnTo>
                  <a:lnTo>
                    <a:pt x="154889" y="167005"/>
                  </a:lnTo>
                  <a:lnTo>
                    <a:pt x="155054" y="166903"/>
                  </a:lnTo>
                  <a:lnTo>
                    <a:pt x="167678" y="166903"/>
                  </a:lnTo>
                  <a:close/>
                </a:path>
                <a:path extrusionOk="0" h="334010" w="379729">
                  <a:moveTo>
                    <a:pt x="167678" y="160045"/>
                  </a:moveTo>
                  <a:lnTo>
                    <a:pt x="167436" y="160045"/>
                  </a:lnTo>
                  <a:lnTo>
                    <a:pt x="166751" y="160299"/>
                  </a:lnTo>
                  <a:lnTo>
                    <a:pt x="167474" y="160299"/>
                  </a:lnTo>
                  <a:lnTo>
                    <a:pt x="167576" y="160172"/>
                  </a:lnTo>
                  <a:lnTo>
                    <a:pt x="167678" y="160045"/>
                  </a:lnTo>
                  <a:close/>
                </a:path>
                <a:path extrusionOk="0" h="334010" w="379729">
                  <a:moveTo>
                    <a:pt x="167690" y="161950"/>
                  </a:moveTo>
                  <a:lnTo>
                    <a:pt x="156578" y="161950"/>
                  </a:lnTo>
                  <a:lnTo>
                    <a:pt x="156514" y="162077"/>
                  </a:lnTo>
                  <a:lnTo>
                    <a:pt x="166865" y="162077"/>
                  </a:lnTo>
                  <a:lnTo>
                    <a:pt x="167690" y="161950"/>
                  </a:lnTo>
                  <a:close/>
                </a:path>
                <a:path extrusionOk="0" h="334010" w="379729">
                  <a:moveTo>
                    <a:pt x="168109" y="161188"/>
                  </a:moveTo>
                  <a:lnTo>
                    <a:pt x="166992" y="161188"/>
                  </a:lnTo>
                  <a:lnTo>
                    <a:pt x="157480" y="161188"/>
                  </a:lnTo>
                  <a:lnTo>
                    <a:pt x="157797" y="161315"/>
                  </a:lnTo>
                  <a:lnTo>
                    <a:pt x="167944" y="161315"/>
                  </a:lnTo>
                  <a:lnTo>
                    <a:pt x="168109" y="161188"/>
                  </a:lnTo>
                  <a:close/>
                </a:path>
                <a:path extrusionOk="0" h="334010" w="379729">
                  <a:moveTo>
                    <a:pt x="168249" y="161569"/>
                  </a:moveTo>
                  <a:lnTo>
                    <a:pt x="167995" y="161569"/>
                  </a:lnTo>
                  <a:lnTo>
                    <a:pt x="167449" y="161696"/>
                  </a:lnTo>
                  <a:lnTo>
                    <a:pt x="168122" y="161696"/>
                  </a:lnTo>
                  <a:lnTo>
                    <a:pt x="168249" y="161569"/>
                  </a:lnTo>
                  <a:close/>
                </a:path>
                <a:path extrusionOk="0" h="334010" w="379729">
                  <a:moveTo>
                    <a:pt x="168300" y="80924"/>
                  </a:moveTo>
                  <a:lnTo>
                    <a:pt x="167259" y="80543"/>
                  </a:lnTo>
                  <a:lnTo>
                    <a:pt x="167005" y="80543"/>
                  </a:lnTo>
                  <a:lnTo>
                    <a:pt x="168300" y="80924"/>
                  </a:lnTo>
                  <a:close/>
                </a:path>
                <a:path extrusionOk="0" h="334010" w="379729">
                  <a:moveTo>
                    <a:pt x="168541" y="165315"/>
                  </a:moveTo>
                  <a:close/>
                </a:path>
                <a:path extrusionOk="0" h="334010" w="379729">
                  <a:moveTo>
                    <a:pt x="168668" y="165633"/>
                  </a:moveTo>
                  <a:lnTo>
                    <a:pt x="168198" y="165379"/>
                  </a:lnTo>
                  <a:lnTo>
                    <a:pt x="154800" y="165379"/>
                  </a:lnTo>
                  <a:lnTo>
                    <a:pt x="155333" y="164998"/>
                  </a:lnTo>
                  <a:lnTo>
                    <a:pt x="154470" y="164998"/>
                  </a:lnTo>
                  <a:lnTo>
                    <a:pt x="154533" y="164490"/>
                  </a:lnTo>
                  <a:lnTo>
                    <a:pt x="153885" y="164363"/>
                  </a:lnTo>
                  <a:lnTo>
                    <a:pt x="154698" y="163855"/>
                  </a:lnTo>
                  <a:lnTo>
                    <a:pt x="153873" y="163855"/>
                  </a:lnTo>
                  <a:lnTo>
                    <a:pt x="154343" y="163474"/>
                  </a:lnTo>
                  <a:lnTo>
                    <a:pt x="155003" y="163347"/>
                  </a:lnTo>
                  <a:lnTo>
                    <a:pt x="155105" y="163982"/>
                  </a:lnTo>
                  <a:lnTo>
                    <a:pt x="155270" y="164236"/>
                  </a:lnTo>
                  <a:lnTo>
                    <a:pt x="155346" y="164553"/>
                  </a:lnTo>
                  <a:lnTo>
                    <a:pt x="154876" y="164617"/>
                  </a:lnTo>
                  <a:lnTo>
                    <a:pt x="154965" y="164744"/>
                  </a:lnTo>
                  <a:lnTo>
                    <a:pt x="155168" y="164947"/>
                  </a:lnTo>
                  <a:lnTo>
                    <a:pt x="155308" y="164922"/>
                  </a:lnTo>
                  <a:lnTo>
                    <a:pt x="155409" y="164706"/>
                  </a:lnTo>
                  <a:lnTo>
                    <a:pt x="155663" y="164490"/>
                  </a:lnTo>
                  <a:lnTo>
                    <a:pt x="155536" y="164236"/>
                  </a:lnTo>
                  <a:lnTo>
                    <a:pt x="155346" y="163982"/>
                  </a:lnTo>
                  <a:lnTo>
                    <a:pt x="156146" y="163728"/>
                  </a:lnTo>
                  <a:lnTo>
                    <a:pt x="155943" y="163728"/>
                  </a:lnTo>
                  <a:lnTo>
                    <a:pt x="155867" y="163347"/>
                  </a:lnTo>
                  <a:lnTo>
                    <a:pt x="155829" y="163093"/>
                  </a:lnTo>
                  <a:lnTo>
                    <a:pt x="156603" y="162458"/>
                  </a:lnTo>
                  <a:lnTo>
                    <a:pt x="168135" y="162458"/>
                  </a:lnTo>
                  <a:lnTo>
                    <a:pt x="168186" y="162331"/>
                  </a:lnTo>
                  <a:lnTo>
                    <a:pt x="167957" y="162331"/>
                  </a:lnTo>
                  <a:lnTo>
                    <a:pt x="167398" y="162331"/>
                  </a:lnTo>
                  <a:lnTo>
                    <a:pt x="156159" y="162331"/>
                  </a:lnTo>
                  <a:lnTo>
                    <a:pt x="156273" y="162458"/>
                  </a:lnTo>
                  <a:lnTo>
                    <a:pt x="72771" y="162458"/>
                  </a:lnTo>
                  <a:lnTo>
                    <a:pt x="72834" y="165760"/>
                  </a:lnTo>
                  <a:lnTo>
                    <a:pt x="72961" y="166776"/>
                  </a:lnTo>
                  <a:lnTo>
                    <a:pt x="154025" y="166776"/>
                  </a:lnTo>
                  <a:lnTo>
                    <a:pt x="154266" y="166522"/>
                  </a:lnTo>
                  <a:lnTo>
                    <a:pt x="154990" y="165760"/>
                  </a:lnTo>
                  <a:lnTo>
                    <a:pt x="155117" y="165633"/>
                  </a:lnTo>
                  <a:lnTo>
                    <a:pt x="153301" y="166522"/>
                  </a:lnTo>
                  <a:lnTo>
                    <a:pt x="153606" y="166141"/>
                  </a:lnTo>
                  <a:lnTo>
                    <a:pt x="154279" y="165633"/>
                  </a:lnTo>
                  <a:lnTo>
                    <a:pt x="154317" y="165760"/>
                  </a:lnTo>
                  <a:lnTo>
                    <a:pt x="154470" y="165633"/>
                  </a:lnTo>
                  <a:lnTo>
                    <a:pt x="155117" y="165633"/>
                  </a:lnTo>
                  <a:lnTo>
                    <a:pt x="168630" y="165633"/>
                  </a:lnTo>
                  <a:close/>
                </a:path>
                <a:path extrusionOk="0" h="334010" w="379729">
                  <a:moveTo>
                    <a:pt x="168897" y="122605"/>
                  </a:moveTo>
                  <a:lnTo>
                    <a:pt x="168744" y="122580"/>
                  </a:lnTo>
                  <a:lnTo>
                    <a:pt x="168897" y="122605"/>
                  </a:lnTo>
                  <a:close/>
                </a:path>
                <a:path extrusionOk="0" h="334010" w="379729">
                  <a:moveTo>
                    <a:pt x="168910" y="165379"/>
                  </a:moveTo>
                  <a:lnTo>
                    <a:pt x="168211" y="165379"/>
                  </a:lnTo>
                  <a:lnTo>
                    <a:pt x="168668" y="165633"/>
                  </a:lnTo>
                  <a:lnTo>
                    <a:pt x="168910" y="165379"/>
                  </a:lnTo>
                  <a:close/>
                </a:path>
                <a:path extrusionOk="0" h="334010" w="379729">
                  <a:moveTo>
                    <a:pt x="169316" y="284480"/>
                  </a:moveTo>
                  <a:lnTo>
                    <a:pt x="168173" y="283210"/>
                  </a:lnTo>
                  <a:lnTo>
                    <a:pt x="168681" y="284480"/>
                  </a:lnTo>
                  <a:lnTo>
                    <a:pt x="169316" y="284480"/>
                  </a:lnTo>
                  <a:close/>
                </a:path>
                <a:path extrusionOk="0" h="334010" w="379729">
                  <a:moveTo>
                    <a:pt x="169405" y="179730"/>
                  </a:moveTo>
                  <a:lnTo>
                    <a:pt x="163715" y="179730"/>
                  </a:lnTo>
                  <a:lnTo>
                    <a:pt x="163880" y="179984"/>
                  </a:lnTo>
                  <a:lnTo>
                    <a:pt x="163957" y="180111"/>
                  </a:lnTo>
                  <a:lnTo>
                    <a:pt x="164045" y="180238"/>
                  </a:lnTo>
                  <a:lnTo>
                    <a:pt x="164122" y="180365"/>
                  </a:lnTo>
                  <a:lnTo>
                    <a:pt x="164198" y="180492"/>
                  </a:lnTo>
                  <a:lnTo>
                    <a:pt x="164287" y="180619"/>
                  </a:lnTo>
                  <a:lnTo>
                    <a:pt x="165138" y="181508"/>
                  </a:lnTo>
                  <a:lnTo>
                    <a:pt x="166954" y="181127"/>
                  </a:lnTo>
                  <a:lnTo>
                    <a:pt x="168656" y="180238"/>
                  </a:lnTo>
                  <a:lnTo>
                    <a:pt x="169405" y="179730"/>
                  </a:lnTo>
                  <a:close/>
                </a:path>
                <a:path extrusionOk="0" h="334010" w="379729">
                  <a:moveTo>
                    <a:pt x="170002" y="118008"/>
                  </a:moveTo>
                  <a:lnTo>
                    <a:pt x="169697" y="117944"/>
                  </a:lnTo>
                  <a:lnTo>
                    <a:pt x="169862" y="117995"/>
                  </a:lnTo>
                  <a:lnTo>
                    <a:pt x="170002" y="118008"/>
                  </a:lnTo>
                  <a:close/>
                </a:path>
                <a:path extrusionOk="0" h="334010" w="379729">
                  <a:moveTo>
                    <a:pt x="170395" y="119278"/>
                  </a:moveTo>
                  <a:lnTo>
                    <a:pt x="169583" y="118935"/>
                  </a:lnTo>
                  <a:lnTo>
                    <a:pt x="170154" y="119202"/>
                  </a:lnTo>
                  <a:lnTo>
                    <a:pt x="170395" y="119278"/>
                  </a:lnTo>
                  <a:close/>
                </a:path>
                <a:path extrusionOk="0" h="334010" w="379729">
                  <a:moveTo>
                    <a:pt x="180594" y="162331"/>
                  </a:moveTo>
                  <a:lnTo>
                    <a:pt x="180568" y="162204"/>
                  </a:lnTo>
                  <a:lnTo>
                    <a:pt x="180543" y="162077"/>
                  </a:lnTo>
                  <a:lnTo>
                    <a:pt x="166865" y="162077"/>
                  </a:lnTo>
                  <a:lnTo>
                    <a:pt x="168084" y="162204"/>
                  </a:lnTo>
                  <a:lnTo>
                    <a:pt x="167398" y="162331"/>
                  </a:lnTo>
                  <a:lnTo>
                    <a:pt x="168249" y="162204"/>
                  </a:lnTo>
                  <a:lnTo>
                    <a:pt x="168186" y="162331"/>
                  </a:lnTo>
                  <a:lnTo>
                    <a:pt x="180594" y="162331"/>
                  </a:lnTo>
                  <a:close/>
                </a:path>
                <a:path extrusionOk="0" h="334010" w="379729">
                  <a:moveTo>
                    <a:pt x="180606" y="161696"/>
                  </a:moveTo>
                  <a:lnTo>
                    <a:pt x="168122" y="161696"/>
                  </a:lnTo>
                  <a:lnTo>
                    <a:pt x="168529" y="161823"/>
                  </a:lnTo>
                  <a:lnTo>
                    <a:pt x="167690" y="161950"/>
                  </a:lnTo>
                  <a:lnTo>
                    <a:pt x="180517" y="161950"/>
                  </a:lnTo>
                  <a:lnTo>
                    <a:pt x="180606" y="161696"/>
                  </a:lnTo>
                  <a:close/>
                </a:path>
                <a:path extrusionOk="0" h="334010" w="379729">
                  <a:moveTo>
                    <a:pt x="180606" y="159918"/>
                  </a:moveTo>
                  <a:lnTo>
                    <a:pt x="180606" y="159918"/>
                  </a:lnTo>
                  <a:lnTo>
                    <a:pt x="180022" y="156997"/>
                  </a:lnTo>
                  <a:lnTo>
                    <a:pt x="179946" y="156870"/>
                  </a:lnTo>
                  <a:lnTo>
                    <a:pt x="179870" y="156743"/>
                  </a:lnTo>
                  <a:lnTo>
                    <a:pt x="179781" y="156616"/>
                  </a:lnTo>
                  <a:lnTo>
                    <a:pt x="179705" y="156489"/>
                  </a:lnTo>
                  <a:lnTo>
                    <a:pt x="179628" y="156362"/>
                  </a:lnTo>
                  <a:lnTo>
                    <a:pt x="178396" y="154330"/>
                  </a:lnTo>
                  <a:lnTo>
                    <a:pt x="174612" y="150012"/>
                  </a:lnTo>
                  <a:lnTo>
                    <a:pt x="170218" y="146710"/>
                  </a:lnTo>
                  <a:lnTo>
                    <a:pt x="170103" y="146329"/>
                  </a:lnTo>
                  <a:lnTo>
                    <a:pt x="169989" y="145948"/>
                  </a:lnTo>
                  <a:lnTo>
                    <a:pt x="168363" y="145694"/>
                  </a:lnTo>
                  <a:lnTo>
                    <a:pt x="168275" y="145440"/>
                  </a:lnTo>
                  <a:lnTo>
                    <a:pt x="168236" y="145313"/>
                  </a:lnTo>
                  <a:lnTo>
                    <a:pt x="168148" y="145059"/>
                  </a:lnTo>
                  <a:lnTo>
                    <a:pt x="166839" y="145313"/>
                  </a:lnTo>
                  <a:lnTo>
                    <a:pt x="164655" y="145313"/>
                  </a:lnTo>
                  <a:lnTo>
                    <a:pt x="164655" y="157759"/>
                  </a:lnTo>
                  <a:lnTo>
                    <a:pt x="164604" y="158394"/>
                  </a:lnTo>
                  <a:lnTo>
                    <a:pt x="164185" y="158394"/>
                  </a:lnTo>
                  <a:lnTo>
                    <a:pt x="164261" y="158267"/>
                  </a:lnTo>
                  <a:lnTo>
                    <a:pt x="164338" y="158140"/>
                  </a:lnTo>
                  <a:lnTo>
                    <a:pt x="164414" y="158013"/>
                  </a:lnTo>
                  <a:lnTo>
                    <a:pt x="164490" y="157886"/>
                  </a:lnTo>
                  <a:lnTo>
                    <a:pt x="164566" y="157759"/>
                  </a:lnTo>
                  <a:lnTo>
                    <a:pt x="164655" y="145313"/>
                  </a:lnTo>
                  <a:lnTo>
                    <a:pt x="164515" y="145313"/>
                  </a:lnTo>
                  <a:lnTo>
                    <a:pt x="164528" y="145059"/>
                  </a:lnTo>
                  <a:lnTo>
                    <a:pt x="164223" y="144551"/>
                  </a:lnTo>
                  <a:lnTo>
                    <a:pt x="164439" y="144170"/>
                  </a:lnTo>
                  <a:lnTo>
                    <a:pt x="164515" y="143789"/>
                  </a:lnTo>
                  <a:lnTo>
                    <a:pt x="164566" y="143535"/>
                  </a:lnTo>
                  <a:lnTo>
                    <a:pt x="164769" y="143535"/>
                  </a:lnTo>
                  <a:lnTo>
                    <a:pt x="165150" y="143789"/>
                  </a:lnTo>
                  <a:lnTo>
                    <a:pt x="165430" y="143535"/>
                  </a:lnTo>
                  <a:lnTo>
                    <a:pt x="165722" y="143154"/>
                  </a:lnTo>
                  <a:lnTo>
                    <a:pt x="166001" y="142900"/>
                  </a:lnTo>
                  <a:lnTo>
                    <a:pt x="166166" y="142900"/>
                  </a:lnTo>
                  <a:lnTo>
                    <a:pt x="166293" y="143078"/>
                  </a:lnTo>
                  <a:lnTo>
                    <a:pt x="166395" y="142748"/>
                  </a:lnTo>
                  <a:lnTo>
                    <a:pt x="166204" y="142786"/>
                  </a:lnTo>
                  <a:lnTo>
                    <a:pt x="166268" y="142392"/>
                  </a:lnTo>
                  <a:lnTo>
                    <a:pt x="167030" y="141630"/>
                  </a:lnTo>
                  <a:lnTo>
                    <a:pt x="168135" y="141630"/>
                  </a:lnTo>
                  <a:lnTo>
                    <a:pt x="166179" y="141376"/>
                  </a:lnTo>
                  <a:lnTo>
                    <a:pt x="166636" y="140741"/>
                  </a:lnTo>
                  <a:lnTo>
                    <a:pt x="166751" y="140614"/>
                  </a:lnTo>
                  <a:lnTo>
                    <a:pt x="166433" y="140614"/>
                  </a:lnTo>
                  <a:lnTo>
                    <a:pt x="165900" y="140360"/>
                  </a:lnTo>
                  <a:lnTo>
                    <a:pt x="167932" y="138709"/>
                  </a:lnTo>
                  <a:lnTo>
                    <a:pt x="166827" y="138709"/>
                  </a:lnTo>
                  <a:lnTo>
                    <a:pt x="167208" y="138455"/>
                  </a:lnTo>
                  <a:lnTo>
                    <a:pt x="166408" y="138455"/>
                  </a:lnTo>
                  <a:lnTo>
                    <a:pt x="165709" y="138582"/>
                  </a:lnTo>
                  <a:lnTo>
                    <a:pt x="165709" y="143154"/>
                  </a:lnTo>
                  <a:lnTo>
                    <a:pt x="165519" y="143154"/>
                  </a:lnTo>
                  <a:lnTo>
                    <a:pt x="164998" y="143535"/>
                  </a:lnTo>
                  <a:lnTo>
                    <a:pt x="164934" y="143154"/>
                  </a:lnTo>
                  <a:lnTo>
                    <a:pt x="165125" y="143154"/>
                  </a:lnTo>
                  <a:lnTo>
                    <a:pt x="165468" y="142900"/>
                  </a:lnTo>
                  <a:lnTo>
                    <a:pt x="165658" y="142900"/>
                  </a:lnTo>
                  <a:lnTo>
                    <a:pt x="165684" y="143040"/>
                  </a:lnTo>
                  <a:lnTo>
                    <a:pt x="165709" y="138582"/>
                  </a:lnTo>
                  <a:lnTo>
                    <a:pt x="165404" y="138455"/>
                  </a:lnTo>
                  <a:lnTo>
                    <a:pt x="165011" y="138455"/>
                  </a:lnTo>
                  <a:lnTo>
                    <a:pt x="165544" y="138074"/>
                  </a:lnTo>
                  <a:lnTo>
                    <a:pt x="165188" y="137820"/>
                  </a:lnTo>
                  <a:lnTo>
                    <a:pt x="165671" y="137693"/>
                  </a:lnTo>
                  <a:lnTo>
                    <a:pt x="165392" y="137312"/>
                  </a:lnTo>
                  <a:lnTo>
                    <a:pt x="165823" y="136677"/>
                  </a:lnTo>
                  <a:lnTo>
                    <a:pt x="165925" y="136042"/>
                  </a:lnTo>
                  <a:lnTo>
                    <a:pt x="163741" y="136677"/>
                  </a:lnTo>
                  <a:lnTo>
                    <a:pt x="164249" y="136169"/>
                  </a:lnTo>
                  <a:lnTo>
                    <a:pt x="165265" y="135280"/>
                  </a:lnTo>
                  <a:lnTo>
                    <a:pt x="164553" y="135280"/>
                  </a:lnTo>
                  <a:lnTo>
                    <a:pt x="165290" y="134899"/>
                  </a:lnTo>
                  <a:lnTo>
                    <a:pt x="166281" y="134264"/>
                  </a:lnTo>
                  <a:lnTo>
                    <a:pt x="166674" y="134010"/>
                  </a:lnTo>
                  <a:lnTo>
                    <a:pt x="164668" y="134264"/>
                  </a:lnTo>
                  <a:lnTo>
                    <a:pt x="164947" y="134010"/>
                  </a:lnTo>
                  <a:lnTo>
                    <a:pt x="165874" y="133375"/>
                  </a:lnTo>
                  <a:lnTo>
                    <a:pt x="165874" y="134010"/>
                  </a:lnTo>
                  <a:lnTo>
                    <a:pt x="166166" y="133502"/>
                  </a:lnTo>
                  <a:lnTo>
                    <a:pt x="166268" y="133375"/>
                  </a:lnTo>
                  <a:lnTo>
                    <a:pt x="167043" y="132867"/>
                  </a:lnTo>
                  <a:lnTo>
                    <a:pt x="166624" y="132867"/>
                  </a:lnTo>
                  <a:lnTo>
                    <a:pt x="166204" y="132486"/>
                  </a:lnTo>
                  <a:lnTo>
                    <a:pt x="166230" y="132105"/>
                  </a:lnTo>
                  <a:lnTo>
                    <a:pt x="166344" y="131724"/>
                  </a:lnTo>
                  <a:lnTo>
                    <a:pt x="165747" y="131343"/>
                  </a:lnTo>
                  <a:lnTo>
                    <a:pt x="166306" y="130835"/>
                  </a:lnTo>
                  <a:lnTo>
                    <a:pt x="166992" y="130835"/>
                  </a:lnTo>
                  <a:lnTo>
                    <a:pt x="167017" y="130962"/>
                  </a:lnTo>
                  <a:lnTo>
                    <a:pt x="167119" y="131343"/>
                  </a:lnTo>
                  <a:lnTo>
                    <a:pt x="167220" y="130962"/>
                  </a:lnTo>
                  <a:lnTo>
                    <a:pt x="167347" y="130835"/>
                  </a:lnTo>
                  <a:lnTo>
                    <a:pt x="168681" y="130835"/>
                  </a:lnTo>
                  <a:lnTo>
                    <a:pt x="168440" y="130708"/>
                  </a:lnTo>
                  <a:lnTo>
                    <a:pt x="168008" y="130454"/>
                  </a:lnTo>
                  <a:lnTo>
                    <a:pt x="167513" y="130327"/>
                  </a:lnTo>
                  <a:lnTo>
                    <a:pt x="167792" y="130327"/>
                  </a:lnTo>
                  <a:lnTo>
                    <a:pt x="167779" y="129819"/>
                  </a:lnTo>
                  <a:lnTo>
                    <a:pt x="167728" y="128930"/>
                  </a:lnTo>
                  <a:lnTo>
                    <a:pt x="168363" y="127660"/>
                  </a:lnTo>
                  <a:lnTo>
                    <a:pt x="168097" y="127660"/>
                  </a:lnTo>
                  <a:lnTo>
                    <a:pt x="167716" y="127025"/>
                  </a:lnTo>
                  <a:lnTo>
                    <a:pt x="168224" y="127025"/>
                  </a:lnTo>
                  <a:lnTo>
                    <a:pt x="168236" y="126898"/>
                  </a:lnTo>
                  <a:lnTo>
                    <a:pt x="168541" y="126860"/>
                  </a:lnTo>
                  <a:lnTo>
                    <a:pt x="168414" y="126860"/>
                  </a:lnTo>
                  <a:lnTo>
                    <a:pt x="168236" y="126885"/>
                  </a:lnTo>
                  <a:lnTo>
                    <a:pt x="168338" y="126009"/>
                  </a:lnTo>
                  <a:lnTo>
                    <a:pt x="168668" y="125247"/>
                  </a:lnTo>
                  <a:lnTo>
                    <a:pt x="168732" y="125120"/>
                  </a:lnTo>
                  <a:lnTo>
                    <a:pt x="169557" y="124485"/>
                  </a:lnTo>
                  <a:lnTo>
                    <a:pt x="168821" y="124231"/>
                  </a:lnTo>
                  <a:lnTo>
                    <a:pt x="169976" y="123977"/>
                  </a:lnTo>
                  <a:lnTo>
                    <a:pt x="169011" y="123977"/>
                  </a:lnTo>
                  <a:lnTo>
                    <a:pt x="168554" y="123469"/>
                  </a:lnTo>
                  <a:lnTo>
                    <a:pt x="168617" y="123215"/>
                  </a:lnTo>
                  <a:lnTo>
                    <a:pt x="168021" y="123215"/>
                  </a:lnTo>
                  <a:lnTo>
                    <a:pt x="168605" y="122707"/>
                  </a:lnTo>
                  <a:lnTo>
                    <a:pt x="168973" y="122072"/>
                  </a:lnTo>
                  <a:lnTo>
                    <a:pt x="167957" y="122707"/>
                  </a:lnTo>
                  <a:lnTo>
                    <a:pt x="168389" y="122072"/>
                  </a:lnTo>
                  <a:lnTo>
                    <a:pt x="168922" y="121818"/>
                  </a:lnTo>
                  <a:lnTo>
                    <a:pt x="167411" y="121818"/>
                  </a:lnTo>
                  <a:lnTo>
                    <a:pt x="167576" y="121437"/>
                  </a:lnTo>
                  <a:lnTo>
                    <a:pt x="168681" y="121183"/>
                  </a:lnTo>
                  <a:lnTo>
                    <a:pt x="169303" y="120548"/>
                  </a:lnTo>
                  <a:lnTo>
                    <a:pt x="168198" y="120548"/>
                  </a:lnTo>
                  <a:lnTo>
                    <a:pt x="168186" y="119532"/>
                  </a:lnTo>
                  <a:lnTo>
                    <a:pt x="168440" y="119278"/>
                  </a:lnTo>
                  <a:lnTo>
                    <a:pt x="169926" y="119278"/>
                  </a:lnTo>
                  <a:lnTo>
                    <a:pt x="169672" y="119037"/>
                  </a:lnTo>
                  <a:lnTo>
                    <a:pt x="169532" y="118897"/>
                  </a:lnTo>
                  <a:lnTo>
                    <a:pt x="169303" y="118643"/>
                  </a:lnTo>
                  <a:lnTo>
                    <a:pt x="169659" y="118643"/>
                  </a:lnTo>
                  <a:lnTo>
                    <a:pt x="170065" y="118643"/>
                  </a:lnTo>
                  <a:lnTo>
                    <a:pt x="170548" y="118135"/>
                  </a:lnTo>
                  <a:lnTo>
                    <a:pt x="169672" y="118414"/>
                  </a:lnTo>
                  <a:lnTo>
                    <a:pt x="169697" y="118135"/>
                  </a:lnTo>
                  <a:lnTo>
                    <a:pt x="167665" y="118135"/>
                  </a:lnTo>
                  <a:lnTo>
                    <a:pt x="166966" y="117500"/>
                  </a:lnTo>
                  <a:lnTo>
                    <a:pt x="166954" y="130695"/>
                  </a:lnTo>
                  <a:lnTo>
                    <a:pt x="165760" y="130327"/>
                  </a:lnTo>
                  <a:lnTo>
                    <a:pt x="166243" y="129819"/>
                  </a:lnTo>
                  <a:lnTo>
                    <a:pt x="166890" y="129819"/>
                  </a:lnTo>
                  <a:lnTo>
                    <a:pt x="166865" y="130327"/>
                  </a:lnTo>
                  <a:lnTo>
                    <a:pt x="166954" y="130695"/>
                  </a:lnTo>
                  <a:lnTo>
                    <a:pt x="166954" y="117487"/>
                  </a:lnTo>
                  <a:lnTo>
                    <a:pt x="166763" y="117119"/>
                  </a:lnTo>
                  <a:lnTo>
                    <a:pt x="167157" y="116738"/>
                  </a:lnTo>
                  <a:lnTo>
                    <a:pt x="167551" y="116738"/>
                  </a:lnTo>
                  <a:lnTo>
                    <a:pt x="167347" y="116357"/>
                  </a:lnTo>
                  <a:lnTo>
                    <a:pt x="167881" y="116357"/>
                  </a:lnTo>
                  <a:lnTo>
                    <a:pt x="167678" y="115722"/>
                  </a:lnTo>
                  <a:lnTo>
                    <a:pt x="167551" y="115722"/>
                  </a:lnTo>
                  <a:lnTo>
                    <a:pt x="167474" y="115595"/>
                  </a:lnTo>
                  <a:lnTo>
                    <a:pt x="167297" y="115087"/>
                  </a:lnTo>
                  <a:lnTo>
                    <a:pt x="167563" y="114833"/>
                  </a:lnTo>
                  <a:lnTo>
                    <a:pt x="167843" y="114833"/>
                  </a:lnTo>
                  <a:lnTo>
                    <a:pt x="168694" y="114071"/>
                  </a:lnTo>
                  <a:lnTo>
                    <a:pt x="167551" y="113436"/>
                  </a:lnTo>
                  <a:lnTo>
                    <a:pt x="167462" y="112674"/>
                  </a:lnTo>
                  <a:lnTo>
                    <a:pt x="168021" y="112674"/>
                  </a:lnTo>
                  <a:lnTo>
                    <a:pt x="168579" y="112293"/>
                  </a:lnTo>
                  <a:lnTo>
                    <a:pt x="167132" y="112560"/>
                  </a:lnTo>
                  <a:lnTo>
                    <a:pt x="167322" y="112293"/>
                  </a:lnTo>
                  <a:lnTo>
                    <a:pt x="168579" y="112293"/>
                  </a:lnTo>
                  <a:lnTo>
                    <a:pt x="167195" y="111912"/>
                  </a:lnTo>
                  <a:lnTo>
                    <a:pt x="167614" y="111912"/>
                  </a:lnTo>
                  <a:lnTo>
                    <a:pt x="168135" y="111912"/>
                  </a:lnTo>
                  <a:lnTo>
                    <a:pt x="168643" y="111544"/>
                  </a:lnTo>
                  <a:lnTo>
                    <a:pt x="167741" y="111658"/>
                  </a:lnTo>
                  <a:lnTo>
                    <a:pt x="167932" y="111277"/>
                  </a:lnTo>
                  <a:lnTo>
                    <a:pt x="168224" y="110769"/>
                  </a:lnTo>
                  <a:lnTo>
                    <a:pt x="169405" y="110947"/>
                  </a:lnTo>
                  <a:lnTo>
                    <a:pt x="169075" y="110769"/>
                  </a:lnTo>
                  <a:lnTo>
                    <a:pt x="170116" y="110769"/>
                  </a:lnTo>
                  <a:lnTo>
                    <a:pt x="168694" y="110388"/>
                  </a:lnTo>
                  <a:lnTo>
                    <a:pt x="169799" y="110388"/>
                  </a:lnTo>
                  <a:lnTo>
                    <a:pt x="169278" y="110007"/>
                  </a:lnTo>
                  <a:lnTo>
                    <a:pt x="170129" y="110007"/>
                  </a:lnTo>
                  <a:lnTo>
                    <a:pt x="169672" y="109753"/>
                  </a:lnTo>
                  <a:lnTo>
                    <a:pt x="168744" y="109245"/>
                  </a:lnTo>
                  <a:lnTo>
                    <a:pt x="169418" y="109753"/>
                  </a:lnTo>
                  <a:lnTo>
                    <a:pt x="168363" y="109753"/>
                  </a:lnTo>
                  <a:lnTo>
                    <a:pt x="167170" y="109245"/>
                  </a:lnTo>
                  <a:lnTo>
                    <a:pt x="168198" y="108991"/>
                  </a:lnTo>
                  <a:lnTo>
                    <a:pt x="168059" y="108737"/>
                  </a:lnTo>
                  <a:lnTo>
                    <a:pt x="167919" y="108483"/>
                  </a:lnTo>
                  <a:lnTo>
                    <a:pt x="168287" y="108483"/>
                  </a:lnTo>
                  <a:lnTo>
                    <a:pt x="168427" y="108483"/>
                  </a:lnTo>
                  <a:lnTo>
                    <a:pt x="168681" y="108102"/>
                  </a:lnTo>
                  <a:lnTo>
                    <a:pt x="168122" y="108356"/>
                  </a:lnTo>
                  <a:lnTo>
                    <a:pt x="167830" y="108102"/>
                  </a:lnTo>
                  <a:lnTo>
                    <a:pt x="167309" y="107594"/>
                  </a:lnTo>
                  <a:lnTo>
                    <a:pt x="167551" y="107340"/>
                  </a:lnTo>
                  <a:lnTo>
                    <a:pt x="166573" y="107340"/>
                  </a:lnTo>
                  <a:lnTo>
                    <a:pt x="168706" y="107086"/>
                  </a:lnTo>
                  <a:lnTo>
                    <a:pt x="167868" y="106832"/>
                  </a:lnTo>
                  <a:lnTo>
                    <a:pt x="168427" y="106832"/>
                  </a:lnTo>
                  <a:lnTo>
                    <a:pt x="167779" y="106578"/>
                  </a:lnTo>
                  <a:lnTo>
                    <a:pt x="168236" y="106578"/>
                  </a:lnTo>
                  <a:lnTo>
                    <a:pt x="168427" y="105181"/>
                  </a:lnTo>
                  <a:lnTo>
                    <a:pt x="167894" y="105181"/>
                  </a:lnTo>
                  <a:lnTo>
                    <a:pt x="169494" y="104419"/>
                  </a:lnTo>
                  <a:lnTo>
                    <a:pt x="168287" y="104419"/>
                  </a:lnTo>
                  <a:lnTo>
                    <a:pt x="168935" y="104165"/>
                  </a:lnTo>
                  <a:lnTo>
                    <a:pt x="167805" y="103403"/>
                  </a:lnTo>
                  <a:lnTo>
                    <a:pt x="169164" y="103530"/>
                  </a:lnTo>
                  <a:lnTo>
                    <a:pt x="169176" y="103403"/>
                  </a:lnTo>
                  <a:lnTo>
                    <a:pt x="169265" y="102641"/>
                  </a:lnTo>
                  <a:lnTo>
                    <a:pt x="167944" y="102260"/>
                  </a:lnTo>
                  <a:lnTo>
                    <a:pt x="168592" y="101117"/>
                  </a:lnTo>
                  <a:lnTo>
                    <a:pt x="169748" y="100736"/>
                  </a:lnTo>
                  <a:lnTo>
                    <a:pt x="169354" y="99593"/>
                  </a:lnTo>
                  <a:lnTo>
                    <a:pt x="169468" y="98958"/>
                  </a:lnTo>
                  <a:lnTo>
                    <a:pt x="168973" y="97561"/>
                  </a:lnTo>
                  <a:lnTo>
                    <a:pt x="168529" y="96672"/>
                  </a:lnTo>
                  <a:lnTo>
                    <a:pt x="168135" y="95275"/>
                  </a:lnTo>
                  <a:lnTo>
                    <a:pt x="169735" y="94386"/>
                  </a:lnTo>
                  <a:lnTo>
                    <a:pt x="167563" y="93243"/>
                  </a:lnTo>
                  <a:lnTo>
                    <a:pt x="168452" y="92227"/>
                  </a:lnTo>
                  <a:lnTo>
                    <a:pt x="167817" y="91973"/>
                  </a:lnTo>
                  <a:lnTo>
                    <a:pt x="168821" y="91465"/>
                  </a:lnTo>
                  <a:lnTo>
                    <a:pt x="167563" y="90449"/>
                  </a:lnTo>
                  <a:lnTo>
                    <a:pt x="168554" y="89687"/>
                  </a:lnTo>
                  <a:lnTo>
                    <a:pt x="168275" y="89433"/>
                  </a:lnTo>
                  <a:lnTo>
                    <a:pt x="167601" y="89433"/>
                  </a:lnTo>
                  <a:lnTo>
                    <a:pt x="167881" y="89179"/>
                  </a:lnTo>
                  <a:lnTo>
                    <a:pt x="167614" y="88798"/>
                  </a:lnTo>
                  <a:lnTo>
                    <a:pt x="169227" y="88798"/>
                  </a:lnTo>
                  <a:lnTo>
                    <a:pt x="168021" y="88036"/>
                  </a:lnTo>
                  <a:lnTo>
                    <a:pt x="168719" y="87782"/>
                  </a:lnTo>
                  <a:lnTo>
                    <a:pt x="167843" y="87922"/>
                  </a:lnTo>
                  <a:lnTo>
                    <a:pt x="167995" y="87528"/>
                  </a:lnTo>
                  <a:lnTo>
                    <a:pt x="168173" y="87528"/>
                  </a:lnTo>
                  <a:lnTo>
                    <a:pt x="166217" y="85623"/>
                  </a:lnTo>
                  <a:lnTo>
                    <a:pt x="168960" y="84734"/>
                  </a:lnTo>
                  <a:lnTo>
                    <a:pt x="167170" y="82829"/>
                  </a:lnTo>
                  <a:lnTo>
                    <a:pt x="168122" y="83083"/>
                  </a:lnTo>
                  <a:lnTo>
                    <a:pt x="167538" y="82829"/>
                  </a:lnTo>
                  <a:lnTo>
                    <a:pt x="166674" y="82448"/>
                  </a:lnTo>
                  <a:lnTo>
                    <a:pt x="167703" y="82448"/>
                  </a:lnTo>
                  <a:lnTo>
                    <a:pt x="169011" y="81940"/>
                  </a:lnTo>
                  <a:lnTo>
                    <a:pt x="167411" y="81559"/>
                  </a:lnTo>
                  <a:lnTo>
                    <a:pt x="167068" y="81178"/>
                  </a:lnTo>
                  <a:lnTo>
                    <a:pt x="166954" y="80543"/>
                  </a:lnTo>
                  <a:lnTo>
                    <a:pt x="167246" y="80035"/>
                  </a:lnTo>
                  <a:lnTo>
                    <a:pt x="167970" y="78638"/>
                  </a:lnTo>
                  <a:lnTo>
                    <a:pt x="166941" y="76352"/>
                  </a:lnTo>
                  <a:lnTo>
                    <a:pt x="167373" y="74320"/>
                  </a:lnTo>
                  <a:lnTo>
                    <a:pt x="167043" y="74320"/>
                  </a:lnTo>
                  <a:lnTo>
                    <a:pt x="167093" y="73812"/>
                  </a:lnTo>
                  <a:lnTo>
                    <a:pt x="166674" y="73177"/>
                  </a:lnTo>
                  <a:lnTo>
                    <a:pt x="167741" y="72415"/>
                  </a:lnTo>
                  <a:lnTo>
                    <a:pt x="166344" y="72034"/>
                  </a:lnTo>
                  <a:lnTo>
                    <a:pt x="166293" y="71780"/>
                  </a:lnTo>
                  <a:lnTo>
                    <a:pt x="165709" y="71399"/>
                  </a:lnTo>
                  <a:lnTo>
                    <a:pt x="166801" y="71145"/>
                  </a:lnTo>
                  <a:lnTo>
                    <a:pt x="166636" y="70764"/>
                  </a:lnTo>
                  <a:lnTo>
                    <a:pt x="165430" y="70256"/>
                  </a:lnTo>
                  <a:lnTo>
                    <a:pt x="165938" y="69621"/>
                  </a:lnTo>
                  <a:lnTo>
                    <a:pt x="167220" y="69621"/>
                  </a:lnTo>
                  <a:lnTo>
                    <a:pt x="164820" y="67970"/>
                  </a:lnTo>
                  <a:lnTo>
                    <a:pt x="166077" y="67970"/>
                  </a:lnTo>
                  <a:lnTo>
                    <a:pt x="166839" y="67081"/>
                  </a:lnTo>
                  <a:lnTo>
                    <a:pt x="165328" y="66319"/>
                  </a:lnTo>
                  <a:lnTo>
                    <a:pt x="166116" y="65430"/>
                  </a:lnTo>
                  <a:lnTo>
                    <a:pt x="166293" y="65430"/>
                  </a:lnTo>
                  <a:lnTo>
                    <a:pt x="162483" y="63779"/>
                  </a:lnTo>
                  <a:lnTo>
                    <a:pt x="158305" y="64287"/>
                  </a:lnTo>
                  <a:lnTo>
                    <a:pt x="154940" y="65938"/>
                  </a:lnTo>
                  <a:lnTo>
                    <a:pt x="155625" y="69621"/>
                  </a:lnTo>
                  <a:lnTo>
                    <a:pt x="155676" y="70256"/>
                  </a:lnTo>
                  <a:lnTo>
                    <a:pt x="154533" y="73177"/>
                  </a:lnTo>
                  <a:lnTo>
                    <a:pt x="154495" y="74320"/>
                  </a:lnTo>
                  <a:lnTo>
                    <a:pt x="154787" y="78638"/>
                  </a:lnTo>
                  <a:lnTo>
                    <a:pt x="154889" y="80035"/>
                  </a:lnTo>
                  <a:lnTo>
                    <a:pt x="154990" y="81559"/>
                  </a:lnTo>
                  <a:lnTo>
                    <a:pt x="155943" y="82194"/>
                  </a:lnTo>
                  <a:lnTo>
                    <a:pt x="154317" y="83845"/>
                  </a:lnTo>
                  <a:lnTo>
                    <a:pt x="156235" y="85877"/>
                  </a:lnTo>
                  <a:lnTo>
                    <a:pt x="155079" y="87528"/>
                  </a:lnTo>
                  <a:lnTo>
                    <a:pt x="155867" y="87528"/>
                  </a:lnTo>
                  <a:lnTo>
                    <a:pt x="155943" y="88036"/>
                  </a:lnTo>
                  <a:lnTo>
                    <a:pt x="155295" y="88163"/>
                  </a:lnTo>
                  <a:lnTo>
                    <a:pt x="155409" y="90449"/>
                  </a:lnTo>
                  <a:lnTo>
                    <a:pt x="155536" y="92735"/>
                  </a:lnTo>
                  <a:lnTo>
                    <a:pt x="156514" y="96672"/>
                  </a:lnTo>
                  <a:lnTo>
                    <a:pt x="156616" y="97561"/>
                  </a:lnTo>
                  <a:lnTo>
                    <a:pt x="155879" y="100736"/>
                  </a:lnTo>
                  <a:lnTo>
                    <a:pt x="155790" y="101117"/>
                  </a:lnTo>
                  <a:lnTo>
                    <a:pt x="155702" y="101498"/>
                  </a:lnTo>
                  <a:lnTo>
                    <a:pt x="155168" y="101879"/>
                  </a:lnTo>
                  <a:lnTo>
                    <a:pt x="155270" y="102260"/>
                  </a:lnTo>
                  <a:lnTo>
                    <a:pt x="155384" y="102641"/>
                  </a:lnTo>
                  <a:lnTo>
                    <a:pt x="155498" y="103022"/>
                  </a:lnTo>
                  <a:lnTo>
                    <a:pt x="154940" y="103403"/>
                  </a:lnTo>
                  <a:lnTo>
                    <a:pt x="155943" y="104673"/>
                  </a:lnTo>
                  <a:lnTo>
                    <a:pt x="155892" y="108102"/>
                  </a:lnTo>
                  <a:lnTo>
                    <a:pt x="156451" y="108737"/>
                  </a:lnTo>
                  <a:lnTo>
                    <a:pt x="155752" y="109753"/>
                  </a:lnTo>
                  <a:lnTo>
                    <a:pt x="155663" y="110007"/>
                  </a:lnTo>
                  <a:lnTo>
                    <a:pt x="155549" y="110388"/>
                  </a:lnTo>
                  <a:lnTo>
                    <a:pt x="155460" y="111023"/>
                  </a:lnTo>
                  <a:lnTo>
                    <a:pt x="155333" y="115722"/>
                  </a:lnTo>
                  <a:lnTo>
                    <a:pt x="156870" y="120294"/>
                  </a:lnTo>
                  <a:lnTo>
                    <a:pt x="155816" y="125120"/>
                  </a:lnTo>
                  <a:lnTo>
                    <a:pt x="155790" y="125247"/>
                  </a:lnTo>
                  <a:lnTo>
                    <a:pt x="154495" y="127660"/>
                  </a:lnTo>
                  <a:lnTo>
                    <a:pt x="156362" y="130327"/>
                  </a:lnTo>
                  <a:lnTo>
                    <a:pt x="155346" y="132867"/>
                  </a:lnTo>
                  <a:lnTo>
                    <a:pt x="155295" y="132994"/>
                  </a:lnTo>
                  <a:lnTo>
                    <a:pt x="154495" y="133502"/>
                  </a:lnTo>
                  <a:lnTo>
                    <a:pt x="154559" y="134010"/>
                  </a:lnTo>
                  <a:lnTo>
                    <a:pt x="154673" y="134899"/>
                  </a:lnTo>
                  <a:lnTo>
                    <a:pt x="154711" y="135280"/>
                  </a:lnTo>
                  <a:lnTo>
                    <a:pt x="154813" y="136042"/>
                  </a:lnTo>
                  <a:lnTo>
                    <a:pt x="154889" y="136677"/>
                  </a:lnTo>
                  <a:lnTo>
                    <a:pt x="154978" y="137312"/>
                  </a:lnTo>
                  <a:lnTo>
                    <a:pt x="155067" y="138074"/>
                  </a:lnTo>
                  <a:lnTo>
                    <a:pt x="155168" y="138836"/>
                  </a:lnTo>
                  <a:lnTo>
                    <a:pt x="155549" y="139344"/>
                  </a:lnTo>
                  <a:lnTo>
                    <a:pt x="156527" y="138709"/>
                  </a:lnTo>
                  <a:lnTo>
                    <a:pt x="156921" y="140360"/>
                  </a:lnTo>
                  <a:lnTo>
                    <a:pt x="157010" y="140741"/>
                  </a:lnTo>
                  <a:lnTo>
                    <a:pt x="156032" y="141630"/>
                  </a:lnTo>
                  <a:lnTo>
                    <a:pt x="156718" y="143154"/>
                  </a:lnTo>
                  <a:lnTo>
                    <a:pt x="156832" y="143408"/>
                  </a:lnTo>
                  <a:lnTo>
                    <a:pt x="156616" y="143281"/>
                  </a:lnTo>
                  <a:lnTo>
                    <a:pt x="156438" y="143535"/>
                  </a:lnTo>
                  <a:lnTo>
                    <a:pt x="159639" y="143789"/>
                  </a:lnTo>
                  <a:lnTo>
                    <a:pt x="157949" y="143789"/>
                  </a:lnTo>
                  <a:lnTo>
                    <a:pt x="156870" y="145313"/>
                  </a:lnTo>
                  <a:lnTo>
                    <a:pt x="156781" y="145440"/>
                  </a:lnTo>
                  <a:lnTo>
                    <a:pt x="154152" y="146329"/>
                  </a:lnTo>
                  <a:lnTo>
                    <a:pt x="151866" y="147853"/>
                  </a:lnTo>
                  <a:lnTo>
                    <a:pt x="150088" y="149758"/>
                  </a:lnTo>
                  <a:lnTo>
                    <a:pt x="147891" y="152044"/>
                  </a:lnTo>
                  <a:lnTo>
                    <a:pt x="146329" y="154711"/>
                  </a:lnTo>
                  <a:lnTo>
                    <a:pt x="144767" y="157759"/>
                  </a:lnTo>
                  <a:lnTo>
                    <a:pt x="144665" y="157886"/>
                  </a:lnTo>
                  <a:lnTo>
                    <a:pt x="144564" y="158013"/>
                  </a:lnTo>
                  <a:lnTo>
                    <a:pt x="144462" y="158140"/>
                  </a:lnTo>
                  <a:lnTo>
                    <a:pt x="144360" y="158267"/>
                  </a:lnTo>
                  <a:lnTo>
                    <a:pt x="144195" y="158394"/>
                  </a:lnTo>
                  <a:lnTo>
                    <a:pt x="142316" y="158394"/>
                  </a:lnTo>
                  <a:lnTo>
                    <a:pt x="141274" y="158394"/>
                  </a:lnTo>
                  <a:lnTo>
                    <a:pt x="141312" y="158521"/>
                  </a:lnTo>
                  <a:lnTo>
                    <a:pt x="141058" y="158394"/>
                  </a:lnTo>
                  <a:lnTo>
                    <a:pt x="140246" y="158394"/>
                  </a:lnTo>
                  <a:lnTo>
                    <a:pt x="139636" y="157505"/>
                  </a:lnTo>
                  <a:lnTo>
                    <a:pt x="139636" y="160045"/>
                  </a:lnTo>
                  <a:lnTo>
                    <a:pt x="143383" y="160045"/>
                  </a:lnTo>
                  <a:lnTo>
                    <a:pt x="143675" y="159918"/>
                  </a:lnTo>
                  <a:lnTo>
                    <a:pt x="143586" y="159791"/>
                  </a:lnTo>
                  <a:lnTo>
                    <a:pt x="143484" y="159537"/>
                  </a:lnTo>
                  <a:lnTo>
                    <a:pt x="143459" y="159410"/>
                  </a:lnTo>
                  <a:lnTo>
                    <a:pt x="143014" y="159410"/>
                  </a:lnTo>
                  <a:lnTo>
                    <a:pt x="142913" y="159283"/>
                  </a:lnTo>
                  <a:lnTo>
                    <a:pt x="142405" y="158648"/>
                  </a:lnTo>
                  <a:lnTo>
                    <a:pt x="142265" y="158775"/>
                  </a:lnTo>
                  <a:lnTo>
                    <a:pt x="142176" y="159410"/>
                  </a:lnTo>
                  <a:lnTo>
                    <a:pt x="141566" y="159029"/>
                  </a:lnTo>
                  <a:lnTo>
                    <a:pt x="141452" y="159156"/>
                  </a:lnTo>
                  <a:lnTo>
                    <a:pt x="141401" y="159283"/>
                  </a:lnTo>
                  <a:lnTo>
                    <a:pt x="141300" y="159537"/>
                  </a:lnTo>
                  <a:lnTo>
                    <a:pt x="141198" y="159791"/>
                  </a:lnTo>
                  <a:lnTo>
                    <a:pt x="140411" y="158648"/>
                  </a:lnTo>
                  <a:lnTo>
                    <a:pt x="141351" y="158648"/>
                  </a:lnTo>
                  <a:lnTo>
                    <a:pt x="141389" y="158775"/>
                  </a:lnTo>
                  <a:lnTo>
                    <a:pt x="141566" y="158902"/>
                  </a:lnTo>
                  <a:lnTo>
                    <a:pt x="141566" y="158648"/>
                  </a:lnTo>
                  <a:lnTo>
                    <a:pt x="142278" y="158648"/>
                  </a:lnTo>
                  <a:lnTo>
                    <a:pt x="142290" y="158521"/>
                  </a:lnTo>
                  <a:lnTo>
                    <a:pt x="142405" y="158648"/>
                  </a:lnTo>
                  <a:lnTo>
                    <a:pt x="144056" y="158648"/>
                  </a:lnTo>
                  <a:lnTo>
                    <a:pt x="144018" y="158902"/>
                  </a:lnTo>
                  <a:lnTo>
                    <a:pt x="143916" y="159156"/>
                  </a:lnTo>
                  <a:lnTo>
                    <a:pt x="143827" y="159410"/>
                  </a:lnTo>
                  <a:lnTo>
                    <a:pt x="143725" y="160045"/>
                  </a:lnTo>
                  <a:lnTo>
                    <a:pt x="157238" y="160045"/>
                  </a:lnTo>
                  <a:lnTo>
                    <a:pt x="156591" y="159664"/>
                  </a:lnTo>
                  <a:lnTo>
                    <a:pt x="156819" y="159664"/>
                  </a:lnTo>
                  <a:lnTo>
                    <a:pt x="157556" y="160045"/>
                  </a:lnTo>
                  <a:lnTo>
                    <a:pt x="158115" y="160045"/>
                  </a:lnTo>
                  <a:lnTo>
                    <a:pt x="157581" y="159664"/>
                  </a:lnTo>
                  <a:lnTo>
                    <a:pt x="157657" y="159537"/>
                  </a:lnTo>
                  <a:lnTo>
                    <a:pt x="157734" y="159410"/>
                  </a:lnTo>
                  <a:lnTo>
                    <a:pt x="157822" y="159283"/>
                  </a:lnTo>
                  <a:lnTo>
                    <a:pt x="158242" y="159410"/>
                  </a:lnTo>
                  <a:lnTo>
                    <a:pt x="158813" y="159918"/>
                  </a:lnTo>
                  <a:lnTo>
                    <a:pt x="158711" y="159283"/>
                  </a:lnTo>
                  <a:lnTo>
                    <a:pt x="158140" y="158648"/>
                  </a:lnTo>
                  <a:lnTo>
                    <a:pt x="161226" y="158648"/>
                  </a:lnTo>
                  <a:lnTo>
                    <a:pt x="161163" y="158394"/>
                  </a:lnTo>
                  <a:lnTo>
                    <a:pt x="157924" y="158394"/>
                  </a:lnTo>
                  <a:lnTo>
                    <a:pt x="157810" y="158267"/>
                  </a:lnTo>
                  <a:lnTo>
                    <a:pt x="157695" y="157886"/>
                  </a:lnTo>
                  <a:lnTo>
                    <a:pt x="157683" y="157505"/>
                  </a:lnTo>
                  <a:lnTo>
                    <a:pt x="158521" y="157759"/>
                  </a:lnTo>
                  <a:lnTo>
                    <a:pt x="158584" y="158013"/>
                  </a:lnTo>
                  <a:lnTo>
                    <a:pt x="158711" y="157886"/>
                  </a:lnTo>
                  <a:lnTo>
                    <a:pt x="158788" y="157505"/>
                  </a:lnTo>
                  <a:lnTo>
                    <a:pt x="158851" y="157378"/>
                  </a:lnTo>
                  <a:lnTo>
                    <a:pt x="159092" y="157505"/>
                  </a:lnTo>
                  <a:lnTo>
                    <a:pt x="159232" y="157759"/>
                  </a:lnTo>
                  <a:lnTo>
                    <a:pt x="159804" y="158267"/>
                  </a:lnTo>
                  <a:lnTo>
                    <a:pt x="159702" y="157505"/>
                  </a:lnTo>
                  <a:lnTo>
                    <a:pt x="159664" y="157378"/>
                  </a:lnTo>
                  <a:lnTo>
                    <a:pt x="159639" y="157251"/>
                  </a:lnTo>
                  <a:lnTo>
                    <a:pt x="160045" y="156997"/>
                  </a:lnTo>
                  <a:lnTo>
                    <a:pt x="159981" y="156870"/>
                  </a:lnTo>
                  <a:lnTo>
                    <a:pt x="159918" y="156743"/>
                  </a:lnTo>
                  <a:lnTo>
                    <a:pt x="160185" y="156870"/>
                  </a:lnTo>
                  <a:lnTo>
                    <a:pt x="160286" y="156743"/>
                  </a:lnTo>
                  <a:lnTo>
                    <a:pt x="160261" y="156616"/>
                  </a:lnTo>
                  <a:lnTo>
                    <a:pt x="160312" y="156743"/>
                  </a:lnTo>
                  <a:lnTo>
                    <a:pt x="160401" y="156997"/>
                  </a:lnTo>
                  <a:lnTo>
                    <a:pt x="160528" y="157124"/>
                  </a:lnTo>
                  <a:lnTo>
                    <a:pt x="160769" y="157251"/>
                  </a:lnTo>
                  <a:lnTo>
                    <a:pt x="161036" y="157505"/>
                  </a:lnTo>
                  <a:lnTo>
                    <a:pt x="161124" y="158140"/>
                  </a:lnTo>
                  <a:lnTo>
                    <a:pt x="161302" y="158140"/>
                  </a:lnTo>
                  <a:lnTo>
                    <a:pt x="161277" y="157886"/>
                  </a:lnTo>
                  <a:lnTo>
                    <a:pt x="161302" y="158013"/>
                  </a:lnTo>
                  <a:lnTo>
                    <a:pt x="161429" y="158648"/>
                  </a:lnTo>
                  <a:lnTo>
                    <a:pt x="161531" y="158394"/>
                  </a:lnTo>
                  <a:lnTo>
                    <a:pt x="161620" y="157886"/>
                  </a:lnTo>
                  <a:lnTo>
                    <a:pt x="161556" y="156616"/>
                  </a:lnTo>
                  <a:lnTo>
                    <a:pt x="161544" y="156362"/>
                  </a:lnTo>
                  <a:lnTo>
                    <a:pt x="161594" y="156616"/>
                  </a:lnTo>
                  <a:lnTo>
                    <a:pt x="161696" y="157124"/>
                  </a:lnTo>
                  <a:lnTo>
                    <a:pt x="161836" y="156997"/>
                  </a:lnTo>
                  <a:lnTo>
                    <a:pt x="161785" y="157251"/>
                  </a:lnTo>
                  <a:lnTo>
                    <a:pt x="161963" y="157124"/>
                  </a:lnTo>
                  <a:lnTo>
                    <a:pt x="162179" y="157124"/>
                  </a:lnTo>
                  <a:lnTo>
                    <a:pt x="162179" y="156997"/>
                  </a:lnTo>
                  <a:lnTo>
                    <a:pt x="162280" y="156616"/>
                  </a:lnTo>
                  <a:lnTo>
                    <a:pt x="162344" y="156489"/>
                  </a:lnTo>
                  <a:lnTo>
                    <a:pt x="162445" y="156743"/>
                  </a:lnTo>
                  <a:lnTo>
                    <a:pt x="162534" y="157251"/>
                  </a:lnTo>
                  <a:lnTo>
                    <a:pt x="162661" y="157124"/>
                  </a:lnTo>
                  <a:lnTo>
                    <a:pt x="162687" y="156997"/>
                  </a:lnTo>
                  <a:lnTo>
                    <a:pt x="162839" y="156870"/>
                  </a:lnTo>
                  <a:lnTo>
                    <a:pt x="162902" y="156616"/>
                  </a:lnTo>
                  <a:lnTo>
                    <a:pt x="162801" y="157378"/>
                  </a:lnTo>
                  <a:lnTo>
                    <a:pt x="163334" y="157759"/>
                  </a:lnTo>
                  <a:lnTo>
                    <a:pt x="163449" y="157505"/>
                  </a:lnTo>
                  <a:lnTo>
                    <a:pt x="163423" y="158140"/>
                  </a:lnTo>
                  <a:lnTo>
                    <a:pt x="163563" y="158013"/>
                  </a:lnTo>
                  <a:lnTo>
                    <a:pt x="163614" y="157759"/>
                  </a:lnTo>
                  <a:lnTo>
                    <a:pt x="163601" y="158013"/>
                  </a:lnTo>
                  <a:lnTo>
                    <a:pt x="163804" y="157886"/>
                  </a:lnTo>
                  <a:lnTo>
                    <a:pt x="163868" y="157759"/>
                  </a:lnTo>
                  <a:lnTo>
                    <a:pt x="164007" y="157505"/>
                  </a:lnTo>
                  <a:lnTo>
                    <a:pt x="164084" y="157378"/>
                  </a:lnTo>
                  <a:lnTo>
                    <a:pt x="164160" y="157251"/>
                  </a:lnTo>
                  <a:lnTo>
                    <a:pt x="164071" y="157505"/>
                  </a:lnTo>
                  <a:lnTo>
                    <a:pt x="163944" y="157886"/>
                  </a:lnTo>
                  <a:lnTo>
                    <a:pt x="163817" y="158267"/>
                  </a:lnTo>
                  <a:lnTo>
                    <a:pt x="163766" y="158394"/>
                  </a:lnTo>
                  <a:lnTo>
                    <a:pt x="163626" y="158394"/>
                  </a:lnTo>
                  <a:lnTo>
                    <a:pt x="163487" y="158394"/>
                  </a:lnTo>
                  <a:lnTo>
                    <a:pt x="163436" y="158648"/>
                  </a:lnTo>
                  <a:lnTo>
                    <a:pt x="163690" y="158648"/>
                  </a:lnTo>
                  <a:lnTo>
                    <a:pt x="163842" y="158648"/>
                  </a:lnTo>
                  <a:lnTo>
                    <a:pt x="163957" y="158775"/>
                  </a:lnTo>
                  <a:lnTo>
                    <a:pt x="164033" y="158648"/>
                  </a:lnTo>
                  <a:lnTo>
                    <a:pt x="164579" y="158648"/>
                  </a:lnTo>
                  <a:lnTo>
                    <a:pt x="164566" y="158902"/>
                  </a:lnTo>
                  <a:lnTo>
                    <a:pt x="164477" y="159156"/>
                  </a:lnTo>
                  <a:lnTo>
                    <a:pt x="164388" y="159410"/>
                  </a:lnTo>
                  <a:lnTo>
                    <a:pt x="164820" y="159283"/>
                  </a:lnTo>
                  <a:lnTo>
                    <a:pt x="164884" y="159410"/>
                  </a:lnTo>
                  <a:lnTo>
                    <a:pt x="164960" y="159537"/>
                  </a:lnTo>
                  <a:lnTo>
                    <a:pt x="166141" y="159283"/>
                  </a:lnTo>
                  <a:lnTo>
                    <a:pt x="166814" y="159537"/>
                  </a:lnTo>
                  <a:lnTo>
                    <a:pt x="166687" y="159664"/>
                  </a:lnTo>
                  <a:lnTo>
                    <a:pt x="166573" y="159791"/>
                  </a:lnTo>
                  <a:lnTo>
                    <a:pt x="166446" y="159918"/>
                  </a:lnTo>
                  <a:lnTo>
                    <a:pt x="166331" y="160045"/>
                  </a:lnTo>
                  <a:lnTo>
                    <a:pt x="167436" y="160045"/>
                  </a:lnTo>
                  <a:lnTo>
                    <a:pt x="167779" y="159918"/>
                  </a:lnTo>
                  <a:lnTo>
                    <a:pt x="167678" y="160045"/>
                  </a:lnTo>
                  <a:lnTo>
                    <a:pt x="180543" y="160045"/>
                  </a:lnTo>
                  <a:lnTo>
                    <a:pt x="180606" y="159918"/>
                  </a:lnTo>
                  <a:close/>
                </a:path>
                <a:path extrusionOk="0" h="334010" w="379729">
                  <a:moveTo>
                    <a:pt x="180682" y="166903"/>
                  </a:moveTo>
                  <a:lnTo>
                    <a:pt x="167678" y="166903"/>
                  </a:lnTo>
                  <a:lnTo>
                    <a:pt x="167779" y="167284"/>
                  </a:lnTo>
                  <a:lnTo>
                    <a:pt x="166712" y="167665"/>
                  </a:lnTo>
                  <a:lnTo>
                    <a:pt x="166979" y="167919"/>
                  </a:lnTo>
                  <a:lnTo>
                    <a:pt x="166751" y="168046"/>
                  </a:lnTo>
                  <a:lnTo>
                    <a:pt x="166789" y="168554"/>
                  </a:lnTo>
                  <a:lnTo>
                    <a:pt x="166027" y="168046"/>
                  </a:lnTo>
                  <a:lnTo>
                    <a:pt x="165963" y="168173"/>
                  </a:lnTo>
                  <a:lnTo>
                    <a:pt x="166090" y="168427"/>
                  </a:lnTo>
                  <a:lnTo>
                    <a:pt x="166154" y="168554"/>
                  </a:lnTo>
                  <a:lnTo>
                    <a:pt x="166217" y="168681"/>
                  </a:lnTo>
                  <a:lnTo>
                    <a:pt x="166281" y="168808"/>
                  </a:lnTo>
                  <a:lnTo>
                    <a:pt x="166357" y="168935"/>
                  </a:lnTo>
                  <a:lnTo>
                    <a:pt x="166420" y="169062"/>
                  </a:lnTo>
                  <a:lnTo>
                    <a:pt x="166509" y="169824"/>
                  </a:lnTo>
                  <a:lnTo>
                    <a:pt x="166090" y="169443"/>
                  </a:lnTo>
                  <a:lnTo>
                    <a:pt x="165976" y="169316"/>
                  </a:lnTo>
                  <a:lnTo>
                    <a:pt x="165862" y="169189"/>
                  </a:lnTo>
                  <a:lnTo>
                    <a:pt x="165938" y="169824"/>
                  </a:lnTo>
                  <a:lnTo>
                    <a:pt x="166014" y="170078"/>
                  </a:lnTo>
                  <a:lnTo>
                    <a:pt x="166128" y="170459"/>
                  </a:lnTo>
                  <a:lnTo>
                    <a:pt x="165569" y="170078"/>
                  </a:lnTo>
                  <a:lnTo>
                    <a:pt x="165214" y="169443"/>
                  </a:lnTo>
                  <a:lnTo>
                    <a:pt x="165138" y="169316"/>
                  </a:lnTo>
                  <a:lnTo>
                    <a:pt x="165061" y="171221"/>
                  </a:lnTo>
                  <a:lnTo>
                    <a:pt x="164871" y="170967"/>
                  </a:lnTo>
                  <a:lnTo>
                    <a:pt x="164769" y="170713"/>
                  </a:lnTo>
                  <a:lnTo>
                    <a:pt x="164668" y="170459"/>
                  </a:lnTo>
                  <a:lnTo>
                    <a:pt x="164630" y="170332"/>
                  </a:lnTo>
                  <a:lnTo>
                    <a:pt x="164503" y="170205"/>
                  </a:lnTo>
                  <a:lnTo>
                    <a:pt x="164388" y="170078"/>
                  </a:lnTo>
                  <a:lnTo>
                    <a:pt x="164274" y="169951"/>
                  </a:lnTo>
                  <a:lnTo>
                    <a:pt x="164147" y="169824"/>
                  </a:lnTo>
                  <a:lnTo>
                    <a:pt x="164020" y="169951"/>
                  </a:lnTo>
                  <a:lnTo>
                    <a:pt x="163957" y="171221"/>
                  </a:lnTo>
                  <a:lnTo>
                    <a:pt x="163461" y="170713"/>
                  </a:lnTo>
                  <a:lnTo>
                    <a:pt x="163334" y="170586"/>
                  </a:lnTo>
                  <a:lnTo>
                    <a:pt x="163207" y="171475"/>
                  </a:lnTo>
                  <a:lnTo>
                    <a:pt x="163093" y="171983"/>
                  </a:lnTo>
                  <a:lnTo>
                    <a:pt x="162966" y="172491"/>
                  </a:lnTo>
                  <a:lnTo>
                    <a:pt x="162877" y="172872"/>
                  </a:lnTo>
                  <a:lnTo>
                    <a:pt x="162534" y="173888"/>
                  </a:lnTo>
                  <a:lnTo>
                    <a:pt x="162534" y="175412"/>
                  </a:lnTo>
                  <a:lnTo>
                    <a:pt x="162661" y="176428"/>
                  </a:lnTo>
                  <a:lnTo>
                    <a:pt x="162788" y="177317"/>
                  </a:lnTo>
                  <a:lnTo>
                    <a:pt x="162902" y="177952"/>
                  </a:lnTo>
                  <a:lnTo>
                    <a:pt x="162966" y="178333"/>
                  </a:lnTo>
                  <a:lnTo>
                    <a:pt x="163360" y="179095"/>
                  </a:lnTo>
                  <a:lnTo>
                    <a:pt x="163576" y="179501"/>
                  </a:lnTo>
                  <a:lnTo>
                    <a:pt x="163830" y="179476"/>
                  </a:lnTo>
                  <a:lnTo>
                    <a:pt x="169773" y="179476"/>
                  </a:lnTo>
                  <a:lnTo>
                    <a:pt x="170154" y="179222"/>
                  </a:lnTo>
                  <a:lnTo>
                    <a:pt x="171653" y="179095"/>
                  </a:lnTo>
                  <a:lnTo>
                    <a:pt x="173126" y="178587"/>
                  </a:lnTo>
                  <a:lnTo>
                    <a:pt x="174612" y="177952"/>
                  </a:lnTo>
                  <a:lnTo>
                    <a:pt x="177393" y="175539"/>
                  </a:lnTo>
                  <a:lnTo>
                    <a:pt x="179158" y="172618"/>
                  </a:lnTo>
                  <a:lnTo>
                    <a:pt x="179247" y="172491"/>
                  </a:lnTo>
                  <a:lnTo>
                    <a:pt x="179324" y="172364"/>
                  </a:lnTo>
                  <a:lnTo>
                    <a:pt x="179400" y="172237"/>
                  </a:lnTo>
                  <a:lnTo>
                    <a:pt x="179501" y="171856"/>
                  </a:lnTo>
                  <a:lnTo>
                    <a:pt x="179590" y="171475"/>
                  </a:lnTo>
                  <a:lnTo>
                    <a:pt x="179666" y="171221"/>
                  </a:lnTo>
                  <a:lnTo>
                    <a:pt x="179730" y="170967"/>
                  </a:lnTo>
                  <a:lnTo>
                    <a:pt x="179832" y="170586"/>
                  </a:lnTo>
                  <a:lnTo>
                    <a:pt x="179857" y="170459"/>
                  </a:lnTo>
                  <a:lnTo>
                    <a:pt x="179959" y="170078"/>
                  </a:lnTo>
                  <a:lnTo>
                    <a:pt x="179997" y="169951"/>
                  </a:lnTo>
                  <a:lnTo>
                    <a:pt x="180022" y="169824"/>
                  </a:lnTo>
                  <a:lnTo>
                    <a:pt x="180124" y="169443"/>
                  </a:lnTo>
                  <a:lnTo>
                    <a:pt x="180238" y="168554"/>
                  </a:lnTo>
                  <a:lnTo>
                    <a:pt x="179616" y="167665"/>
                  </a:lnTo>
                  <a:lnTo>
                    <a:pt x="180682" y="166903"/>
                  </a:lnTo>
                  <a:close/>
                </a:path>
                <a:path extrusionOk="0" h="334010" w="379729">
                  <a:moveTo>
                    <a:pt x="180695" y="165633"/>
                  </a:moveTo>
                  <a:lnTo>
                    <a:pt x="168668" y="165633"/>
                  </a:lnTo>
                  <a:lnTo>
                    <a:pt x="169608" y="166141"/>
                  </a:lnTo>
                  <a:lnTo>
                    <a:pt x="168630" y="165633"/>
                  </a:lnTo>
                  <a:lnTo>
                    <a:pt x="167462" y="166014"/>
                  </a:lnTo>
                  <a:lnTo>
                    <a:pt x="167487" y="166141"/>
                  </a:lnTo>
                  <a:lnTo>
                    <a:pt x="167589" y="166522"/>
                  </a:lnTo>
                  <a:lnTo>
                    <a:pt x="167652" y="166776"/>
                  </a:lnTo>
                  <a:lnTo>
                    <a:pt x="180682" y="166776"/>
                  </a:lnTo>
                  <a:lnTo>
                    <a:pt x="180695" y="166141"/>
                  </a:lnTo>
                  <a:lnTo>
                    <a:pt x="180695" y="165633"/>
                  </a:lnTo>
                  <a:close/>
                </a:path>
                <a:path extrusionOk="0" h="334010" w="379729">
                  <a:moveTo>
                    <a:pt x="180721" y="164490"/>
                  </a:moveTo>
                  <a:lnTo>
                    <a:pt x="168833" y="164490"/>
                  </a:lnTo>
                  <a:lnTo>
                    <a:pt x="168605" y="164490"/>
                  </a:lnTo>
                  <a:lnTo>
                    <a:pt x="169291" y="164744"/>
                  </a:lnTo>
                  <a:lnTo>
                    <a:pt x="168275" y="164490"/>
                  </a:lnTo>
                  <a:lnTo>
                    <a:pt x="166941" y="164363"/>
                  </a:lnTo>
                  <a:lnTo>
                    <a:pt x="168465" y="164998"/>
                  </a:lnTo>
                  <a:lnTo>
                    <a:pt x="168630" y="165163"/>
                  </a:lnTo>
                  <a:lnTo>
                    <a:pt x="168490" y="165112"/>
                  </a:lnTo>
                  <a:lnTo>
                    <a:pt x="168541" y="165290"/>
                  </a:lnTo>
                  <a:lnTo>
                    <a:pt x="168770" y="165315"/>
                  </a:lnTo>
                  <a:lnTo>
                    <a:pt x="168910" y="165379"/>
                  </a:lnTo>
                  <a:lnTo>
                    <a:pt x="180708" y="165379"/>
                  </a:lnTo>
                  <a:lnTo>
                    <a:pt x="180721" y="164744"/>
                  </a:lnTo>
                  <a:lnTo>
                    <a:pt x="180721" y="164490"/>
                  </a:lnTo>
                  <a:close/>
                </a:path>
                <a:path extrusionOk="0" h="334010" w="379729">
                  <a:moveTo>
                    <a:pt x="180733" y="163855"/>
                  </a:moveTo>
                  <a:lnTo>
                    <a:pt x="168033" y="163855"/>
                  </a:lnTo>
                  <a:lnTo>
                    <a:pt x="168668" y="164363"/>
                  </a:lnTo>
                  <a:lnTo>
                    <a:pt x="180721" y="164363"/>
                  </a:lnTo>
                  <a:lnTo>
                    <a:pt x="180733" y="163855"/>
                  </a:lnTo>
                  <a:close/>
                </a:path>
                <a:path extrusionOk="0" h="334010" w="379729">
                  <a:moveTo>
                    <a:pt x="180733" y="163474"/>
                  </a:moveTo>
                  <a:lnTo>
                    <a:pt x="168465" y="163474"/>
                  </a:lnTo>
                  <a:lnTo>
                    <a:pt x="168313" y="163728"/>
                  </a:lnTo>
                  <a:lnTo>
                    <a:pt x="180733" y="163728"/>
                  </a:lnTo>
                  <a:lnTo>
                    <a:pt x="180733" y="163474"/>
                  </a:lnTo>
                  <a:close/>
                </a:path>
                <a:path extrusionOk="0" h="334010" w="379729">
                  <a:moveTo>
                    <a:pt x="180733" y="163347"/>
                  </a:moveTo>
                  <a:lnTo>
                    <a:pt x="180619" y="162458"/>
                  </a:lnTo>
                  <a:lnTo>
                    <a:pt x="168300" y="162458"/>
                  </a:lnTo>
                  <a:lnTo>
                    <a:pt x="168986" y="162712"/>
                  </a:lnTo>
                  <a:lnTo>
                    <a:pt x="168783" y="163093"/>
                  </a:lnTo>
                  <a:lnTo>
                    <a:pt x="168541" y="163347"/>
                  </a:lnTo>
                  <a:lnTo>
                    <a:pt x="180733" y="163347"/>
                  </a:lnTo>
                  <a:close/>
                </a:path>
                <a:path extrusionOk="0" h="334010" w="379729">
                  <a:moveTo>
                    <a:pt x="180733" y="161315"/>
                  </a:moveTo>
                  <a:lnTo>
                    <a:pt x="167944" y="161315"/>
                  </a:lnTo>
                  <a:lnTo>
                    <a:pt x="167614" y="161569"/>
                  </a:lnTo>
                  <a:lnTo>
                    <a:pt x="167995" y="161569"/>
                  </a:lnTo>
                  <a:lnTo>
                    <a:pt x="168376" y="161442"/>
                  </a:lnTo>
                  <a:lnTo>
                    <a:pt x="168249" y="161569"/>
                  </a:lnTo>
                  <a:lnTo>
                    <a:pt x="180644" y="161569"/>
                  </a:lnTo>
                  <a:lnTo>
                    <a:pt x="180682" y="161442"/>
                  </a:lnTo>
                  <a:lnTo>
                    <a:pt x="180733" y="161315"/>
                  </a:lnTo>
                  <a:close/>
                </a:path>
                <a:path extrusionOk="0" h="334010" w="379729">
                  <a:moveTo>
                    <a:pt x="180949" y="160680"/>
                  </a:moveTo>
                  <a:lnTo>
                    <a:pt x="180124" y="160820"/>
                  </a:lnTo>
                  <a:lnTo>
                    <a:pt x="180073" y="160553"/>
                  </a:lnTo>
                  <a:lnTo>
                    <a:pt x="180022" y="160299"/>
                  </a:lnTo>
                  <a:lnTo>
                    <a:pt x="167474" y="160299"/>
                  </a:lnTo>
                  <a:lnTo>
                    <a:pt x="167373" y="160426"/>
                  </a:lnTo>
                  <a:lnTo>
                    <a:pt x="166408" y="160426"/>
                  </a:lnTo>
                  <a:lnTo>
                    <a:pt x="166751" y="160299"/>
                  </a:lnTo>
                  <a:lnTo>
                    <a:pt x="166090" y="160299"/>
                  </a:lnTo>
                  <a:lnTo>
                    <a:pt x="165976" y="160426"/>
                  </a:lnTo>
                  <a:lnTo>
                    <a:pt x="159715" y="160426"/>
                  </a:lnTo>
                  <a:lnTo>
                    <a:pt x="159880" y="160553"/>
                  </a:lnTo>
                  <a:lnTo>
                    <a:pt x="165849" y="160553"/>
                  </a:lnTo>
                  <a:lnTo>
                    <a:pt x="165735" y="160680"/>
                  </a:lnTo>
                  <a:lnTo>
                    <a:pt x="166077" y="160553"/>
                  </a:lnTo>
                  <a:lnTo>
                    <a:pt x="167284" y="160553"/>
                  </a:lnTo>
                  <a:lnTo>
                    <a:pt x="167182" y="160680"/>
                  </a:lnTo>
                  <a:lnTo>
                    <a:pt x="167792" y="160553"/>
                  </a:lnTo>
                  <a:lnTo>
                    <a:pt x="166992" y="161188"/>
                  </a:lnTo>
                  <a:lnTo>
                    <a:pt x="168275" y="161061"/>
                  </a:lnTo>
                  <a:lnTo>
                    <a:pt x="168109" y="161188"/>
                  </a:lnTo>
                  <a:lnTo>
                    <a:pt x="180771" y="161188"/>
                  </a:lnTo>
                  <a:lnTo>
                    <a:pt x="180822" y="161061"/>
                  </a:lnTo>
                  <a:lnTo>
                    <a:pt x="180860" y="160934"/>
                  </a:lnTo>
                  <a:lnTo>
                    <a:pt x="180949" y="160680"/>
                  </a:lnTo>
                  <a:close/>
                </a:path>
                <a:path extrusionOk="0" h="334010" w="379729">
                  <a:moveTo>
                    <a:pt x="192455" y="286054"/>
                  </a:moveTo>
                  <a:lnTo>
                    <a:pt x="191185" y="285826"/>
                  </a:lnTo>
                  <a:lnTo>
                    <a:pt x="192151" y="286105"/>
                  </a:lnTo>
                  <a:lnTo>
                    <a:pt x="192455" y="286054"/>
                  </a:lnTo>
                  <a:close/>
                </a:path>
                <a:path extrusionOk="0" h="334010" w="379729">
                  <a:moveTo>
                    <a:pt x="214985" y="305371"/>
                  </a:moveTo>
                  <a:lnTo>
                    <a:pt x="214909" y="305181"/>
                  </a:lnTo>
                  <a:lnTo>
                    <a:pt x="213309" y="305689"/>
                  </a:lnTo>
                  <a:lnTo>
                    <a:pt x="212483" y="305841"/>
                  </a:lnTo>
                  <a:lnTo>
                    <a:pt x="212318" y="305841"/>
                  </a:lnTo>
                  <a:lnTo>
                    <a:pt x="212102" y="305892"/>
                  </a:lnTo>
                  <a:lnTo>
                    <a:pt x="212331" y="305866"/>
                  </a:lnTo>
                  <a:lnTo>
                    <a:pt x="212471" y="305854"/>
                  </a:lnTo>
                  <a:lnTo>
                    <a:pt x="212674" y="305866"/>
                  </a:lnTo>
                  <a:lnTo>
                    <a:pt x="211429" y="306387"/>
                  </a:lnTo>
                  <a:lnTo>
                    <a:pt x="212661" y="306209"/>
                  </a:lnTo>
                  <a:lnTo>
                    <a:pt x="213842" y="305854"/>
                  </a:lnTo>
                  <a:lnTo>
                    <a:pt x="214985" y="305371"/>
                  </a:lnTo>
                  <a:close/>
                </a:path>
                <a:path extrusionOk="0" h="334010" w="379729">
                  <a:moveTo>
                    <a:pt x="217271" y="281940"/>
                  </a:moveTo>
                  <a:lnTo>
                    <a:pt x="215671" y="280670"/>
                  </a:lnTo>
                  <a:lnTo>
                    <a:pt x="217119" y="281940"/>
                  </a:lnTo>
                  <a:lnTo>
                    <a:pt x="217271" y="281940"/>
                  </a:lnTo>
                  <a:close/>
                </a:path>
                <a:path extrusionOk="0" h="334010" w="379729">
                  <a:moveTo>
                    <a:pt x="226491" y="295935"/>
                  </a:moveTo>
                  <a:lnTo>
                    <a:pt x="225717" y="294640"/>
                  </a:lnTo>
                  <a:lnTo>
                    <a:pt x="225615" y="295935"/>
                  </a:lnTo>
                  <a:lnTo>
                    <a:pt x="226491" y="295935"/>
                  </a:lnTo>
                  <a:close/>
                </a:path>
                <a:path extrusionOk="0" h="334010" w="379729">
                  <a:moveTo>
                    <a:pt x="235077" y="82753"/>
                  </a:moveTo>
                  <a:lnTo>
                    <a:pt x="235051" y="82550"/>
                  </a:lnTo>
                  <a:lnTo>
                    <a:pt x="234696" y="82550"/>
                  </a:lnTo>
                  <a:lnTo>
                    <a:pt x="235077" y="82753"/>
                  </a:lnTo>
                  <a:close/>
                </a:path>
                <a:path extrusionOk="0" h="334010" w="379729">
                  <a:moveTo>
                    <a:pt x="242658" y="35699"/>
                  </a:moveTo>
                  <a:lnTo>
                    <a:pt x="241909" y="34290"/>
                  </a:lnTo>
                  <a:lnTo>
                    <a:pt x="241325" y="33108"/>
                  </a:lnTo>
                  <a:lnTo>
                    <a:pt x="240068" y="33108"/>
                  </a:lnTo>
                  <a:lnTo>
                    <a:pt x="242658" y="35699"/>
                  </a:lnTo>
                  <a:close/>
                </a:path>
                <a:path extrusionOk="0" h="334010" w="379729">
                  <a:moveTo>
                    <a:pt x="243306" y="89255"/>
                  </a:moveTo>
                  <a:lnTo>
                    <a:pt x="243154" y="89001"/>
                  </a:lnTo>
                  <a:lnTo>
                    <a:pt x="242951" y="89001"/>
                  </a:lnTo>
                  <a:lnTo>
                    <a:pt x="243306" y="89255"/>
                  </a:lnTo>
                  <a:close/>
                </a:path>
                <a:path extrusionOk="0" h="334010" w="379729">
                  <a:moveTo>
                    <a:pt x="244652" y="90170"/>
                  </a:moveTo>
                  <a:lnTo>
                    <a:pt x="243979" y="89001"/>
                  </a:lnTo>
                  <a:lnTo>
                    <a:pt x="243255" y="89001"/>
                  </a:lnTo>
                  <a:lnTo>
                    <a:pt x="243306" y="89255"/>
                  </a:lnTo>
                  <a:lnTo>
                    <a:pt x="244652" y="90170"/>
                  </a:lnTo>
                  <a:close/>
                </a:path>
                <a:path extrusionOk="0" h="334010" w="379729">
                  <a:moveTo>
                    <a:pt x="245402" y="89001"/>
                  </a:moveTo>
                  <a:lnTo>
                    <a:pt x="245364" y="87630"/>
                  </a:lnTo>
                  <a:lnTo>
                    <a:pt x="245198" y="89001"/>
                  </a:lnTo>
                  <a:lnTo>
                    <a:pt x="245402" y="89001"/>
                  </a:lnTo>
                  <a:close/>
                </a:path>
                <a:path extrusionOk="0" h="334010" w="379729">
                  <a:moveTo>
                    <a:pt x="250190" y="89001"/>
                  </a:moveTo>
                  <a:lnTo>
                    <a:pt x="249720" y="87630"/>
                  </a:lnTo>
                  <a:lnTo>
                    <a:pt x="249504" y="87630"/>
                  </a:lnTo>
                  <a:lnTo>
                    <a:pt x="250190" y="89001"/>
                  </a:lnTo>
                  <a:close/>
                </a:path>
                <a:path extrusionOk="0" h="334010" w="379729">
                  <a:moveTo>
                    <a:pt x="251091" y="86360"/>
                  </a:moveTo>
                  <a:lnTo>
                    <a:pt x="250532" y="85090"/>
                  </a:lnTo>
                  <a:lnTo>
                    <a:pt x="250812" y="86360"/>
                  </a:lnTo>
                  <a:lnTo>
                    <a:pt x="251091" y="86360"/>
                  </a:lnTo>
                  <a:close/>
                </a:path>
                <a:path extrusionOk="0" h="334010" w="379729">
                  <a:moveTo>
                    <a:pt x="252869" y="312508"/>
                  </a:moveTo>
                  <a:lnTo>
                    <a:pt x="252260" y="312661"/>
                  </a:lnTo>
                  <a:lnTo>
                    <a:pt x="252399" y="312724"/>
                  </a:lnTo>
                  <a:lnTo>
                    <a:pt x="252730" y="312559"/>
                  </a:lnTo>
                  <a:lnTo>
                    <a:pt x="252869" y="312508"/>
                  </a:lnTo>
                  <a:close/>
                </a:path>
                <a:path extrusionOk="0" h="334010" w="379729">
                  <a:moveTo>
                    <a:pt x="255206" y="81280"/>
                  </a:moveTo>
                  <a:lnTo>
                    <a:pt x="254304" y="80010"/>
                  </a:lnTo>
                  <a:lnTo>
                    <a:pt x="254812" y="81038"/>
                  </a:lnTo>
                  <a:lnTo>
                    <a:pt x="255206" y="81280"/>
                  </a:lnTo>
                  <a:close/>
                </a:path>
                <a:path extrusionOk="0" h="334010" w="379729">
                  <a:moveTo>
                    <a:pt x="269176" y="280022"/>
                  </a:moveTo>
                  <a:close/>
                </a:path>
                <a:path extrusionOk="0" h="334010" w="379729">
                  <a:moveTo>
                    <a:pt x="269443" y="280149"/>
                  </a:moveTo>
                  <a:lnTo>
                    <a:pt x="269278" y="280098"/>
                  </a:lnTo>
                  <a:lnTo>
                    <a:pt x="269138" y="280365"/>
                  </a:lnTo>
                  <a:lnTo>
                    <a:pt x="269328" y="280365"/>
                  </a:lnTo>
                  <a:lnTo>
                    <a:pt x="269443" y="280149"/>
                  </a:lnTo>
                  <a:close/>
                </a:path>
                <a:path extrusionOk="0" h="334010" w="379729">
                  <a:moveTo>
                    <a:pt x="270675" y="279019"/>
                  </a:moveTo>
                  <a:lnTo>
                    <a:pt x="270268" y="279527"/>
                  </a:lnTo>
                  <a:lnTo>
                    <a:pt x="269748" y="280289"/>
                  </a:lnTo>
                  <a:lnTo>
                    <a:pt x="270446" y="280289"/>
                  </a:lnTo>
                  <a:lnTo>
                    <a:pt x="270497" y="280035"/>
                  </a:lnTo>
                  <a:lnTo>
                    <a:pt x="270586" y="279527"/>
                  </a:lnTo>
                  <a:lnTo>
                    <a:pt x="270675" y="279019"/>
                  </a:lnTo>
                  <a:close/>
                </a:path>
                <a:path extrusionOk="0" h="334010" w="379729">
                  <a:moveTo>
                    <a:pt x="275259" y="280670"/>
                  </a:moveTo>
                  <a:lnTo>
                    <a:pt x="274916" y="281051"/>
                  </a:lnTo>
                  <a:lnTo>
                    <a:pt x="274815" y="281178"/>
                  </a:lnTo>
                  <a:lnTo>
                    <a:pt x="274447" y="281495"/>
                  </a:lnTo>
                  <a:lnTo>
                    <a:pt x="274396" y="281178"/>
                  </a:lnTo>
                  <a:lnTo>
                    <a:pt x="274269" y="281559"/>
                  </a:lnTo>
                  <a:lnTo>
                    <a:pt x="274472" y="281559"/>
                  </a:lnTo>
                  <a:lnTo>
                    <a:pt x="274904" y="281559"/>
                  </a:lnTo>
                  <a:lnTo>
                    <a:pt x="275259" y="280670"/>
                  </a:lnTo>
                  <a:close/>
                </a:path>
                <a:path extrusionOk="0" h="334010" w="379729">
                  <a:moveTo>
                    <a:pt x="277571" y="320624"/>
                  </a:moveTo>
                  <a:lnTo>
                    <a:pt x="277380" y="320763"/>
                  </a:lnTo>
                  <a:lnTo>
                    <a:pt x="277533" y="320814"/>
                  </a:lnTo>
                  <a:lnTo>
                    <a:pt x="277571" y="320624"/>
                  </a:lnTo>
                  <a:close/>
                </a:path>
                <a:path extrusionOk="0" h="334010" w="379729">
                  <a:moveTo>
                    <a:pt x="282244" y="127076"/>
                  </a:moveTo>
                  <a:lnTo>
                    <a:pt x="282206" y="126949"/>
                  </a:lnTo>
                  <a:lnTo>
                    <a:pt x="282092" y="126720"/>
                  </a:lnTo>
                  <a:lnTo>
                    <a:pt x="282155" y="126923"/>
                  </a:lnTo>
                  <a:lnTo>
                    <a:pt x="282244" y="127076"/>
                  </a:lnTo>
                  <a:close/>
                </a:path>
                <a:path extrusionOk="0" h="334010" w="379729">
                  <a:moveTo>
                    <a:pt x="283108" y="70878"/>
                  </a:moveTo>
                  <a:lnTo>
                    <a:pt x="282765" y="70510"/>
                  </a:lnTo>
                  <a:lnTo>
                    <a:pt x="282562" y="70231"/>
                  </a:lnTo>
                  <a:lnTo>
                    <a:pt x="282803" y="70599"/>
                  </a:lnTo>
                  <a:lnTo>
                    <a:pt x="282968" y="70764"/>
                  </a:lnTo>
                  <a:lnTo>
                    <a:pt x="283108" y="70878"/>
                  </a:lnTo>
                  <a:close/>
                </a:path>
                <a:path extrusionOk="0" h="334010" w="379729">
                  <a:moveTo>
                    <a:pt x="286486" y="283337"/>
                  </a:moveTo>
                  <a:lnTo>
                    <a:pt x="286448" y="283210"/>
                  </a:lnTo>
                  <a:lnTo>
                    <a:pt x="286334" y="282829"/>
                  </a:lnTo>
                  <a:lnTo>
                    <a:pt x="286296" y="282702"/>
                  </a:lnTo>
                  <a:lnTo>
                    <a:pt x="286194" y="283337"/>
                  </a:lnTo>
                  <a:lnTo>
                    <a:pt x="286486" y="283337"/>
                  </a:lnTo>
                  <a:close/>
                </a:path>
                <a:path extrusionOk="0" h="334010" w="379729">
                  <a:moveTo>
                    <a:pt x="287007" y="194183"/>
                  </a:moveTo>
                  <a:lnTo>
                    <a:pt x="286804" y="193802"/>
                  </a:lnTo>
                  <a:lnTo>
                    <a:pt x="286677" y="193548"/>
                  </a:lnTo>
                  <a:lnTo>
                    <a:pt x="286334" y="193040"/>
                  </a:lnTo>
                  <a:lnTo>
                    <a:pt x="285965" y="192659"/>
                  </a:lnTo>
                  <a:lnTo>
                    <a:pt x="285991" y="191389"/>
                  </a:lnTo>
                  <a:lnTo>
                    <a:pt x="284784" y="190246"/>
                  </a:lnTo>
                  <a:lnTo>
                    <a:pt x="285470" y="190246"/>
                  </a:lnTo>
                  <a:lnTo>
                    <a:pt x="285775" y="190627"/>
                  </a:lnTo>
                  <a:lnTo>
                    <a:pt x="285648" y="190246"/>
                  </a:lnTo>
                  <a:lnTo>
                    <a:pt x="285381" y="189484"/>
                  </a:lnTo>
                  <a:lnTo>
                    <a:pt x="285292" y="189230"/>
                  </a:lnTo>
                  <a:lnTo>
                    <a:pt x="284594" y="187960"/>
                  </a:lnTo>
                  <a:lnTo>
                    <a:pt x="280339" y="184277"/>
                  </a:lnTo>
                  <a:lnTo>
                    <a:pt x="280492" y="183896"/>
                  </a:lnTo>
                  <a:lnTo>
                    <a:pt x="280593" y="183642"/>
                  </a:lnTo>
                  <a:lnTo>
                    <a:pt x="279920" y="183896"/>
                  </a:lnTo>
                  <a:lnTo>
                    <a:pt x="277901" y="182880"/>
                  </a:lnTo>
                  <a:lnTo>
                    <a:pt x="277228" y="182626"/>
                  </a:lnTo>
                  <a:lnTo>
                    <a:pt x="275945" y="182626"/>
                  </a:lnTo>
                  <a:lnTo>
                    <a:pt x="275945" y="182880"/>
                  </a:lnTo>
                  <a:lnTo>
                    <a:pt x="275577" y="182626"/>
                  </a:lnTo>
                  <a:lnTo>
                    <a:pt x="270776" y="182626"/>
                  </a:lnTo>
                  <a:lnTo>
                    <a:pt x="269925" y="182880"/>
                  </a:lnTo>
                  <a:lnTo>
                    <a:pt x="270268" y="181991"/>
                  </a:lnTo>
                  <a:lnTo>
                    <a:pt x="265353" y="182880"/>
                  </a:lnTo>
                  <a:lnTo>
                    <a:pt x="263994" y="185039"/>
                  </a:lnTo>
                  <a:lnTo>
                    <a:pt x="259562" y="186817"/>
                  </a:lnTo>
                  <a:lnTo>
                    <a:pt x="257492" y="186563"/>
                  </a:lnTo>
                  <a:lnTo>
                    <a:pt x="253949" y="189484"/>
                  </a:lnTo>
                  <a:lnTo>
                    <a:pt x="251688" y="191135"/>
                  </a:lnTo>
                  <a:lnTo>
                    <a:pt x="249605" y="193040"/>
                  </a:lnTo>
                  <a:lnTo>
                    <a:pt x="248208" y="194564"/>
                  </a:lnTo>
                  <a:lnTo>
                    <a:pt x="246519" y="196342"/>
                  </a:lnTo>
                  <a:lnTo>
                    <a:pt x="244944" y="198247"/>
                  </a:lnTo>
                  <a:lnTo>
                    <a:pt x="243293" y="200152"/>
                  </a:lnTo>
                  <a:lnTo>
                    <a:pt x="242646" y="201180"/>
                  </a:lnTo>
                  <a:lnTo>
                    <a:pt x="242646" y="231902"/>
                  </a:lnTo>
                  <a:lnTo>
                    <a:pt x="242633" y="232041"/>
                  </a:lnTo>
                  <a:lnTo>
                    <a:pt x="242379" y="231902"/>
                  </a:lnTo>
                  <a:lnTo>
                    <a:pt x="242646" y="231902"/>
                  </a:lnTo>
                  <a:lnTo>
                    <a:pt x="242646" y="201180"/>
                  </a:lnTo>
                  <a:lnTo>
                    <a:pt x="241681" y="202692"/>
                  </a:lnTo>
                  <a:lnTo>
                    <a:pt x="240182" y="203327"/>
                  </a:lnTo>
                  <a:lnTo>
                    <a:pt x="239941" y="203327"/>
                  </a:lnTo>
                  <a:lnTo>
                    <a:pt x="237744" y="207518"/>
                  </a:lnTo>
                  <a:lnTo>
                    <a:pt x="235966" y="211709"/>
                  </a:lnTo>
                  <a:lnTo>
                    <a:pt x="234835" y="213360"/>
                  </a:lnTo>
                  <a:lnTo>
                    <a:pt x="235000" y="214503"/>
                  </a:lnTo>
                  <a:lnTo>
                    <a:pt x="232994" y="216535"/>
                  </a:lnTo>
                  <a:lnTo>
                    <a:pt x="232994" y="220599"/>
                  </a:lnTo>
                  <a:lnTo>
                    <a:pt x="231216" y="223774"/>
                  </a:lnTo>
                  <a:lnTo>
                    <a:pt x="231241" y="224028"/>
                  </a:lnTo>
                  <a:lnTo>
                    <a:pt x="231368" y="225171"/>
                  </a:lnTo>
                  <a:lnTo>
                    <a:pt x="231521" y="224917"/>
                  </a:lnTo>
                  <a:lnTo>
                    <a:pt x="231940" y="224917"/>
                  </a:lnTo>
                  <a:lnTo>
                    <a:pt x="231825" y="225171"/>
                  </a:lnTo>
                  <a:lnTo>
                    <a:pt x="231711" y="225425"/>
                  </a:lnTo>
                  <a:lnTo>
                    <a:pt x="231597" y="225679"/>
                  </a:lnTo>
                  <a:lnTo>
                    <a:pt x="231482" y="227965"/>
                  </a:lnTo>
                  <a:lnTo>
                    <a:pt x="230708" y="227711"/>
                  </a:lnTo>
                  <a:lnTo>
                    <a:pt x="230670" y="227457"/>
                  </a:lnTo>
                  <a:lnTo>
                    <a:pt x="229831" y="227203"/>
                  </a:lnTo>
                  <a:lnTo>
                    <a:pt x="229895" y="227457"/>
                  </a:lnTo>
                  <a:lnTo>
                    <a:pt x="230022" y="227965"/>
                  </a:lnTo>
                  <a:lnTo>
                    <a:pt x="230111" y="228346"/>
                  </a:lnTo>
                  <a:lnTo>
                    <a:pt x="230238" y="228854"/>
                  </a:lnTo>
                  <a:lnTo>
                    <a:pt x="230327" y="229235"/>
                  </a:lnTo>
                  <a:lnTo>
                    <a:pt x="230416" y="229616"/>
                  </a:lnTo>
                  <a:lnTo>
                    <a:pt x="230505" y="229997"/>
                  </a:lnTo>
                  <a:lnTo>
                    <a:pt x="230606" y="230378"/>
                  </a:lnTo>
                  <a:lnTo>
                    <a:pt x="230657" y="230632"/>
                  </a:lnTo>
                  <a:lnTo>
                    <a:pt x="230530" y="230632"/>
                  </a:lnTo>
                  <a:lnTo>
                    <a:pt x="229844" y="231521"/>
                  </a:lnTo>
                  <a:lnTo>
                    <a:pt x="230543" y="231140"/>
                  </a:lnTo>
                  <a:lnTo>
                    <a:pt x="230746" y="231140"/>
                  </a:lnTo>
                  <a:lnTo>
                    <a:pt x="230682" y="234442"/>
                  </a:lnTo>
                  <a:lnTo>
                    <a:pt x="230949" y="235966"/>
                  </a:lnTo>
                  <a:lnTo>
                    <a:pt x="231063" y="236601"/>
                  </a:lnTo>
                  <a:lnTo>
                    <a:pt x="231165" y="247142"/>
                  </a:lnTo>
                  <a:lnTo>
                    <a:pt x="231279" y="248285"/>
                  </a:lnTo>
                  <a:lnTo>
                    <a:pt x="233006" y="251587"/>
                  </a:lnTo>
                  <a:lnTo>
                    <a:pt x="231838" y="250952"/>
                  </a:lnTo>
                  <a:lnTo>
                    <a:pt x="233845" y="252984"/>
                  </a:lnTo>
                  <a:lnTo>
                    <a:pt x="232867" y="253365"/>
                  </a:lnTo>
                  <a:lnTo>
                    <a:pt x="232740" y="253746"/>
                  </a:lnTo>
                  <a:lnTo>
                    <a:pt x="232664" y="254000"/>
                  </a:lnTo>
                  <a:lnTo>
                    <a:pt x="232575" y="254254"/>
                  </a:lnTo>
                  <a:lnTo>
                    <a:pt x="232486" y="254508"/>
                  </a:lnTo>
                  <a:lnTo>
                    <a:pt x="232410" y="254762"/>
                  </a:lnTo>
                  <a:lnTo>
                    <a:pt x="232321" y="255016"/>
                  </a:lnTo>
                  <a:lnTo>
                    <a:pt x="232244" y="255270"/>
                  </a:lnTo>
                  <a:lnTo>
                    <a:pt x="232156" y="255524"/>
                  </a:lnTo>
                  <a:lnTo>
                    <a:pt x="234200" y="256667"/>
                  </a:lnTo>
                  <a:lnTo>
                    <a:pt x="234962" y="257987"/>
                  </a:lnTo>
                  <a:lnTo>
                    <a:pt x="234784" y="258051"/>
                  </a:lnTo>
                  <a:lnTo>
                    <a:pt x="235140" y="258851"/>
                  </a:lnTo>
                  <a:lnTo>
                    <a:pt x="235292" y="259130"/>
                  </a:lnTo>
                  <a:lnTo>
                    <a:pt x="235394" y="259283"/>
                  </a:lnTo>
                  <a:lnTo>
                    <a:pt x="235432" y="258775"/>
                  </a:lnTo>
                  <a:lnTo>
                    <a:pt x="235280" y="258356"/>
                  </a:lnTo>
                  <a:lnTo>
                    <a:pt x="235077" y="258064"/>
                  </a:lnTo>
                  <a:lnTo>
                    <a:pt x="235242" y="258064"/>
                  </a:lnTo>
                  <a:lnTo>
                    <a:pt x="235851" y="259842"/>
                  </a:lnTo>
                  <a:lnTo>
                    <a:pt x="249174" y="259842"/>
                  </a:lnTo>
                  <a:lnTo>
                    <a:pt x="248780" y="259207"/>
                  </a:lnTo>
                  <a:lnTo>
                    <a:pt x="246214" y="253365"/>
                  </a:lnTo>
                  <a:lnTo>
                    <a:pt x="246100" y="253111"/>
                  </a:lnTo>
                  <a:lnTo>
                    <a:pt x="244729" y="251587"/>
                  </a:lnTo>
                  <a:lnTo>
                    <a:pt x="244500" y="248285"/>
                  </a:lnTo>
                  <a:lnTo>
                    <a:pt x="243890" y="245872"/>
                  </a:lnTo>
                  <a:lnTo>
                    <a:pt x="243789" y="245237"/>
                  </a:lnTo>
                  <a:lnTo>
                    <a:pt x="243687" y="244602"/>
                  </a:lnTo>
                  <a:lnTo>
                    <a:pt x="243586" y="243967"/>
                  </a:lnTo>
                  <a:lnTo>
                    <a:pt x="243484" y="243332"/>
                  </a:lnTo>
                  <a:lnTo>
                    <a:pt x="243420" y="242951"/>
                  </a:lnTo>
                  <a:lnTo>
                    <a:pt x="243319" y="242443"/>
                  </a:lnTo>
                  <a:lnTo>
                    <a:pt x="243230" y="241935"/>
                  </a:lnTo>
                  <a:lnTo>
                    <a:pt x="243116" y="241300"/>
                  </a:lnTo>
                  <a:lnTo>
                    <a:pt x="242658" y="236601"/>
                  </a:lnTo>
                  <a:lnTo>
                    <a:pt x="243344" y="233807"/>
                  </a:lnTo>
                  <a:lnTo>
                    <a:pt x="242519" y="233807"/>
                  </a:lnTo>
                  <a:lnTo>
                    <a:pt x="242608" y="232410"/>
                  </a:lnTo>
                  <a:lnTo>
                    <a:pt x="243078" y="232410"/>
                  </a:lnTo>
                  <a:lnTo>
                    <a:pt x="243395" y="232410"/>
                  </a:lnTo>
                  <a:lnTo>
                    <a:pt x="243128" y="232283"/>
                  </a:lnTo>
                  <a:lnTo>
                    <a:pt x="243319" y="231902"/>
                  </a:lnTo>
                  <a:lnTo>
                    <a:pt x="243382" y="231140"/>
                  </a:lnTo>
                  <a:lnTo>
                    <a:pt x="243497" y="229616"/>
                  </a:lnTo>
                  <a:lnTo>
                    <a:pt x="243624" y="227965"/>
                  </a:lnTo>
                  <a:lnTo>
                    <a:pt x="243700" y="226949"/>
                  </a:lnTo>
                  <a:lnTo>
                    <a:pt x="243814" y="225425"/>
                  </a:lnTo>
                  <a:lnTo>
                    <a:pt x="243852" y="224917"/>
                  </a:lnTo>
                  <a:lnTo>
                    <a:pt x="243878" y="224536"/>
                  </a:lnTo>
                  <a:lnTo>
                    <a:pt x="253352" y="207518"/>
                  </a:lnTo>
                  <a:lnTo>
                    <a:pt x="254736" y="205994"/>
                  </a:lnTo>
                  <a:lnTo>
                    <a:pt x="266369" y="197739"/>
                  </a:lnTo>
                  <a:lnTo>
                    <a:pt x="265963" y="197739"/>
                  </a:lnTo>
                  <a:lnTo>
                    <a:pt x="267995" y="197358"/>
                  </a:lnTo>
                  <a:lnTo>
                    <a:pt x="270967" y="195834"/>
                  </a:lnTo>
                  <a:lnTo>
                    <a:pt x="271729" y="196215"/>
                  </a:lnTo>
                  <a:lnTo>
                    <a:pt x="271437" y="196342"/>
                  </a:lnTo>
                  <a:lnTo>
                    <a:pt x="271741" y="196342"/>
                  </a:lnTo>
                  <a:lnTo>
                    <a:pt x="271983" y="196342"/>
                  </a:lnTo>
                  <a:lnTo>
                    <a:pt x="273837" y="196342"/>
                  </a:lnTo>
                  <a:lnTo>
                    <a:pt x="273799" y="195834"/>
                  </a:lnTo>
                  <a:lnTo>
                    <a:pt x="272605" y="195834"/>
                  </a:lnTo>
                  <a:lnTo>
                    <a:pt x="272021" y="196088"/>
                  </a:lnTo>
                  <a:lnTo>
                    <a:pt x="272313" y="195834"/>
                  </a:lnTo>
                  <a:lnTo>
                    <a:pt x="272719" y="195453"/>
                  </a:lnTo>
                  <a:lnTo>
                    <a:pt x="273773" y="195453"/>
                  </a:lnTo>
                  <a:lnTo>
                    <a:pt x="273799" y="195834"/>
                  </a:lnTo>
                  <a:lnTo>
                    <a:pt x="285877" y="195834"/>
                  </a:lnTo>
                  <a:lnTo>
                    <a:pt x="285953" y="195453"/>
                  </a:lnTo>
                  <a:lnTo>
                    <a:pt x="286092" y="193802"/>
                  </a:lnTo>
                  <a:lnTo>
                    <a:pt x="287007" y="194183"/>
                  </a:lnTo>
                  <a:close/>
                </a:path>
                <a:path extrusionOk="0" h="334010" w="379729">
                  <a:moveTo>
                    <a:pt x="288213" y="283845"/>
                  </a:moveTo>
                  <a:lnTo>
                    <a:pt x="288163" y="283337"/>
                  </a:lnTo>
                  <a:lnTo>
                    <a:pt x="288061" y="283718"/>
                  </a:lnTo>
                  <a:lnTo>
                    <a:pt x="288036" y="283845"/>
                  </a:lnTo>
                  <a:lnTo>
                    <a:pt x="288213" y="283845"/>
                  </a:lnTo>
                  <a:close/>
                </a:path>
                <a:path extrusionOk="0" h="334010" w="379729">
                  <a:moveTo>
                    <a:pt x="289496" y="59182"/>
                  </a:moveTo>
                  <a:lnTo>
                    <a:pt x="289217" y="58851"/>
                  </a:lnTo>
                  <a:lnTo>
                    <a:pt x="289052" y="58699"/>
                  </a:lnTo>
                  <a:lnTo>
                    <a:pt x="288912" y="58597"/>
                  </a:lnTo>
                  <a:lnTo>
                    <a:pt x="289496" y="59182"/>
                  </a:lnTo>
                  <a:close/>
                </a:path>
                <a:path extrusionOk="0" h="334010" w="379729">
                  <a:moveTo>
                    <a:pt x="291630" y="283210"/>
                  </a:moveTo>
                  <a:lnTo>
                    <a:pt x="291312" y="282829"/>
                  </a:lnTo>
                  <a:lnTo>
                    <a:pt x="291465" y="283210"/>
                  </a:lnTo>
                  <a:lnTo>
                    <a:pt x="291490" y="283337"/>
                  </a:lnTo>
                  <a:lnTo>
                    <a:pt x="291604" y="283845"/>
                  </a:lnTo>
                  <a:lnTo>
                    <a:pt x="291630" y="283210"/>
                  </a:lnTo>
                  <a:close/>
                </a:path>
                <a:path extrusionOk="0" h="334010" w="379729">
                  <a:moveTo>
                    <a:pt x="292328" y="283337"/>
                  </a:moveTo>
                  <a:lnTo>
                    <a:pt x="292176" y="283210"/>
                  </a:lnTo>
                  <a:lnTo>
                    <a:pt x="292227" y="283718"/>
                  </a:lnTo>
                  <a:lnTo>
                    <a:pt x="292328" y="283337"/>
                  </a:lnTo>
                  <a:close/>
                </a:path>
                <a:path extrusionOk="0" h="334010" w="379729">
                  <a:moveTo>
                    <a:pt x="294474" y="228600"/>
                  </a:moveTo>
                  <a:lnTo>
                    <a:pt x="293992" y="228676"/>
                  </a:lnTo>
                  <a:lnTo>
                    <a:pt x="294220" y="228688"/>
                  </a:lnTo>
                  <a:lnTo>
                    <a:pt x="294360" y="228638"/>
                  </a:lnTo>
                  <a:close/>
                </a:path>
                <a:path extrusionOk="0" h="334010" w="379729">
                  <a:moveTo>
                    <a:pt x="295986" y="281038"/>
                  </a:moveTo>
                  <a:lnTo>
                    <a:pt x="295973" y="280885"/>
                  </a:lnTo>
                  <a:lnTo>
                    <a:pt x="295948" y="280746"/>
                  </a:lnTo>
                  <a:lnTo>
                    <a:pt x="295973" y="281051"/>
                  </a:lnTo>
                  <a:close/>
                </a:path>
                <a:path extrusionOk="0" h="334010" w="379729">
                  <a:moveTo>
                    <a:pt x="296341" y="280670"/>
                  </a:moveTo>
                  <a:lnTo>
                    <a:pt x="295910" y="280289"/>
                  </a:lnTo>
                  <a:lnTo>
                    <a:pt x="296227" y="281051"/>
                  </a:lnTo>
                  <a:lnTo>
                    <a:pt x="296341" y="280670"/>
                  </a:lnTo>
                  <a:close/>
                </a:path>
                <a:path extrusionOk="0" h="334010" w="379729">
                  <a:moveTo>
                    <a:pt x="299631" y="281203"/>
                  </a:moveTo>
                  <a:lnTo>
                    <a:pt x="299567" y="281012"/>
                  </a:lnTo>
                  <a:lnTo>
                    <a:pt x="299593" y="281165"/>
                  </a:lnTo>
                  <a:close/>
                </a:path>
                <a:path extrusionOk="0" h="334010" w="379729">
                  <a:moveTo>
                    <a:pt x="302158" y="320090"/>
                  </a:moveTo>
                  <a:lnTo>
                    <a:pt x="301917" y="319836"/>
                  </a:lnTo>
                  <a:lnTo>
                    <a:pt x="302018" y="320040"/>
                  </a:lnTo>
                  <a:lnTo>
                    <a:pt x="302158" y="320090"/>
                  </a:lnTo>
                  <a:close/>
                </a:path>
                <a:path extrusionOk="0" h="334010" w="379729">
                  <a:moveTo>
                    <a:pt x="304952" y="238137"/>
                  </a:moveTo>
                  <a:lnTo>
                    <a:pt x="304800" y="238239"/>
                  </a:lnTo>
                  <a:lnTo>
                    <a:pt x="304952" y="238137"/>
                  </a:lnTo>
                  <a:close/>
                </a:path>
                <a:path extrusionOk="0" h="334010" w="379729">
                  <a:moveTo>
                    <a:pt x="307746" y="280035"/>
                  </a:moveTo>
                  <a:lnTo>
                    <a:pt x="307695" y="280162"/>
                  </a:lnTo>
                  <a:lnTo>
                    <a:pt x="307746" y="280035"/>
                  </a:lnTo>
                  <a:close/>
                </a:path>
                <a:path extrusionOk="0" h="334010" w="379729">
                  <a:moveTo>
                    <a:pt x="317906" y="241896"/>
                  </a:moveTo>
                  <a:lnTo>
                    <a:pt x="317804" y="241592"/>
                  </a:lnTo>
                  <a:lnTo>
                    <a:pt x="317804" y="241719"/>
                  </a:lnTo>
                  <a:lnTo>
                    <a:pt x="317868" y="241896"/>
                  </a:lnTo>
                  <a:close/>
                </a:path>
                <a:path extrusionOk="0" h="334010" w="379729">
                  <a:moveTo>
                    <a:pt x="320636" y="284988"/>
                  </a:moveTo>
                  <a:lnTo>
                    <a:pt x="320509" y="284734"/>
                  </a:lnTo>
                  <a:lnTo>
                    <a:pt x="320433" y="284988"/>
                  </a:lnTo>
                  <a:lnTo>
                    <a:pt x="320636" y="284988"/>
                  </a:lnTo>
                  <a:close/>
                </a:path>
                <a:path extrusionOk="0" h="334010" w="379729">
                  <a:moveTo>
                    <a:pt x="323634" y="283210"/>
                  </a:moveTo>
                  <a:lnTo>
                    <a:pt x="323456" y="282917"/>
                  </a:lnTo>
                  <a:lnTo>
                    <a:pt x="323634" y="283210"/>
                  </a:lnTo>
                  <a:close/>
                </a:path>
                <a:path extrusionOk="0" h="334010" w="379729">
                  <a:moveTo>
                    <a:pt x="324192" y="313690"/>
                  </a:moveTo>
                  <a:lnTo>
                    <a:pt x="323494" y="314058"/>
                  </a:lnTo>
                  <a:lnTo>
                    <a:pt x="321919" y="314960"/>
                  </a:lnTo>
                  <a:lnTo>
                    <a:pt x="322465" y="314960"/>
                  </a:lnTo>
                  <a:lnTo>
                    <a:pt x="323735" y="314604"/>
                  </a:lnTo>
                  <a:lnTo>
                    <a:pt x="324192" y="313690"/>
                  </a:lnTo>
                  <a:close/>
                </a:path>
                <a:path extrusionOk="0" h="334010" w="379729">
                  <a:moveTo>
                    <a:pt x="325589" y="280543"/>
                  </a:moveTo>
                  <a:lnTo>
                    <a:pt x="306082" y="280543"/>
                  </a:lnTo>
                  <a:lnTo>
                    <a:pt x="306082" y="280809"/>
                  </a:lnTo>
                  <a:lnTo>
                    <a:pt x="305676" y="281178"/>
                  </a:lnTo>
                  <a:lnTo>
                    <a:pt x="305511" y="281178"/>
                  </a:lnTo>
                  <a:lnTo>
                    <a:pt x="305473" y="281051"/>
                  </a:lnTo>
                  <a:lnTo>
                    <a:pt x="305663" y="281051"/>
                  </a:lnTo>
                  <a:lnTo>
                    <a:pt x="306082" y="280809"/>
                  </a:lnTo>
                  <a:lnTo>
                    <a:pt x="306082" y="280543"/>
                  </a:lnTo>
                  <a:lnTo>
                    <a:pt x="304571" y="280543"/>
                  </a:lnTo>
                  <a:lnTo>
                    <a:pt x="303428" y="280543"/>
                  </a:lnTo>
                  <a:lnTo>
                    <a:pt x="303136" y="281051"/>
                  </a:lnTo>
                  <a:lnTo>
                    <a:pt x="302945" y="280670"/>
                  </a:lnTo>
                  <a:lnTo>
                    <a:pt x="302882" y="280543"/>
                  </a:lnTo>
                  <a:lnTo>
                    <a:pt x="301371" y="280543"/>
                  </a:lnTo>
                  <a:lnTo>
                    <a:pt x="300697" y="280035"/>
                  </a:lnTo>
                  <a:lnTo>
                    <a:pt x="300761" y="280289"/>
                  </a:lnTo>
                  <a:lnTo>
                    <a:pt x="300850" y="280670"/>
                  </a:lnTo>
                  <a:lnTo>
                    <a:pt x="300634" y="280670"/>
                  </a:lnTo>
                  <a:lnTo>
                    <a:pt x="300278" y="280035"/>
                  </a:lnTo>
                  <a:lnTo>
                    <a:pt x="300342" y="280543"/>
                  </a:lnTo>
                  <a:lnTo>
                    <a:pt x="300469" y="280670"/>
                  </a:lnTo>
                  <a:lnTo>
                    <a:pt x="300291" y="281051"/>
                  </a:lnTo>
                  <a:lnTo>
                    <a:pt x="300228" y="281178"/>
                  </a:lnTo>
                  <a:lnTo>
                    <a:pt x="300024" y="281178"/>
                  </a:lnTo>
                  <a:lnTo>
                    <a:pt x="300024" y="281559"/>
                  </a:lnTo>
                  <a:lnTo>
                    <a:pt x="299580" y="281178"/>
                  </a:lnTo>
                  <a:lnTo>
                    <a:pt x="299123" y="281178"/>
                  </a:lnTo>
                  <a:lnTo>
                    <a:pt x="299847" y="281952"/>
                  </a:lnTo>
                  <a:lnTo>
                    <a:pt x="299237" y="281686"/>
                  </a:lnTo>
                  <a:lnTo>
                    <a:pt x="298818" y="281178"/>
                  </a:lnTo>
                  <a:lnTo>
                    <a:pt x="298996" y="281559"/>
                  </a:lnTo>
                  <a:lnTo>
                    <a:pt x="299339" y="282702"/>
                  </a:lnTo>
                  <a:lnTo>
                    <a:pt x="299123" y="282702"/>
                  </a:lnTo>
                  <a:lnTo>
                    <a:pt x="298843" y="282194"/>
                  </a:lnTo>
                  <a:lnTo>
                    <a:pt x="298564" y="281686"/>
                  </a:lnTo>
                  <a:lnTo>
                    <a:pt x="298488" y="281559"/>
                  </a:lnTo>
                  <a:lnTo>
                    <a:pt x="298043" y="281178"/>
                  </a:lnTo>
                  <a:lnTo>
                    <a:pt x="298119" y="282194"/>
                  </a:lnTo>
                  <a:lnTo>
                    <a:pt x="297268" y="282194"/>
                  </a:lnTo>
                  <a:lnTo>
                    <a:pt x="297065" y="282067"/>
                  </a:lnTo>
                  <a:lnTo>
                    <a:pt x="296913" y="281686"/>
                  </a:lnTo>
                  <a:lnTo>
                    <a:pt x="296849" y="281559"/>
                  </a:lnTo>
                  <a:lnTo>
                    <a:pt x="296697" y="281178"/>
                  </a:lnTo>
                  <a:lnTo>
                    <a:pt x="296481" y="281559"/>
                  </a:lnTo>
                  <a:lnTo>
                    <a:pt x="296329" y="281178"/>
                  </a:lnTo>
                  <a:lnTo>
                    <a:pt x="296329" y="281051"/>
                  </a:lnTo>
                  <a:lnTo>
                    <a:pt x="295986" y="281051"/>
                  </a:lnTo>
                  <a:lnTo>
                    <a:pt x="296062" y="281559"/>
                  </a:lnTo>
                  <a:lnTo>
                    <a:pt x="296151" y="282067"/>
                  </a:lnTo>
                  <a:lnTo>
                    <a:pt x="296214" y="283845"/>
                  </a:lnTo>
                  <a:lnTo>
                    <a:pt x="295960" y="284099"/>
                  </a:lnTo>
                  <a:lnTo>
                    <a:pt x="295567" y="283845"/>
                  </a:lnTo>
                  <a:lnTo>
                    <a:pt x="295541" y="283718"/>
                  </a:lnTo>
                  <a:lnTo>
                    <a:pt x="295643" y="283337"/>
                  </a:lnTo>
                  <a:lnTo>
                    <a:pt x="295198" y="283718"/>
                  </a:lnTo>
                  <a:lnTo>
                    <a:pt x="295084" y="283210"/>
                  </a:lnTo>
                  <a:lnTo>
                    <a:pt x="294868" y="283337"/>
                  </a:lnTo>
                  <a:lnTo>
                    <a:pt x="294665" y="283337"/>
                  </a:lnTo>
                  <a:lnTo>
                    <a:pt x="294640" y="283718"/>
                  </a:lnTo>
                  <a:lnTo>
                    <a:pt x="294474" y="283845"/>
                  </a:lnTo>
                  <a:lnTo>
                    <a:pt x="294182" y="283845"/>
                  </a:lnTo>
                  <a:lnTo>
                    <a:pt x="294055" y="283718"/>
                  </a:lnTo>
                  <a:lnTo>
                    <a:pt x="294005" y="283337"/>
                  </a:lnTo>
                  <a:lnTo>
                    <a:pt x="293725" y="283210"/>
                  </a:lnTo>
                  <a:lnTo>
                    <a:pt x="293293" y="282829"/>
                  </a:lnTo>
                  <a:lnTo>
                    <a:pt x="293179" y="283210"/>
                  </a:lnTo>
                  <a:lnTo>
                    <a:pt x="293154" y="283337"/>
                  </a:lnTo>
                  <a:lnTo>
                    <a:pt x="293039" y="283718"/>
                  </a:lnTo>
                  <a:lnTo>
                    <a:pt x="293001" y="283845"/>
                  </a:lnTo>
                  <a:lnTo>
                    <a:pt x="292087" y="284200"/>
                  </a:lnTo>
                  <a:lnTo>
                    <a:pt x="292023" y="283845"/>
                  </a:lnTo>
                  <a:lnTo>
                    <a:pt x="291820" y="284226"/>
                  </a:lnTo>
                  <a:lnTo>
                    <a:pt x="291744" y="283845"/>
                  </a:lnTo>
                  <a:lnTo>
                    <a:pt x="291604" y="283845"/>
                  </a:lnTo>
                  <a:lnTo>
                    <a:pt x="291274" y="283718"/>
                  </a:lnTo>
                  <a:lnTo>
                    <a:pt x="290703" y="283337"/>
                  </a:lnTo>
                  <a:lnTo>
                    <a:pt x="290893" y="283337"/>
                  </a:lnTo>
                  <a:lnTo>
                    <a:pt x="290906" y="282829"/>
                  </a:lnTo>
                  <a:lnTo>
                    <a:pt x="290918" y="282194"/>
                  </a:lnTo>
                  <a:lnTo>
                    <a:pt x="290766" y="282625"/>
                  </a:lnTo>
                  <a:lnTo>
                    <a:pt x="290664" y="282194"/>
                  </a:lnTo>
                  <a:lnTo>
                    <a:pt x="290588" y="282829"/>
                  </a:lnTo>
                  <a:lnTo>
                    <a:pt x="290550" y="282702"/>
                  </a:lnTo>
                  <a:lnTo>
                    <a:pt x="290474" y="282067"/>
                  </a:lnTo>
                  <a:lnTo>
                    <a:pt x="290220" y="282194"/>
                  </a:lnTo>
                  <a:lnTo>
                    <a:pt x="290220" y="282702"/>
                  </a:lnTo>
                  <a:lnTo>
                    <a:pt x="290220" y="282067"/>
                  </a:lnTo>
                  <a:lnTo>
                    <a:pt x="290106" y="282194"/>
                  </a:lnTo>
                  <a:lnTo>
                    <a:pt x="290068" y="282702"/>
                  </a:lnTo>
                  <a:lnTo>
                    <a:pt x="290017" y="283718"/>
                  </a:lnTo>
                  <a:lnTo>
                    <a:pt x="289902" y="284226"/>
                  </a:lnTo>
                  <a:lnTo>
                    <a:pt x="289877" y="284353"/>
                  </a:lnTo>
                  <a:lnTo>
                    <a:pt x="289839" y="284734"/>
                  </a:lnTo>
                  <a:lnTo>
                    <a:pt x="289877" y="284353"/>
                  </a:lnTo>
                  <a:lnTo>
                    <a:pt x="289737" y="284226"/>
                  </a:lnTo>
                  <a:lnTo>
                    <a:pt x="289661" y="283845"/>
                  </a:lnTo>
                  <a:lnTo>
                    <a:pt x="288848" y="283845"/>
                  </a:lnTo>
                  <a:lnTo>
                    <a:pt x="288747" y="284226"/>
                  </a:lnTo>
                  <a:lnTo>
                    <a:pt x="288556" y="284607"/>
                  </a:lnTo>
                  <a:lnTo>
                    <a:pt x="288404" y="284353"/>
                  </a:lnTo>
                  <a:lnTo>
                    <a:pt x="288315" y="284226"/>
                  </a:lnTo>
                  <a:lnTo>
                    <a:pt x="288061" y="284226"/>
                  </a:lnTo>
                  <a:lnTo>
                    <a:pt x="287985" y="284099"/>
                  </a:lnTo>
                  <a:lnTo>
                    <a:pt x="287959" y="284226"/>
                  </a:lnTo>
                  <a:lnTo>
                    <a:pt x="287743" y="284226"/>
                  </a:lnTo>
                  <a:lnTo>
                    <a:pt x="287705" y="284353"/>
                  </a:lnTo>
                  <a:lnTo>
                    <a:pt x="287731" y="283845"/>
                  </a:lnTo>
                  <a:lnTo>
                    <a:pt x="287743" y="283718"/>
                  </a:lnTo>
                  <a:lnTo>
                    <a:pt x="286219" y="283337"/>
                  </a:lnTo>
                  <a:lnTo>
                    <a:pt x="286219" y="283718"/>
                  </a:lnTo>
                  <a:lnTo>
                    <a:pt x="286105" y="283210"/>
                  </a:lnTo>
                  <a:lnTo>
                    <a:pt x="286016" y="282829"/>
                  </a:lnTo>
                  <a:lnTo>
                    <a:pt x="285559" y="283718"/>
                  </a:lnTo>
                  <a:lnTo>
                    <a:pt x="285496" y="283845"/>
                  </a:lnTo>
                  <a:lnTo>
                    <a:pt x="285572" y="282702"/>
                  </a:lnTo>
                  <a:lnTo>
                    <a:pt x="284899" y="282702"/>
                  </a:lnTo>
                  <a:lnTo>
                    <a:pt x="284848" y="282829"/>
                  </a:lnTo>
                  <a:lnTo>
                    <a:pt x="284734" y="283210"/>
                  </a:lnTo>
                  <a:lnTo>
                    <a:pt x="284683" y="283337"/>
                  </a:lnTo>
                  <a:lnTo>
                    <a:pt x="284556" y="283718"/>
                  </a:lnTo>
                  <a:lnTo>
                    <a:pt x="284518" y="283845"/>
                  </a:lnTo>
                  <a:lnTo>
                    <a:pt x="283756" y="283210"/>
                  </a:lnTo>
                  <a:lnTo>
                    <a:pt x="283692" y="282829"/>
                  </a:lnTo>
                  <a:lnTo>
                    <a:pt x="283578" y="282194"/>
                  </a:lnTo>
                  <a:lnTo>
                    <a:pt x="283552" y="282067"/>
                  </a:lnTo>
                  <a:lnTo>
                    <a:pt x="283171" y="282194"/>
                  </a:lnTo>
                  <a:lnTo>
                    <a:pt x="282536" y="282194"/>
                  </a:lnTo>
                  <a:lnTo>
                    <a:pt x="282295" y="282067"/>
                  </a:lnTo>
                  <a:lnTo>
                    <a:pt x="280581" y="282702"/>
                  </a:lnTo>
                  <a:lnTo>
                    <a:pt x="280035" y="282829"/>
                  </a:lnTo>
                  <a:lnTo>
                    <a:pt x="279463" y="282829"/>
                  </a:lnTo>
                  <a:lnTo>
                    <a:pt x="279349" y="282194"/>
                  </a:lnTo>
                  <a:lnTo>
                    <a:pt x="279222" y="281559"/>
                  </a:lnTo>
                  <a:lnTo>
                    <a:pt x="279006" y="281686"/>
                  </a:lnTo>
                  <a:lnTo>
                    <a:pt x="277876" y="283210"/>
                  </a:lnTo>
                  <a:lnTo>
                    <a:pt x="277710" y="282829"/>
                  </a:lnTo>
                  <a:lnTo>
                    <a:pt x="277660" y="282702"/>
                  </a:lnTo>
                  <a:lnTo>
                    <a:pt x="277431" y="282194"/>
                  </a:lnTo>
                  <a:lnTo>
                    <a:pt x="277101" y="282702"/>
                  </a:lnTo>
                  <a:lnTo>
                    <a:pt x="277012" y="282067"/>
                  </a:lnTo>
                  <a:lnTo>
                    <a:pt x="276936" y="281559"/>
                  </a:lnTo>
                  <a:lnTo>
                    <a:pt x="275932" y="282575"/>
                  </a:lnTo>
                  <a:lnTo>
                    <a:pt x="275831" y="282194"/>
                  </a:lnTo>
                  <a:lnTo>
                    <a:pt x="275793" y="282067"/>
                  </a:lnTo>
                  <a:lnTo>
                    <a:pt x="275666" y="281686"/>
                  </a:lnTo>
                  <a:lnTo>
                    <a:pt x="275628" y="281559"/>
                  </a:lnTo>
                  <a:lnTo>
                    <a:pt x="275513" y="281686"/>
                  </a:lnTo>
                  <a:lnTo>
                    <a:pt x="275247" y="282067"/>
                  </a:lnTo>
                  <a:lnTo>
                    <a:pt x="275209" y="282194"/>
                  </a:lnTo>
                  <a:lnTo>
                    <a:pt x="275082" y="282067"/>
                  </a:lnTo>
                  <a:lnTo>
                    <a:pt x="274853" y="282194"/>
                  </a:lnTo>
                  <a:lnTo>
                    <a:pt x="274675" y="282194"/>
                  </a:lnTo>
                  <a:lnTo>
                    <a:pt x="274853" y="281686"/>
                  </a:lnTo>
                  <a:lnTo>
                    <a:pt x="274358" y="281686"/>
                  </a:lnTo>
                  <a:lnTo>
                    <a:pt x="274091" y="281686"/>
                  </a:lnTo>
                  <a:lnTo>
                    <a:pt x="273634" y="281686"/>
                  </a:lnTo>
                  <a:lnTo>
                    <a:pt x="272034" y="282575"/>
                  </a:lnTo>
                  <a:lnTo>
                    <a:pt x="272110" y="282067"/>
                  </a:lnTo>
                  <a:lnTo>
                    <a:pt x="272173" y="281559"/>
                  </a:lnTo>
                  <a:lnTo>
                    <a:pt x="272249" y="281051"/>
                  </a:lnTo>
                  <a:lnTo>
                    <a:pt x="272364" y="280289"/>
                  </a:lnTo>
                  <a:lnTo>
                    <a:pt x="272402" y="280035"/>
                  </a:lnTo>
                  <a:lnTo>
                    <a:pt x="272173" y="280035"/>
                  </a:lnTo>
                  <a:lnTo>
                    <a:pt x="270471" y="280924"/>
                  </a:lnTo>
                  <a:lnTo>
                    <a:pt x="270662" y="280670"/>
                  </a:lnTo>
                  <a:lnTo>
                    <a:pt x="270764" y="280543"/>
                  </a:lnTo>
                  <a:lnTo>
                    <a:pt x="270535" y="280670"/>
                  </a:lnTo>
                  <a:lnTo>
                    <a:pt x="270078" y="281051"/>
                  </a:lnTo>
                  <a:lnTo>
                    <a:pt x="270256" y="280670"/>
                  </a:lnTo>
                  <a:lnTo>
                    <a:pt x="270319" y="280543"/>
                  </a:lnTo>
                  <a:lnTo>
                    <a:pt x="269227" y="280543"/>
                  </a:lnTo>
                  <a:lnTo>
                    <a:pt x="268541" y="280543"/>
                  </a:lnTo>
                  <a:lnTo>
                    <a:pt x="267982" y="281051"/>
                  </a:lnTo>
                  <a:lnTo>
                    <a:pt x="268719" y="280289"/>
                  </a:lnTo>
                  <a:lnTo>
                    <a:pt x="268884" y="280289"/>
                  </a:lnTo>
                  <a:lnTo>
                    <a:pt x="268160" y="279019"/>
                  </a:lnTo>
                  <a:lnTo>
                    <a:pt x="268097" y="278892"/>
                  </a:lnTo>
                  <a:lnTo>
                    <a:pt x="269925" y="278892"/>
                  </a:lnTo>
                  <a:lnTo>
                    <a:pt x="264210" y="278511"/>
                  </a:lnTo>
                  <a:lnTo>
                    <a:pt x="266001" y="278511"/>
                  </a:lnTo>
                  <a:lnTo>
                    <a:pt x="265645" y="278130"/>
                  </a:lnTo>
                  <a:lnTo>
                    <a:pt x="265531" y="278003"/>
                  </a:lnTo>
                  <a:lnTo>
                    <a:pt x="265417" y="277876"/>
                  </a:lnTo>
                  <a:lnTo>
                    <a:pt x="265061" y="277495"/>
                  </a:lnTo>
                  <a:lnTo>
                    <a:pt x="264934" y="277749"/>
                  </a:lnTo>
                  <a:lnTo>
                    <a:pt x="264655" y="277495"/>
                  </a:lnTo>
                  <a:lnTo>
                    <a:pt x="264020" y="277495"/>
                  </a:lnTo>
                  <a:lnTo>
                    <a:pt x="264109" y="276860"/>
                  </a:lnTo>
                  <a:lnTo>
                    <a:pt x="264134" y="276618"/>
                  </a:lnTo>
                  <a:lnTo>
                    <a:pt x="263690" y="276860"/>
                  </a:lnTo>
                  <a:lnTo>
                    <a:pt x="261912" y="275336"/>
                  </a:lnTo>
                  <a:lnTo>
                    <a:pt x="261124" y="274447"/>
                  </a:lnTo>
                  <a:lnTo>
                    <a:pt x="256362" y="270129"/>
                  </a:lnTo>
                  <a:lnTo>
                    <a:pt x="252222" y="264922"/>
                  </a:lnTo>
                  <a:lnTo>
                    <a:pt x="250469" y="262001"/>
                  </a:lnTo>
                  <a:lnTo>
                    <a:pt x="249631" y="260604"/>
                  </a:lnTo>
                  <a:lnTo>
                    <a:pt x="236118" y="260604"/>
                  </a:lnTo>
                  <a:lnTo>
                    <a:pt x="235800" y="260604"/>
                  </a:lnTo>
                  <a:lnTo>
                    <a:pt x="237845" y="262001"/>
                  </a:lnTo>
                  <a:lnTo>
                    <a:pt x="236270" y="261112"/>
                  </a:lnTo>
                  <a:lnTo>
                    <a:pt x="238112" y="268097"/>
                  </a:lnTo>
                  <a:lnTo>
                    <a:pt x="244055" y="275717"/>
                  </a:lnTo>
                  <a:lnTo>
                    <a:pt x="249707" y="281559"/>
                  </a:lnTo>
                  <a:lnTo>
                    <a:pt x="249809" y="281178"/>
                  </a:lnTo>
                  <a:lnTo>
                    <a:pt x="251167" y="282702"/>
                  </a:lnTo>
                  <a:lnTo>
                    <a:pt x="251282" y="282829"/>
                  </a:lnTo>
                  <a:lnTo>
                    <a:pt x="253555" y="284226"/>
                  </a:lnTo>
                  <a:lnTo>
                    <a:pt x="254977" y="286258"/>
                  </a:lnTo>
                  <a:lnTo>
                    <a:pt x="256463" y="286766"/>
                  </a:lnTo>
                  <a:lnTo>
                    <a:pt x="256882" y="287528"/>
                  </a:lnTo>
                  <a:lnTo>
                    <a:pt x="259181" y="288925"/>
                  </a:lnTo>
                  <a:lnTo>
                    <a:pt x="261569" y="290195"/>
                  </a:lnTo>
                  <a:lnTo>
                    <a:pt x="264071" y="291338"/>
                  </a:lnTo>
                  <a:lnTo>
                    <a:pt x="264998" y="290703"/>
                  </a:lnTo>
                  <a:lnTo>
                    <a:pt x="265645" y="292862"/>
                  </a:lnTo>
                  <a:lnTo>
                    <a:pt x="265684" y="292989"/>
                  </a:lnTo>
                  <a:lnTo>
                    <a:pt x="268376" y="291973"/>
                  </a:lnTo>
                  <a:lnTo>
                    <a:pt x="269519" y="293624"/>
                  </a:lnTo>
                  <a:lnTo>
                    <a:pt x="269671" y="293243"/>
                  </a:lnTo>
                  <a:lnTo>
                    <a:pt x="269773" y="292989"/>
                  </a:lnTo>
                  <a:lnTo>
                    <a:pt x="269824" y="292862"/>
                  </a:lnTo>
                  <a:lnTo>
                    <a:pt x="270294" y="292989"/>
                  </a:lnTo>
                  <a:lnTo>
                    <a:pt x="270243" y="293243"/>
                  </a:lnTo>
                  <a:lnTo>
                    <a:pt x="270129" y="293751"/>
                  </a:lnTo>
                  <a:lnTo>
                    <a:pt x="270586" y="293751"/>
                  </a:lnTo>
                  <a:lnTo>
                    <a:pt x="272313" y="294259"/>
                  </a:lnTo>
                  <a:lnTo>
                    <a:pt x="274612" y="294513"/>
                  </a:lnTo>
                  <a:lnTo>
                    <a:pt x="277495" y="295021"/>
                  </a:lnTo>
                  <a:lnTo>
                    <a:pt x="278980" y="295021"/>
                  </a:lnTo>
                  <a:lnTo>
                    <a:pt x="281063" y="295402"/>
                  </a:lnTo>
                  <a:lnTo>
                    <a:pt x="283032" y="296037"/>
                  </a:lnTo>
                  <a:lnTo>
                    <a:pt x="283375" y="296545"/>
                  </a:lnTo>
                  <a:lnTo>
                    <a:pt x="284581" y="296291"/>
                  </a:lnTo>
                  <a:lnTo>
                    <a:pt x="284861" y="296799"/>
                  </a:lnTo>
                  <a:lnTo>
                    <a:pt x="285635" y="296291"/>
                  </a:lnTo>
                  <a:lnTo>
                    <a:pt x="286016" y="296037"/>
                  </a:lnTo>
                  <a:lnTo>
                    <a:pt x="289445" y="296037"/>
                  </a:lnTo>
                  <a:lnTo>
                    <a:pt x="289966" y="295402"/>
                  </a:lnTo>
                  <a:lnTo>
                    <a:pt x="290068" y="295275"/>
                  </a:lnTo>
                  <a:lnTo>
                    <a:pt x="291388" y="296037"/>
                  </a:lnTo>
                  <a:lnTo>
                    <a:pt x="291617" y="296037"/>
                  </a:lnTo>
                  <a:lnTo>
                    <a:pt x="292493" y="296291"/>
                  </a:lnTo>
                  <a:lnTo>
                    <a:pt x="292658" y="296291"/>
                  </a:lnTo>
                  <a:lnTo>
                    <a:pt x="295605" y="295656"/>
                  </a:lnTo>
                  <a:lnTo>
                    <a:pt x="296710" y="295275"/>
                  </a:lnTo>
                  <a:lnTo>
                    <a:pt x="301155" y="293751"/>
                  </a:lnTo>
                  <a:lnTo>
                    <a:pt x="303403" y="293243"/>
                  </a:lnTo>
                  <a:lnTo>
                    <a:pt x="304495" y="292862"/>
                  </a:lnTo>
                  <a:lnTo>
                    <a:pt x="306324" y="292862"/>
                  </a:lnTo>
                  <a:lnTo>
                    <a:pt x="308203" y="293243"/>
                  </a:lnTo>
                  <a:lnTo>
                    <a:pt x="308394" y="292989"/>
                  </a:lnTo>
                  <a:lnTo>
                    <a:pt x="308495" y="292862"/>
                  </a:lnTo>
                  <a:lnTo>
                    <a:pt x="309181" y="291973"/>
                  </a:lnTo>
                  <a:lnTo>
                    <a:pt x="310057" y="290830"/>
                  </a:lnTo>
                  <a:lnTo>
                    <a:pt x="311353" y="290703"/>
                  </a:lnTo>
                  <a:lnTo>
                    <a:pt x="312648" y="290576"/>
                  </a:lnTo>
                  <a:lnTo>
                    <a:pt x="313397" y="291084"/>
                  </a:lnTo>
                  <a:lnTo>
                    <a:pt x="314172" y="290576"/>
                  </a:lnTo>
                  <a:lnTo>
                    <a:pt x="317665" y="288290"/>
                  </a:lnTo>
                  <a:lnTo>
                    <a:pt x="317855" y="287782"/>
                  </a:lnTo>
                  <a:lnTo>
                    <a:pt x="316865" y="287147"/>
                  </a:lnTo>
                  <a:lnTo>
                    <a:pt x="318312" y="286004"/>
                  </a:lnTo>
                  <a:lnTo>
                    <a:pt x="319481" y="286258"/>
                  </a:lnTo>
                  <a:lnTo>
                    <a:pt x="319633" y="286004"/>
                  </a:lnTo>
                  <a:lnTo>
                    <a:pt x="320395" y="284734"/>
                  </a:lnTo>
                  <a:lnTo>
                    <a:pt x="320306" y="284353"/>
                  </a:lnTo>
                  <a:lnTo>
                    <a:pt x="321017" y="283845"/>
                  </a:lnTo>
                  <a:lnTo>
                    <a:pt x="321259" y="283718"/>
                  </a:lnTo>
                  <a:lnTo>
                    <a:pt x="321932" y="283718"/>
                  </a:lnTo>
                  <a:lnTo>
                    <a:pt x="323227" y="284111"/>
                  </a:lnTo>
                  <a:lnTo>
                    <a:pt x="323240" y="283845"/>
                  </a:lnTo>
                  <a:lnTo>
                    <a:pt x="322834" y="283718"/>
                  </a:lnTo>
                  <a:lnTo>
                    <a:pt x="322859" y="282829"/>
                  </a:lnTo>
                  <a:lnTo>
                    <a:pt x="323113" y="282702"/>
                  </a:lnTo>
                  <a:lnTo>
                    <a:pt x="323697" y="282702"/>
                  </a:lnTo>
                  <a:lnTo>
                    <a:pt x="324510" y="282702"/>
                  </a:lnTo>
                  <a:lnTo>
                    <a:pt x="324650" y="282829"/>
                  </a:lnTo>
                  <a:lnTo>
                    <a:pt x="324650" y="282702"/>
                  </a:lnTo>
                  <a:lnTo>
                    <a:pt x="324815" y="282702"/>
                  </a:lnTo>
                  <a:lnTo>
                    <a:pt x="324510" y="282194"/>
                  </a:lnTo>
                  <a:lnTo>
                    <a:pt x="324421" y="282067"/>
                  </a:lnTo>
                  <a:lnTo>
                    <a:pt x="324205" y="281711"/>
                  </a:lnTo>
                  <a:lnTo>
                    <a:pt x="324205" y="282194"/>
                  </a:lnTo>
                  <a:lnTo>
                    <a:pt x="324078" y="282321"/>
                  </a:lnTo>
                  <a:lnTo>
                    <a:pt x="323938" y="282194"/>
                  </a:lnTo>
                  <a:lnTo>
                    <a:pt x="324205" y="282194"/>
                  </a:lnTo>
                  <a:lnTo>
                    <a:pt x="324205" y="281711"/>
                  </a:lnTo>
                  <a:lnTo>
                    <a:pt x="324370" y="281686"/>
                  </a:lnTo>
                  <a:lnTo>
                    <a:pt x="324535" y="281559"/>
                  </a:lnTo>
                  <a:lnTo>
                    <a:pt x="324916" y="281178"/>
                  </a:lnTo>
                  <a:lnTo>
                    <a:pt x="325056" y="281178"/>
                  </a:lnTo>
                  <a:lnTo>
                    <a:pt x="325501" y="280670"/>
                  </a:lnTo>
                  <a:lnTo>
                    <a:pt x="325589" y="280543"/>
                  </a:lnTo>
                  <a:close/>
                </a:path>
                <a:path extrusionOk="0" h="334010" w="379729">
                  <a:moveTo>
                    <a:pt x="326694" y="312648"/>
                  </a:moveTo>
                  <a:lnTo>
                    <a:pt x="324319" y="313690"/>
                  </a:lnTo>
                  <a:lnTo>
                    <a:pt x="325729" y="313690"/>
                  </a:lnTo>
                  <a:lnTo>
                    <a:pt x="326694" y="312648"/>
                  </a:lnTo>
                  <a:close/>
                </a:path>
                <a:path extrusionOk="0" h="334010" w="379729">
                  <a:moveTo>
                    <a:pt x="328980" y="278003"/>
                  </a:moveTo>
                  <a:lnTo>
                    <a:pt x="328244" y="278384"/>
                  </a:lnTo>
                  <a:lnTo>
                    <a:pt x="327939" y="278511"/>
                  </a:lnTo>
                  <a:lnTo>
                    <a:pt x="328256" y="278765"/>
                  </a:lnTo>
                  <a:lnTo>
                    <a:pt x="328853" y="278130"/>
                  </a:lnTo>
                  <a:lnTo>
                    <a:pt x="328980" y="278003"/>
                  </a:lnTo>
                  <a:close/>
                </a:path>
                <a:path extrusionOk="0" h="334010" w="379729">
                  <a:moveTo>
                    <a:pt x="330327" y="311150"/>
                  </a:moveTo>
                  <a:lnTo>
                    <a:pt x="330225" y="309880"/>
                  </a:lnTo>
                  <a:lnTo>
                    <a:pt x="328053" y="311150"/>
                  </a:lnTo>
                  <a:lnTo>
                    <a:pt x="326694" y="312648"/>
                  </a:lnTo>
                  <a:lnTo>
                    <a:pt x="330327" y="311150"/>
                  </a:lnTo>
                  <a:close/>
                </a:path>
                <a:path extrusionOk="0" h="334010" w="379729">
                  <a:moveTo>
                    <a:pt x="333806" y="307682"/>
                  </a:moveTo>
                  <a:lnTo>
                    <a:pt x="333209" y="307860"/>
                  </a:lnTo>
                  <a:lnTo>
                    <a:pt x="331978" y="308813"/>
                  </a:lnTo>
                  <a:lnTo>
                    <a:pt x="330327" y="309905"/>
                  </a:lnTo>
                  <a:lnTo>
                    <a:pt x="330479" y="310375"/>
                  </a:lnTo>
                  <a:lnTo>
                    <a:pt x="331635" y="309613"/>
                  </a:lnTo>
                  <a:lnTo>
                    <a:pt x="332663" y="308660"/>
                  </a:lnTo>
                  <a:lnTo>
                    <a:pt x="333768" y="307822"/>
                  </a:lnTo>
                  <a:lnTo>
                    <a:pt x="333806" y="307682"/>
                  </a:lnTo>
                  <a:close/>
                </a:path>
                <a:path extrusionOk="0" h="334010" w="379729">
                  <a:moveTo>
                    <a:pt x="338823" y="262407"/>
                  </a:moveTo>
                  <a:lnTo>
                    <a:pt x="338239" y="262572"/>
                  </a:lnTo>
                  <a:lnTo>
                    <a:pt x="338175" y="262699"/>
                  </a:lnTo>
                  <a:lnTo>
                    <a:pt x="338823" y="262407"/>
                  </a:lnTo>
                  <a:close/>
                </a:path>
                <a:path extrusionOk="0" h="334010" w="379729">
                  <a:moveTo>
                    <a:pt x="339344" y="304876"/>
                  </a:moveTo>
                  <a:lnTo>
                    <a:pt x="338048" y="306070"/>
                  </a:lnTo>
                  <a:lnTo>
                    <a:pt x="337121" y="307340"/>
                  </a:lnTo>
                  <a:lnTo>
                    <a:pt x="339344" y="304876"/>
                  </a:lnTo>
                  <a:close/>
                </a:path>
                <a:path extrusionOk="0" h="334010" w="379729">
                  <a:moveTo>
                    <a:pt x="341541" y="247916"/>
                  </a:moveTo>
                  <a:lnTo>
                    <a:pt x="341439" y="247357"/>
                  </a:lnTo>
                  <a:lnTo>
                    <a:pt x="340804" y="245960"/>
                  </a:lnTo>
                  <a:lnTo>
                    <a:pt x="339509" y="244690"/>
                  </a:lnTo>
                  <a:lnTo>
                    <a:pt x="339852" y="244602"/>
                  </a:lnTo>
                  <a:lnTo>
                    <a:pt x="338251" y="242951"/>
                  </a:lnTo>
                  <a:lnTo>
                    <a:pt x="338797" y="242951"/>
                  </a:lnTo>
                  <a:lnTo>
                    <a:pt x="337223" y="242443"/>
                  </a:lnTo>
                  <a:lnTo>
                    <a:pt x="336550" y="242443"/>
                  </a:lnTo>
                  <a:lnTo>
                    <a:pt x="338137" y="243332"/>
                  </a:lnTo>
                  <a:lnTo>
                    <a:pt x="339344" y="244602"/>
                  </a:lnTo>
                  <a:lnTo>
                    <a:pt x="339026" y="244894"/>
                  </a:lnTo>
                  <a:lnTo>
                    <a:pt x="339966" y="245732"/>
                  </a:lnTo>
                  <a:lnTo>
                    <a:pt x="340779" y="246748"/>
                  </a:lnTo>
                  <a:lnTo>
                    <a:pt x="341376" y="247878"/>
                  </a:lnTo>
                  <a:lnTo>
                    <a:pt x="341503" y="247929"/>
                  </a:lnTo>
                  <a:close/>
                </a:path>
                <a:path extrusionOk="0" h="334010" w="379729">
                  <a:moveTo>
                    <a:pt x="341896" y="250190"/>
                  </a:moveTo>
                  <a:lnTo>
                    <a:pt x="341668" y="248666"/>
                  </a:lnTo>
                  <a:lnTo>
                    <a:pt x="341566" y="248158"/>
                  </a:lnTo>
                  <a:lnTo>
                    <a:pt x="341376" y="247904"/>
                  </a:lnTo>
                  <a:lnTo>
                    <a:pt x="340995" y="247904"/>
                  </a:lnTo>
                  <a:lnTo>
                    <a:pt x="340118" y="246761"/>
                  </a:lnTo>
                  <a:lnTo>
                    <a:pt x="338213" y="244729"/>
                  </a:lnTo>
                  <a:lnTo>
                    <a:pt x="338099" y="244602"/>
                  </a:lnTo>
                  <a:lnTo>
                    <a:pt x="337121" y="243967"/>
                  </a:lnTo>
                  <a:lnTo>
                    <a:pt x="335038" y="242951"/>
                  </a:lnTo>
                  <a:lnTo>
                    <a:pt x="333768" y="242443"/>
                  </a:lnTo>
                  <a:lnTo>
                    <a:pt x="334098" y="242443"/>
                  </a:lnTo>
                  <a:lnTo>
                    <a:pt x="331406" y="241935"/>
                  </a:lnTo>
                  <a:lnTo>
                    <a:pt x="330644" y="242443"/>
                  </a:lnTo>
                  <a:lnTo>
                    <a:pt x="330835" y="242443"/>
                  </a:lnTo>
                  <a:lnTo>
                    <a:pt x="330174" y="242951"/>
                  </a:lnTo>
                  <a:lnTo>
                    <a:pt x="327355" y="242951"/>
                  </a:lnTo>
                  <a:lnTo>
                    <a:pt x="327240" y="242443"/>
                  </a:lnTo>
                  <a:lnTo>
                    <a:pt x="328803" y="241935"/>
                  </a:lnTo>
                  <a:lnTo>
                    <a:pt x="328155" y="241935"/>
                  </a:lnTo>
                  <a:lnTo>
                    <a:pt x="331736" y="241300"/>
                  </a:lnTo>
                  <a:lnTo>
                    <a:pt x="334467" y="241935"/>
                  </a:lnTo>
                  <a:lnTo>
                    <a:pt x="334645" y="241935"/>
                  </a:lnTo>
                  <a:lnTo>
                    <a:pt x="336842" y="242328"/>
                  </a:lnTo>
                  <a:lnTo>
                    <a:pt x="335648" y="241935"/>
                  </a:lnTo>
                  <a:lnTo>
                    <a:pt x="336029" y="241935"/>
                  </a:lnTo>
                  <a:lnTo>
                    <a:pt x="332155" y="241300"/>
                  </a:lnTo>
                  <a:lnTo>
                    <a:pt x="333082" y="241300"/>
                  </a:lnTo>
                  <a:lnTo>
                    <a:pt x="331851" y="240792"/>
                  </a:lnTo>
                  <a:lnTo>
                    <a:pt x="331343" y="240792"/>
                  </a:lnTo>
                  <a:lnTo>
                    <a:pt x="332168" y="240284"/>
                  </a:lnTo>
                  <a:lnTo>
                    <a:pt x="330466" y="240792"/>
                  </a:lnTo>
                  <a:lnTo>
                    <a:pt x="329641" y="240792"/>
                  </a:lnTo>
                  <a:lnTo>
                    <a:pt x="327761" y="241300"/>
                  </a:lnTo>
                  <a:lnTo>
                    <a:pt x="328371" y="241300"/>
                  </a:lnTo>
                  <a:lnTo>
                    <a:pt x="324497" y="241935"/>
                  </a:lnTo>
                  <a:lnTo>
                    <a:pt x="320497" y="241935"/>
                  </a:lnTo>
                  <a:lnTo>
                    <a:pt x="318617" y="242443"/>
                  </a:lnTo>
                  <a:lnTo>
                    <a:pt x="318109" y="242443"/>
                  </a:lnTo>
                  <a:lnTo>
                    <a:pt x="317868" y="241935"/>
                  </a:lnTo>
                  <a:lnTo>
                    <a:pt x="315341" y="241935"/>
                  </a:lnTo>
                  <a:lnTo>
                    <a:pt x="312115" y="240792"/>
                  </a:lnTo>
                  <a:lnTo>
                    <a:pt x="311505" y="240284"/>
                  </a:lnTo>
                  <a:lnTo>
                    <a:pt x="310591" y="239522"/>
                  </a:lnTo>
                  <a:lnTo>
                    <a:pt x="309905" y="240284"/>
                  </a:lnTo>
                  <a:lnTo>
                    <a:pt x="309537" y="240284"/>
                  </a:lnTo>
                  <a:lnTo>
                    <a:pt x="309359" y="239776"/>
                  </a:lnTo>
                  <a:lnTo>
                    <a:pt x="309270" y="239522"/>
                  </a:lnTo>
                  <a:lnTo>
                    <a:pt x="308965" y="238633"/>
                  </a:lnTo>
                  <a:lnTo>
                    <a:pt x="308356" y="239522"/>
                  </a:lnTo>
                  <a:lnTo>
                    <a:pt x="307428" y="239522"/>
                  </a:lnTo>
                  <a:lnTo>
                    <a:pt x="306679" y="239268"/>
                  </a:lnTo>
                  <a:lnTo>
                    <a:pt x="305663" y="239268"/>
                  </a:lnTo>
                  <a:lnTo>
                    <a:pt x="304863" y="238379"/>
                  </a:lnTo>
                  <a:lnTo>
                    <a:pt x="303504" y="237490"/>
                  </a:lnTo>
                  <a:lnTo>
                    <a:pt x="303580" y="237744"/>
                  </a:lnTo>
                  <a:lnTo>
                    <a:pt x="304546" y="239153"/>
                  </a:lnTo>
                  <a:lnTo>
                    <a:pt x="303466" y="238252"/>
                  </a:lnTo>
                  <a:lnTo>
                    <a:pt x="302856" y="237744"/>
                  </a:lnTo>
                  <a:lnTo>
                    <a:pt x="302615" y="237109"/>
                  </a:lnTo>
                  <a:lnTo>
                    <a:pt x="302526" y="236855"/>
                  </a:lnTo>
                  <a:lnTo>
                    <a:pt x="301701" y="238252"/>
                  </a:lnTo>
                  <a:lnTo>
                    <a:pt x="300888" y="237490"/>
                  </a:lnTo>
                  <a:lnTo>
                    <a:pt x="300761" y="236855"/>
                  </a:lnTo>
                  <a:lnTo>
                    <a:pt x="300710" y="236601"/>
                  </a:lnTo>
                  <a:lnTo>
                    <a:pt x="300583" y="235966"/>
                  </a:lnTo>
                  <a:lnTo>
                    <a:pt x="300012" y="235204"/>
                  </a:lnTo>
                  <a:lnTo>
                    <a:pt x="299427" y="234442"/>
                  </a:lnTo>
                  <a:lnTo>
                    <a:pt x="298513" y="235204"/>
                  </a:lnTo>
                  <a:lnTo>
                    <a:pt x="296392" y="233426"/>
                  </a:lnTo>
                  <a:lnTo>
                    <a:pt x="295808" y="232410"/>
                  </a:lnTo>
                  <a:lnTo>
                    <a:pt x="295859" y="231140"/>
                  </a:lnTo>
                  <a:lnTo>
                    <a:pt x="296214" y="231140"/>
                  </a:lnTo>
                  <a:lnTo>
                    <a:pt x="298615" y="231140"/>
                  </a:lnTo>
                  <a:lnTo>
                    <a:pt x="295770" y="230911"/>
                  </a:lnTo>
                  <a:lnTo>
                    <a:pt x="295541" y="230797"/>
                  </a:lnTo>
                  <a:lnTo>
                    <a:pt x="292468" y="230632"/>
                  </a:lnTo>
                  <a:lnTo>
                    <a:pt x="294868" y="230632"/>
                  </a:lnTo>
                  <a:lnTo>
                    <a:pt x="295541" y="230886"/>
                  </a:lnTo>
                  <a:lnTo>
                    <a:pt x="295262" y="230632"/>
                  </a:lnTo>
                  <a:lnTo>
                    <a:pt x="294779" y="230378"/>
                  </a:lnTo>
                  <a:lnTo>
                    <a:pt x="294881" y="229997"/>
                  </a:lnTo>
                  <a:lnTo>
                    <a:pt x="295605" y="229997"/>
                  </a:lnTo>
                  <a:lnTo>
                    <a:pt x="295440" y="229616"/>
                  </a:lnTo>
                  <a:lnTo>
                    <a:pt x="295122" y="228854"/>
                  </a:lnTo>
                  <a:lnTo>
                    <a:pt x="295008" y="228600"/>
                  </a:lnTo>
                  <a:lnTo>
                    <a:pt x="294932" y="228854"/>
                  </a:lnTo>
                  <a:lnTo>
                    <a:pt x="294830" y="229235"/>
                  </a:lnTo>
                  <a:lnTo>
                    <a:pt x="294716" y="229616"/>
                  </a:lnTo>
                  <a:lnTo>
                    <a:pt x="294043" y="228854"/>
                  </a:lnTo>
                  <a:lnTo>
                    <a:pt x="292989" y="229235"/>
                  </a:lnTo>
                  <a:lnTo>
                    <a:pt x="292100" y="229616"/>
                  </a:lnTo>
                  <a:lnTo>
                    <a:pt x="291833" y="229362"/>
                  </a:lnTo>
                  <a:lnTo>
                    <a:pt x="289712" y="227711"/>
                  </a:lnTo>
                  <a:lnTo>
                    <a:pt x="289623" y="227457"/>
                  </a:lnTo>
                  <a:lnTo>
                    <a:pt x="289547" y="227203"/>
                  </a:lnTo>
                  <a:lnTo>
                    <a:pt x="289458" y="226949"/>
                  </a:lnTo>
                  <a:lnTo>
                    <a:pt x="289902" y="226949"/>
                  </a:lnTo>
                  <a:lnTo>
                    <a:pt x="288886" y="225679"/>
                  </a:lnTo>
                  <a:lnTo>
                    <a:pt x="289267" y="225425"/>
                  </a:lnTo>
                  <a:lnTo>
                    <a:pt x="288378" y="224028"/>
                  </a:lnTo>
                  <a:lnTo>
                    <a:pt x="288213" y="223774"/>
                  </a:lnTo>
                  <a:lnTo>
                    <a:pt x="288150" y="224028"/>
                  </a:lnTo>
                  <a:lnTo>
                    <a:pt x="287947" y="223774"/>
                  </a:lnTo>
                  <a:lnTo>
                    <a:pt x="287693" y="223393"/>
                  </a:lnTo>
                  <a:lnTo>
                    <a:pt x="286981" y="222250"/>
                  </a:lnTo>
                  <a:lnTo>
                    <a:pt x="286880" y="221361"/>
                  </a:lnTo>
                  <a:lnTo>
                    <a:pt x="287159" y="221361"/>
                  </a:lnTo>
                  <a:lnTo>
                    <a:pt x="287108" y="220599"/>
                  </a:lnTo>
                  <a:lnTo>
                    <a:pt x="287007" y="218694"/>
                  </a:lnTo>
                  <a:lnTo>
                    <a:pt x="285407" y="217297"/>
                  </a:lnTo>
                  <a:lnTo>
                    <a:pt x="285102" y="216535"/>
                  </a:lnTo>
                  <a:lnTo>
                    <a:pt x="284632" y="214503"/>
                  </a:lnTo>
                  <a:lnTo>
                    <a:pt x="285203" y="214503"/>
                  </a:lnTo>
                  <a:lnTo>
                    <a:pt x="285559" y="213360"/>
                  </a:lnTo>
                  <a:lnTo>
                    <a:pt x="284276" y="214388"/>
                  </a:lnTo>
                  <a:lnTo>
                    <a:pt x="284365" y="213106"/>
                  </a:lnTo>
                  <a:lnTo>
                    <a:pt x="285203" y="213106"/>
                  </a:lnTo>
                  <a:lnTo>
                    <a:pt x="283959" y="212090"/>
                  </a:lnTo>
                  <a:lnTo>
                    <a:pt x="284772" y="211709"/>
                  </a:lnTo>
                  <a:lnTo>
                    <a:pt x="284975" y="211709"/>
                  </a:lnTo>
                  <a:lnTo>
                    <a:pt x="285153" y="211328"/>
                  </a:lnTo>
                  <a:lnTo>
                    <a:pt x="285330" y="210947"/>
                  </a:lnTo>
                  <a:lnTo>
                    <a:pt x="284454" y="211328"/>
                  </a:lnTo>
                  <a:lnTo>
                    <a:pt x="284518" y="209931"/>
                  </a:lnTo>
                  <a:lnTo>
                    <a:pt x="284632" y="209169"/>
                  </a:lnTo>
                  <a:lnTo>
                    <a:pt x="284746" y="208407"/>
                  </a:lnTo>
                  <a:lnTo>
                    <a:pt x="285826" y="209169"/>
                  </a:lnTo>
                  <a:lnTo>
                    <a:pt x="286118" y="209169"/>
                  </a:lnTo>
                  <a:lnTo>
                    <a:pt x="285470" y="208407"/>
                  </a:lnTo>
                  <a:lnTo>
                    <a:pt x="284962" y="208407"/>
                  </a:lnTo>
                  <a:lnTo>
                    <a:pt x="286169" y="208038"/>
                  </a:lnTo>
                  <a:lnTo>
                    <a:pt x="285534" y="207518"/>
                  </a:lnTo>
                  <a:lnTo>
                    <a:pt x="286385" y="207518"/>
                  </a:lnTo>
                  <a:lnTo>
                    <a:pt x="285915" y="206248"/>
                  </a:lnTo>
                  <a:lnTo>
                    <a:pt x="285546" y="206248"/>
                  </a:lnTo>
                  <a:lnTo>
                    <a:pt x="286181" y="205994"/>
                  </a:lnTo>
                  <a:lnTo>
                    <a:pt x="286334" y="206248"/>
                  </a:lnTo>
                  <a:lnTo>
                    <a:pt x="286435" y="205994"/>
                  </a:lnTo>
                  <a:lnTo>
                    <a:pt x="286562" y="205994"/>
                  </a:lnTo>
                  <a:lnTo>
                    <a:pt x="286105" y="205232"/>
                  </a:lnTo>
                  <a:lnTo>
                    <a:pt x="286486" y="205232"/>
                  </a:lnTo>
                  <a:lnTo>
                    <a:pt x="284734" y="204851"/>
                  </a:lnTo>
                  <a:lnTo>
                    <a:pt x="283997" y="203327"/>
                  </a:lnTo>
                  <a:lnTo>
                    <a:pt x="285038" y="202946"/>
                  </a:lnTo>
                  <a:lnTo>
                    <a:pt x="285000" y="202692"/>
                  </a:lnTo>
                  <a:lnTo>
                    <a:pt x="284899" y="202057"/>
                  </a:lnTo>
                  <a:lnTo>
                    <a:pt x="285127" y="202692"/>
                  </a:lnTo>
                  <a:lnTo>
                    <a:pt x="285127" y="202057"/>
                  </a:lnTo>
                  <a:lnTo>
                    <a:pt x="285140" y="201168"/>
                  </a:lnTo>
                  <a:lnTo>
                    <a:pt x="285356" y="201168"/>
                  </a:lnTo>
                  <a:lnTo>
                    <a:pt x="285584" y="201168"/>
                  </a:lnTo>
                  <a:lnTo>
                    <a:pt x="285991" y="200533"/>
                  </a:lnTo>
                  <a:lnTo>
                    <a:pt x="285356" y="200952"/>
                  </a:lnTo>
                  <a:lnTo>
                    <a:pt x="285432" y="199771"/>
                  </a:lnTo>
                  <a:lnTo>
                    <a:pt x="285813" y="200152"/>
                  </a:lnTo>
                  <a:lnTo>
                    <a:pt x="286029" y="199771"/>
                  </a:lnTo>
                  <a:lnTo>
                    <a:pt x="286092" y="199644"/>
                  </a:lnTo>
                  <a:lnTo>
                    <a:pt x="285343" y="199263"/>
                  </a:lnTo>
                  <a:lnTo>
                    <a:pt x="285432" y="198628"/>
                  </a:lnTo>
                  <a:lnTo>
                    <a:pt x="285546" y="197739"/>
                  </a:lnTo>
                  <a:lnTo>
                    <a:pt x="285635" y="197104"/>
                  </a:lnTo>
                  <a:lnTo>
                    <a:pt x="285711" y="196723"/>
                  </a:lnTo>
                  <a:lnTo>
                    <a:pt x="285788" y="196342"/>
                  </a:lnTo>
                  <a:lnTo>
                    <a:pt x="273837" y="196342"/>
                  </a:lnTo>
                  <a:lnTo>
                    <a:pt x="273862" y="196723"/>
                  </a:lnTo>
                  <a:lnTo>
                    <a:pt x="273697" y="196723"/>
                  </a:lnTo>
                  <a:lnTo>
                    <a:pt x="273672" y="197104"/>
                  </a:lnTo>
                  <a:lnTo>
                    <a:pt x="273558" y="198247"/>
                  </a:lnTo>
                  <a:lnTo>
                    <a:pt x="273431" y="199009"/>
                  </a:lnTo>
                  <a:lnTo>
                    <a:pt x="273316" y="199771"/>
                  </a:lnTo>
                  <a:lnTo>
                    <a:pt x="273227" y="200152"/>
                  </a:lnTo>
                  <a:lnTo>
                    <a:pt x="273126" y="200533"/>
                  </a:lnTo>
                  <a:lnTo>
                    <a:pt x="272376" y="204470"/>
                  </a:lnTo>
                  <a:lnTo>
                    <a:pt x="272389" y="213106"/>
                  </a:lnTo>
                  <a:lnTo>
                    <a:pt x="272516" y="214503"/>
                  </a:lnTo>
                  <a:lnTo>
                    <a:pt x="272605" y="215646"/>
                  </a:lnTo>
                  <a:lnTo>
                    <a:pt x="287896" y="241935"/>
                  </a:lnTo>
                  <a:lnTo>
                    <a:pt x="288366" y="242443"/>
                  </a:lnTo>
                  <a:lnTo>
                    <a:pt x="294919" y="247142"/>
                  </a:lnTo>
                  <a:lnTo>
                    <a:pt x="302018" y="250952"/>
                  </a:lnTo>
                  <a:lnTo>
                    <a:pt x="312775" y="254508"/>
                  </a:lnTo>
                  <a:lnTo>
                    <a:pt x="316217" y="255016"/>
                  </a:lnTo>
                  <a:lnTo>
                    <a:pt x="320624" y="255016"/>
                  </a:lnTo>
                  <a:lnTo>
                    <a:pt x="325983" y="254254"/>
                  </a:lnTo>
                  <a:lnTo>
                    <a:pt x="326872" y="254000"/>
                  </a:lnTo>
                  <a:lnTo>
                    <a:pt x="327304" y="254000"/>
                  </a:lnTo>
                  <a:lnTo>
                    <a:pt x="329666" y="253365"/>
                  </a:lnTo>
                  <a:lnTo>
                    <a:pt x="330034" y="253111"/>
                  </a:lnTo>
                  <a:lnTo>
                    <a:pt x="330619" y="253365"/>
                  </a:lnTo>
                  <a:lnTo>
                    <a:pt x="330149" y="254000"/>
                  </a:lnTo>
                  <a:lnTo>
                    <a:pt x="329857" y="254000"/>
                  </a:lnTo>
                  <a:lnTo>
                    <a:pt x="329768" y="254254"/>
                  </a:lnTo>
                  <a:lnTo>
                    <a:pt x="329692" y="254508"/>
                  </a:lnTo>
                  <a:lnTo>
                    <a:pt x="329615" y="254762"/>
                  </a:lnTo>
                  <a:lnTo>
                    <a:pt x="329526" y="255016"/>
                  </a:lnTo>
                  <a:lnTo>
                    <a:pt x="329450" y="255270"/>
                  </a:lnTo>
                  <a:lnTo>
                    <a:pt x="329374" y="255524"/>
                  </a:lnTo>
                  <a:lnTo>
                    <a:pt x="329285" y="255778"/>
                  </a:lnTo>
                  <a:lnTo>
                    <a:pt x="329209" y="256032"/>
                  </a:lnTo>
                  <a:lnTo>
                    <a:pt x="328676" y="257048"/>
                  </a:lnTo>
                  <a:lnTo>
                    <a:pt x="326618" y="262001"/>
                  </a:lnTo>
                  <a:lnTo>
                    <a:pt x="326364" y="262509"/>
                  </a:lnTo>
                  <a:lnTo>
                    <a:pt x="323748" y="266192"/>
                  </a:lnTo>
                  <a:lnTo>
                    <a:pt x="323430" y="266954"/>
                  </a:lnTo>
                  <a:lnTo>
                    <a:pt x="325437" y="265938"/>
                  </a:lnTo>
                  <a:lnTo>
                    <a:pt x="323659" y="268732"/>
                  </a:lnTo>
                  <a:lnTo>
                    <a:pt x="321945" y="270383"/>
                  </a:lnTo>
                  <a:lnTo>
                    <a:pt x="320205" y="271907"/>
                  </a:lnTo>
                  <a:lnTo>
                    <a:pt x="318528" y="273431"/>
                  </a:lnTo>
                  <a:lnTo>
                    <a:pt x="315798" y="275717"/>
                  </a:lnTo>
                  <a:lnTo>
                    <a:pt x="314706" y="276733"/>
                  </a:lnTo>
                  <a:lnTo>
                    <a:pt x="314807" y="276479"/>
                  </a:lnTo>
                  <a:lnTo>
                    <a:pt x="314858" y="276352"/>
                  </a:lnTo>
                  <a:lnTo>
                    <a:pt x="314528" y="276479"/>
                  </a:lnTo>
                  <a:lnTo>
                    <a:pt x="314452" y="276860"/>
                  </a:lnTo>
                  <a:lnTo>
                    <a:pt x="313994" y="277368"/>
                  </a:lnTo>
                  <a:lnTo>
                    <a:pt x="313880" y="277495"/>
                  </a:lnTo>
                  <a:lnTo>
                    <a:pt x="313486" y="277368"/>
                  </a:lnTo>
                  <a:lnTo>
                    <a:pt x="313563" y="277495"/>
                  </a:lnTo>
                  <a:lnTo>
                    <a:pt x="313359" y="277495"/>
                  </a:lnTo>
                  <a:lnTo>
                    <a:pt x="313817" y="277876"/>
                  </a:lnTo>
                  <a:lnTo>
                    <a:pt x="313499" y="277876"/>
                  </a:lnTo>
                  <a:lnTo>
                    <a:pt x="312940" y="278003"/>
                  </a:lnTo>
                  <a:lnTo>
                    <a:pt x="311823" y="277368"/>
                  </a:lnTo>
                  <a:lnTo>
                    <a:pt x="311492" y="277368"/>
                  </a:lnTo>
                  <a:lnTo>
                    <a:pt x="311734" y="277876"/>
                  </a:lnTo>
                  <a:lnTo>
                    <a:pt x="311835" y="278130"/>
                  </a:lnTo>
                  <a:lnTo>
                    <a:pt x="312229" y="278892"/>
                  </a:lnTo>
                  <a:lnTo>
                    <a:pt x="311912" y="278892"/>
                  </a:lnTo>
                  <a:lnTo>
                    <a:pt x="311658" y="279019"/>
                  </a:lnTo>
                  <a:lnTo>
                    <a:pt x="311035" y="279273"/>
                  </a:lnTo>
                  <a:lnTo>
                    <a:pt x="310413" y="279527"/>
                  </a:lnTo>
                  <a:lnTo>
                    <a:pt x="310248" y="279527"/>
                  </a:lnTo>
                  <a:lnTo>
                    <a:pt x="308927" y="280035"/>
                  </a:lnTo>
                  <a:lnTo>
                    <a:pt x="325488" y="280035"/>
                  </a:lnTo>
                  <a:lnTo>
                    <a:pt x="327126" y="279019"/>
                  </a:lnTo>
                  <a:lnTo>
                    <a:pt x="327939" y="278511"/>
                  </a:lnTo>
                  <a:lnTo>
                    <a:pt x="327888" y="278384"/>
                  </a:lnTo>
                  <a:lnTo>
                    <a:pt x="328434" y="278130"/>
                  </a:lnTo>
                  <a:lnTo>
                    <a:pt x="328968" y="277876"/>
                  </a:lnTo>
                  <a:lnTo>
                    <a:pt x="328180" y="278003"/>
                  </a:lnTo>
                  <a:lnTo>
                    <a:pt x="327799" y="278130"/>
                  </a:lnTo>
                  <a:lnTo>
                    <a:pt x="327888" y="278003"/>
                  </a:lnTo>
                  <a:lnTo>
                    <a:pt x="328269" y="277495"/>
                  </a:lnTo>
                  <a:lnTo>
                    <a:pt x="329107" y="276860"/>
                  </a:lnTo>
                  <a:lnTo>
                    <a:pt x="331571" y="274955"/>
                  </a:lnTo>
                  <a:lnTo>
                    <a:pt x="333070" y="273685"/>
                  </a:lnTo>
                  <a:lnTo>
                    <a:pt x="334403" y="272288"/>
                  </a:lnTo>
                  <a:lnTo>
                    <a:pt x="334187" y="272034"/>
                  </a:lnTo>
                  <a:lnTo>
                    <a:pt x="334073" y="271907"/>
                  </a:lnTo>
                  <a:lnTo>
                    <a:pt x="333806" y="271272"/>
                  </a:lnTo>
                  <a:lnTo>
                    <a:pt x="332841" y="271272"/>
                  </a:lnTo>
                  <a:lnTo>
                    <a:pt x="333044" y="270383"/>
                  </a:lnTo>
                  <a:lnTo>
                    <a:pt x="333108" y="270129"/>
                  </a:lnTo>
                  <a:lnTo>
                    <a:pt x="333806" y="269621"/>
                  </a:lnTo>
                  <a:lnTo>
                    <a:pt x="334060" y="268732"/>
                  </a:lnTo>
                  <a:lnTo>
                    <a:pt x="334137" y="268478"/>
                  </a:lnTo>
                  <a:lnTo>
                    <a:pt x="334759" y="268097"/>
                  </a:lnTo>
                  <a:lnTo>
                    <a:pt x="334733" y="268478"/>
                  </a:lnTo>
                  <a:lnTo>
                    <a:pt x="334924" y="268097"/>
                  </a:lnTo>
                  <a:lnTo>
                    <a:pt x="335495" y="266954"/>
                  </a:lnTo>
                  <a:lnTo>
                    <a:pt x="336194" y="265938"/>
                  </a:lnTo>
                  <a:lnTo>
                    <a:pt x="337096" y="264668"/>
                  </a:lnTo>
                  <a:lnTo>
                    <a:pt x="337527" y="263906"/>
                  </a:lnTo>
                  <a:lnTo>
                    <a:pt x="338175" y="262763"/>
                  </a:lnTo>
                  <a:lnTo>
                    <a:pt x="337223" y="263144"/>
                  </a:lnTo>
                  <a:lnTo>
                    <a:pt x="335178" y="263906"/>
                  </a:lnTo>
                  <a:lnTo>
                    <a:pt x="336562" y="262509"/>
                  </a:lnTo>
                  <a:lnTo>
                    <a:pt x="338696" y="259842"/>
                  </a:lnTo>
                  <a:lnTo>
                    <a:pt x="338226" y="259207"/>
                  </a:lnTo>
                  <a:lnTo>
                    <a:pt x="338607" y="258953"/>
                  </a:lnTo>
                  <a:lnTo>
                    <a:pt x="339293" y="258445"/>
                  </a:lnTo>
                  <a:lnTo>
                    <a:pt x="339839" y="257683"/>
                  </a:lnTo>
                  <a:lnTo>
                    <a:pt x="340258" y="257048"/>
                  </a:lnTo>
                  <a:lnTo>
                    <a:pt x="340639" y="256032"/>
                  </a:lnTo>
                  <a:lnTo>
                    <a:pt x="340563" y="255016"/>
                  </a:lnTo>
                  <a:lnTo>
                    <a:pt x="340487" y="254762"/>
                  </a:lnTo>
                  <a:lnTo>
                    <a:pt x="340093" y="254762"/>
                  </a:lnTo>
                  <a:lnTo>
                    <a:pt x="340690" y="253365"/>
                  </a:lnTo>
                  <a:lnTo>
                    <a:pt x="340804" y="253111"/>
                  </a:lnTo>
                  <a:lnTo>
                    <a:pt x="341147" y="252222"/>
                  </a:lnTo>
                  <a:lnTo>
                    <a:pt x="341261" y="251587"/>
                  </a:lnTo>
                  <a:lnTo>
                    <a:pt x="341312" y="251333"/>
                  </a:lnTo>
                  <a:lnTo>
                    <a:pt x="341287" y="253365"/>
                  </a:lnTo>
                  <a:lnTo>
                    <a:pt x="341439" y="253111"/>
                  </a:lnTo>
                  <a:lnTo>
                    <a:pt x="341807" y="251587"/>
                  </a:lnTo>
                  <a:lnTo>
                    <a:pt x="341871" y="251333"/>
                  </a:lnTo>
                  <a:lnTo>
                    <a:pt x="341896" y="250190"/>
                  </a:lnTo>
                  <a:close/>
                </a:path>
                <a:path extrusionOk="0" h="334010" w="379729">
                  <a:moveTo>
                    <a:pt x="348716" y="295656"/>
                  </a:moveTo>
                  <a:lnTo>
                    <a:pt x="347827" y="295922"/>
                  </a:lnTo>
                  <a:lnTo>
                    <a:pt x="348576" y="295808"/>
                  </a:lnTo>
                  <a:lnTo>
                    <a:pt x="348716" y="295656"/>
                  </a:lnTo>
                  <a:close/>
                </a:path>
                <a:path extrusionOk="0" h="334010" w="379729">
                  <a:moveTo>
                    <a:pt x="367271" y="258521"/>
                  </a:moveTo>
                  <a:lnTo>
                    <a:pt x="367220" y="258064"/>
                  </a:lnTo>
                  <a:lnTo>
                    <a:pt x="366750" y="259918"/>
                  </a:lnTo>
                  <a:lnTo>
                    <a:pt x="366941" y="259778"/>
                  </a:lnTo>
                  <a:lnTo>
                    <a:pt x="367169" y="259118"/>
                  </a:lnTo>
                  <a:lnTo>
                    <a:pt x="367271" y="258521"/>
                  </a:lnTo>
                  <a:close/>
                </a:path>
                <a:path extrusionOk="0" h="334010" w="379729">
                  <a:moveTo>
                    <a:pt x="368452" y="205740"/>
                  </a:moveTo>
                  <a:lnTo>
                    <a:pt x="368338" y="204470"/>
                  </a:lnTo>
                  <a:lnTo>
                    <a:pt x="368211" y="203200"/>
                  </a:lnTo>
                  <a:lnTo>
                    <a:pt x="368084" y="201930"/>
                  </a:lnTo>
                  <a:lnTo>
                    <a:pt x="367969" y="200660"/>
                  </a:lnTo>
                  <a:lnTo>
                    <a:pt x="367842" y="199390"/>
                  </a:lnTo>
                  <a:lnTo>
                    <a:pt x="367715" y="198120"/>
                  </a:lnTo>
                  <a:lnTo>
                    <a:pt x="367233" y="196850"/>
                  </a:lnTo>
                  <a:lnTo>
                    <a:pt x="366890" y="194310"/>
                  </a:lnTo>
                  <a:lnTo>
                    <a:pt x="364578" y="190500"/>
                  </a:lnTo>
                  <a:lnTo>
                    <a:pt x="361607" y="186690"/>
                  </a:lnTo>
                  <a:lnTo>
                    <a:pt x="358762" y="182880"/>
                  </a:lnTo>
                  <a:lnTo>
                    <a:pt x="355587" y="180340"/>
                  </a:lnTo>
                  <a:lnTo>
                    <a:pt x="352526" y="176530"/>
                  </a:lnTo>
                  <a:lnTo>
                    <a:pt x="348894" y="173990"/>
                  </a:lnTo>
                  <a:lnTo>
                    <a:pt x="343839" y="167640"/>
                  </a:lnTo>
                  <a:lnTo>
                    <a:pt x="337807" y="163830"/>
                  </a:lnTo>
                  <a:lnTo>
                    <a:pt x="331558" y="158750"/>
                  </a:lnTo>
                  <a:lnTo>
                    <a:pt x="329653" y="157480"/>
                  </a:lnTo>
                  <a:lnTo>
                    <a:pt x="327736" y="157480"/>
                  </a:lnTo>
                  <a:lnTo>
                    <a:pt x="325780" y="156210"/>
                  </a:lnTo>
                  <a:lnTo>
                    <a:pt x="325653" y="151130"/>
                  </a:lnTo>
                  <a:lnTo>
                    <a:pt x="325551" y="148590"/>
                  </a:lnTo>
                  <a:lnTo>
                    <a:pt x="325018" y="144780"/>
                  </a:lnTo>
                  <a:lnTo>
                    <a:pt x="324053" y="135890"/>
                  </a:lnTo>
                  <a:lnTo>
                    <a:pt x="322300" y="127000"/>
                  </a:lnTo>
                  <a:lnTo>
                    <a:pt x="322275" y="123190"/>
                  </a:lnTo>
                  <a:lnTo>
                    <a:pt x="317398" y="109220"/>
                  </a:lnTo>
                  <a:lnTo>
                    <a:pt x="317207" y="107950"/>
                  </a:lnTo>
                  <a:lnTo>
                    <a:pt x="316826" y="105410"/>
                  </a:lnTo>
                  <a:lnTo>
                    <a:pt x="312928" y="97790"/>
                  </a:lnTo>
                  <a:lnTo>
                    <a:pt x="312077" y="96139"/>
                  </a:lnTo>
                  <a:lnTo>
                    <a:pt x="312077" y="151130"/>
                  </a:lnTo>
                  <a:lnTo>
                    <a:pt x="310007" y="151130"/>
                  </a:lnTo>
                  <a:lnTo>
                    <a:pt x="307911" y="149860"/>
                  </a:lnTo>
                  <a:lnTo>
                    <a:pt x="305816" y="149860"/>
                  </a:lnTo>
                  <a:lnTo>
                    <a:pt x="303212" y="148590"/>
                  </a:lnTo>
                  <a:lnTo>
                    <a:pt x="297954" y="148590"/>
                  </a:lnTo>
                  <a:lnTo>
                    <a:pt x="297434" y="144780"/>
                  </a:lnTo>
                  <a:lnTo>
                    <a:pt x="296799" y="139700"/>
                  </a:lnTo>
                  <a:lnTo>
                    <a:pt x="295681" y="135890"/>
                  </a:lnTo>
                  <a:lnTo>
                    <a:pt x="294157" y="128270"/>
                  </a:lnTo>
                  <a:lnTo>
                    <a:pt x="292023" y="119380"/>
                  </a:lnTo>
                  <a:lnTo>
                    <a:pt x="289420" y="111760"/>
                  </a:lnTo>
                  <a:lnTo>
                    <a:pt x="287286" y="106197"/>
                  </a:lnTo>
                  <a:lnTo>
                    <a:pt x="287286" y="147320"/>
                  </a:lnTo>
                  <a:lnTo>
                    <a:pt x="281419" y="147320"/>
                  </a:lnTo>
                  <a:lnTo>
                    <a:pt x="278498" y="148590"/>
                  </a:lnTo>
                  <a:lnTo>
                    <a:pt x="274713" y="149860"/>
                  </a:lnTo>
                  <a:lnTo>
                    <a:pt x="267677" y="149860"/>
                  </a:lnTo>
                  <a:lnTo>
                    <a:pt x="263283" y="151130"/>
                  </a:lnTo>
                  <a:lnTo>
                    <a:pt x="260261" y="151130"/>
                  </a:lnTo>
                  <a:lnTo>
                    <a:pt x="254431" y="153670"/>
                  </a:lnTo>
                  <a:lnTo>
                    <a:pt x="251447" y="154940"/>
                  </a:lnTo>
                  <a:lnTo>
                    <a:pt x="245884" y="157480"/>
                  </a:lnTo>
                  <a:lnTo>
                    <a:pt x="243027" y="158750"/>
                  </a:lnTo>
                  <a:lnTo>
                    <a:pt x="240233" y="160121"/>
                  </a:lnTo>
                  <a:lnTo>
                    <a:pt x="240512" y="160121"/>
                  </a:lnTo>
                  <a:lnTo>
                    <a:pt x="237832" y="162560"/>
                  </a:lnTo>
                  <a:lnTo>
                    <a:pt x="237769" y="161290"/>
                  </a:lnTo>
                  <a:lnTo>
                    <a:pt x="236994" y="161290"/>
                  </a:lnTo>
                  <a:lnTo>
                    <a:pt x="205879" y="194310"/>
                  </a:lnTo>
                  <a:lnTo>
                    <a:pt x="192976" y="234950"/>
                  </a:lnTo>
                  <a:lnTo>
                    <a:pt x="191998" y="237490"/>
                  </a:lnTo>
                  <a:lnTo>
                    <a:pt x="192087" y="238760"/>
                  </a:lnTo>
                  <a:lnTo>
                    <a:pt x="192176" y="240030"/>
                  </a:lnTo>
                  <a:lnTo>
                    <a:pt x="192278" y="241300"/>
                  </a:lnTo>
                  <a:lnTo>
                    <a:pt x="192366" y="242570"/>
                  </a:lnTo>
                  <a:lnTo>
                    <a:pt x="192455" y="243840"/>
                  </a:lnTo>
                  <a:lnTo>
                    <a:pt x="192544" y="245110"/>
                  </a:lnTo>
                  <a:lnTo>
                    <a:pt x="192633" y="246380"/>
                  </a:lnTo>
                  <a:lnTo>
                    <a:pt x="192112" y="247650"/>
                  </a:lnTo>
                  <a:lnTo>
                    <a:pt x="193471" y="254000"/>
                  </a:lnTo>
                  <a:lnTo>
                    <a:pt x="194957" y="261620"/>
                  </a:lnTo>
                  <a:lnTo>
                    <a:pt x="196697" y="267970"/>
                  </a:lnTo>
                  <a:lnTo>
                    <a:pt x="198780" y="274320"/>
                  </a:lnTo>
                  <a:lnTo>
                    <a:pt x="198589" y="274320"/>
                  </a:lnTo>
                  <a:lnTo>
                    <a:pt x="199047" y="275590"/>
                  </a:lnTo>
                  <a:lnTo>
                    <a:pt x="200304" y="278130"/>
                  </a:lnTo>
                  <a:lnTo>
                    <a:pt x="200113" y="278130"/>
                  </a:lnTo>
                  <a:lnTo>
                    <a:pt x="201206" y="279400"/>
                  </a:lnTo>
                  <a:lnTo>
                    <a:pt x="202133" y="281940"/>
                  </a:lnTo>
                  <a:lnTo>
                    <a:pt x="203212" y="284480"/>
                  </a:lnTo>
                  <a:lnTo>
                    <a:pt x="200190" y="284480"/>
                  </a:lnTo>
                  <a:lnTo>
                    <a:pt x="197421" y="285851"/>
                  </a:lnTo>
                  <a:lnTo>
                    <a:pt x="194805" y="285851"/>
                  </a:lnTo>
                  <a:lnTo>
                    <a:pt x="192354" y="287070"/>
                  </a:lnTo>
                  <a:lnTo>
                    <a:pt x="197154" y="287070"/>
                  </a:lnTo>
                  <a:lnTo>
                    <a:pt x="195922" y="288290"/>
                  </a:lnTo>
                  <a:lnTo>
                    <a:pt x="187807" y="288290"/>
                  </a:lnTo>
                  <a:lnTo>
                    <a:pt x="185661" y="289560"/>
                  </a:lnTo>
                  <a:lnTo>
                    <a:pt x="182613" y="289560"/>
                  </a:lnTo>
                  <a:lnTo>
                    <a:pt x="173786" y="288290"/>
                  </a:lnTo>
                  <a:lnTo>
                    <a:pt x="176644" y="290830"/>
                  </a:lnTo>
                  <a:lnTo>
                    <a:pt x="170192" y="290830"/>
                  </a:lnTo>
                  <a:lnTo>
                    <a:pt x="168719" y="289560"/>
                  </a:lnTo>
                  <a:lnTo>
                    <a:pt x="166992" y="289560"/>
                  </a:lnTo>
                  <a:lnTo>
                    <a:pt x="166916" y="288290"/>
                  </a:lnTo>
                  <a:lnTo>
                    <a:pt x="167970" y="288290"/>
                  </a:lnTo>
                  <a:lnTo>
                    <a:pt x="168770" y="287070"/>
                  </a:lnTo>
                  <a:lnTo>
                    <a:pt x="167487" y="287070"/>
                  </a:lnTo>
                  <a:lnTo>
                    <a:pt x="167474" y="285851"/>
                  </a:lnTo>
                  <a:lnTo>
                    <a:pt x="167132" y="285851"/>
                  </a:lnTo>
                  <a:lnTo>
                    <a:pt x="168071" y="284480"/>
                  </a:lnTo>
                  <a:lnTo>
                    <a:pt x="168681" y="284480"/>
                  </a:lnTo>
                  <a:lnTo>
                    <a:pt x="166598" y="283210"/>
                  </a:lnTo>
                  <a:lnTo>
                    <a:pt x="167779" y="283210"/>
                  </a:lnTo>
                  <a:lnTo>
                    <a:pt x="168427" y="281940"/>
                  </a:lnTo>
                  <a:lnTo>
                    <a:pt x="168910" y="281940"/>
                  </a:lnTo>
                  <a:lnTo>
                    <a:pt x="169024" y="280670"/>
                  </a:lnTo>
                  <a:lnTo>
                    <a:pt x="169354" y="280670"/>
                  </a:lnTo>
                  <a:lnTo>
                    <a:pt x="167182" y="279400"/>
                  </a:lnTo>
                  <a:lnTo>
                    <a:pt x="167563" y="279400"/>
                  </a:lnTo>
                  <a:lnTo>
                    <a:pt x="167208" y="278130"/>
                  </a:lnTo>
                  <a:lnTo>
                    <a:pt x="168694" y="278130"/>
                  </a:lnTo>
                  <a:lnTo>
                    <a:pt x="166928" y="276860"/>
                  </a:lnTo>
                  <a:lnTo>
                    <a:pt x="167779" y="276860"/>
                  </a:lnTo>
                  <a:lnTo>
                    <a:pt x="166789" y="275590"/>
                  </a:lnTo>
                  <a:lnTo>
                    <a:pt x="166966" y="275590"/>
                  </a:lnTo>
                  <a:lnTo>
                    <a:pt x="166560" y="274320"/>
                  </a:lnTo>
                  <a:lnTo>
                    <a:pt x="166966" y="274320"/>
                  </a:lnTo>
                  <a:lnTo>
                    <a:pt x="166243" y="273913"/>
                  </a:lnTo>
                  <a:lnTo>
                    <a:pt x="166243" y="289560"/>
                  </a:lnTo>
                  <a:lnTo>
                    <a:pt x="164922" y="289560"/>
                  </a:lnTo>
                  <a:lnTo>
                    <a:pt x="165417" y="288290"/>
                  </a:lnTo>
                  <a:lnTo>
                    <a:pt x="166065" y="288290"/>
                  </a:lnTo>
                  <a:lnTo>
                    <a:pt x="166243" y="289560"/>
                  </a:lnTo>
                  <a:lnTo>
                    <a:pt x="166243" y="273913"/>
                  </a:lnTo>
                  <a:lnTo>
                    <a:pt x="164769" y="273050"/>
                  </a:lnTo>
                  <a:lnTo>
                    <a:pt x="154901" y="273050"/>
                  </a:lnTo>
                  <a:lnTo>
                    <a:pt x="155638" y="274320"/>
                  </a:lnTo>
                  <a:lnTo>
                    <a:pt x="154317" y="274320"/>
                  </a:lnTo>
                  <a:lnTo>
                    <a:pt x="154762" y="276860"/>
                  </a:lnTo>
                  <a:lnTo>
                    <a:pt x="154063" y="276860"/>
                  </a:lnTo>
                  <a:lnTo>
                    <a:pt x="155956" y="278130"/>
                  </a:lnTo>
                  <a:lnTo>
                    <a:pt x="154990" y="278130"/>
                  </a:lnTo>
                  <a:lnTo>
                    <a:pt x="155168" y="279400"/>
                  </a:lnTo>
                  <a:lnTo>
                    <a:pt x="156248" y="280670"/>
                  </a:lnTo>
                  <a:lnTo>
                    <a:pt x="155232" y="281940"/>
                  </a:lnTo>
                  <a:lnTo>
                    <a:pt x="154444" y="281940"/>
                  </a:lnTo>
                  <a:lnTo>
                    <a:pt x="155384" y="283210"/>
                  </a:lnTo>
                  <a:lnTo>
                    <a:pt x="155879" y="283210"/>
                  </a:lnTo>
                  <a:lnTo>
                    <a:pt x="155168" y="284480"/>
                  </a:lnTo>
                  <a:lnTo>
                    <a:pt x="154876" y="284480"/>
                  </a:lnTo>
                  <a:lnTo>
                    <a:pt x="154635" y="285851"/>
                  </a:lnTo>
                  <a:lnTo>
                    <a:pt x="154774" y="285851"/>
                  </a:lnTo>
                  <a:lnTo>
                    <a:pt x="156121" y="287070"/>
                  </a:lnTo>
                  <a:lnTo>
                    <a:pt x="155028" y="288290"/>
                  </a:lnTo>
                  <a:lnTo>
                    <a:pt x="154635" y="288290"/>
                  </a:lnTo>
                  <a:lnTo>
                    <a:pt x="154927" y="289560"/>
                  </a:lnTo>
                  <a:lnTo>
                    <a:pt x="148856" y="289560"/>
                  </a:lnTo>
                  <a:lnTo>
                    <a:pt x="147510" y="288290"/>
                  </a:lnTo>
                  <a:lnTo>
                    <a:pt x="146177" y="288290"/>
                  </a:lnTo>
                  <a:lnTo>
                    <a:pt x="144411" y="287693"/>
                  </a:lnTo>
                  <a:lnTo>
                    <a:pt x="145529" y="288290"/>
                  </a:lnTo>
                  <a:lnTo>
                    <a:pt x="141224" y="288290"/>
                  </a:lnTo>
                  <a:lnTo>
                    <a:pt x="136423" y="287070"/>
                  </a:lnTo>
                  <a:lnTo>
                    <a:pt x="136334" y="285851"/>
                  </a:lnTo>
                  <a:lnTo>
                    <a:pt x="132829" y="284480"/>
                  </a:lnTo>
                  <a:lnTo>
                    <a:pt x="129755" y="283210"/>
                  </a:lnTo>
                  <a:lnTo>
                    <a:pt x="124663" y="281940"/>
                  </a:lnTo>
                  <a:lnTo>
                    <a:pt x="121386" y="280670"/>
                  </a:lnTo>
                  <a:lnTo>
                    <a:pt x="120180" y="280670"/>
                  </a:lnTo>
                  <a:lnTo>
                    <a:pt x="118897" y="279400"/>
                  </a:lnTo>
                  <a:lnTo>
                    <a:pt x="118338" y="279400"/>
                  </a:lnTo>
                  <a:lnTo>
                    <a:pt x="113334" y="278130"/>
                  </a:lnTo>
                  <a:lnTo>
                    <a:pt x="112864" y="276860"/>
                  </a:lnTo>
                  <a:lnTo>
                    <a:pt x="109131" y="275590"/>
                  </a:lnTo>
                  <a:lnTo>
                    <a:pt x="105752" y="273050"/>
                  </a:lnTo>
                  <a:lnTo>
                    <a:pt x="102577" y="271780"/>
                  </a:lnTo>
                  <a:lnTo>
                    <a:pt x="99352" y="269240"/>
                  </a:lnTo>
                  <a:lnTo>
                    <a:pt x="96786" y="267970"/>
                  </a:lnTo>
                  <a:lnTo>
                    <a:pt x="94907" y="265430"/>
                  </a:lnTo>
                  <a:lnTo>
                    <a:pt x="92176" y="265430"/>
                  </a:lnTo>
                  <a:lnTo>
                    <a:pt x="90792" y="262890"/>
                  </a:lnTo>
                  <a:lnTo>
                    <a:pt x="88430" y="262890"/>
                  </a:lnTo>
                  <a:lnTo>
                    <a:pt x="87490" y="261620"/>
                  </a:lnTo>
                  <a:lnTo>
                    <a:pt x="86487" y="261620"/>
                  </a:lnTo>
                  <a:lnTo>
                    <a:pt x="84759" y="259080"/>
                  </a:lnTo>
                  <a:lnTo>
                    <a:pt x="83388" y="259080"/>
                  </a:lnTo>
                  <a:lnTo>
                    <a:pt x="81343" y="256540"/>
                  </a:lnTo>
                  <a:lnTo>
                    <a:pt x="79413" y="255270"/>
                  </a:lnTo>
                  <a:lnTo>
                    <a:pt x="79743" y="255270"/>
                  </a:lnTo>
                  <a:lnTo>
                    <a:pt x="78981" y="254000"/>
                  </a:lnTo>
                  <a:lnTo>
                    <a:pt x="79476" y="254000"/>
                  </a:lnTo>
                  <a:lnTo>
                    <a:pt x="80175" y="255270"/>
                  </a:lnTo>
                  <a:lnTo>
                    <a:pt x="80416" y="255270"/>
                  </a:lnTo>
                  <a:lnTo>
                    <a:pt x="79959" y="254000"/>
                  </a:lnTo>
                  <a:lnTo>
                    <a:pt x="79514" y="253479"/>
                  </a:lnTo>
                  <a:lnTo>
                    <a:pt x="79514" y="252730"/>
                  </a:lnTo>
                  <a:lnTo>
                    <a:pt x="79768" y="252730"/>
                  </a:lnTo>
                  <a:lnTo>
                    <a:pt x="80518" y="254000"/>
                  </a:lnTo>
                  <a:lnTo>
                    <a:pt x="79921" y="252730"/>
                  </a:lnTo>
                  <a:lnTo>
                    <a:pt x="80797" y="252730"/>
                  </a:lnTo>
                  <a:lnTo>
                    <a:pt x="81686" y="254000"/>
                  </a:lnTo>
                  <a:lnTo>
                    <a:pt x="81305" y="252933"/>
                  </a:lnTo>
                  <a:lnTo>
                    <a:pt x="81965" y="254000"/>
                  </a:lnTo>
                  <a:lnTo>
                    <a:pt x="81432" y="252730"/>
                  </a:lnTo>
                  <a:lnTo>
                    <a:pt x="81000" y="251536"/>
                  </a:lnTo>
                  <a:lnTo>
                    <a:pt x="81000" y="252730"/>
                  </a:lnTo>
                  <a:lnTo>
                    <a:pt x="80340" y="251460"/>
                  </a:lnTo>
                  <a:lnTo>
                    <a:pt x="81000" y="252730"/>
                  </a:lnTo>
                  <a:lnTo>
                    <a:pt x="81000" y="251536"/>
                  </a:lnTo>
                  <a:lnTo>
                    <a:pt x="81851" y="251460"/>
                  </a:lnTo>
                  <a:lnTo>
                    <a:pt x="82003" y="251460"/>
                  </a:lnTo>
                  <a:lnTo>
                    <a:pt x="82181" y="251929"/>
                  </a:lnTo>
                  <a:lnTo>
                    <a:pt x="81851" y="251460"/>
                  </a:lnTo>
                  <a:lnTo>
                    <a:pt x="82511" y="252730"/>
                  </a:lnTo>
                  <a:lnTo>
                    <a:pt x="82778" y="252730"/>
                  </a:lnTo>
                  <a:lnTo>
                    <a:pt x="83019" y="252730"/>
                  </a:lnTo>
                  <a:lnTo>
                    <a:pt x="82181" y="251460"/>
                  </a:lnTo>
                  <a:lnTo>
                    <a:pt x="82842" y="251460"/>
                  </a:lnTo>
                  <a:lnTo>
                    <a:pt x="83718" y="252730"/>
                  </a:lnTo>
                  <a:lnTo>
                    <a:pt x="83756" y="251460"/>
                  </a:lnTo>
                  <a:lnTo>
                    <a:pt x="83591" y="250190"/>
                  </a:lnTo>
                  <a:lnTo>
                    <a:pt x="84874" y="251460"/>
                  </a:lnTo>
                  <a:lnTo>
                    <a:pt x="84226" y="250190"/>
                  </a:lnTo>
                  <a:lnTo>
                    <a:pt x="83578" y="248920"/>
                  </a:lnTo>
                  <a:lnTo>
                    <a:pt x="84366" y="250190"/>
                  </a:lnTo>
                  <a:lnTo>
                    <a:pt x="83959" y="248920"/>
                  </a:lnTo>
                  <a:lnTo>
                    <a:pt x="84378" y="248920"/>
                  </a:lnTo>
                  <a:lnTo>
                    <a:pt x="85547" y="250190"/>
                  </a:lnTo>
                  <a:lnTo>
                    <a:pt x="84848" y="248920"/>
                  </a:lnTo>
                  <a:lnTo>
                    <a:pt x="85039" y="248920"/>
                  </a:lnTo>
                  <a:lnTo>
                    <a:pt x="84023" y="247650"/>
                  </a:lnTo>
                  <a:lnTo>
                    <a:pt x="86118" y="248920"/>
                  </a:lnTo>
                  <a:lnTo>
                    <a:pt x="85217" y="247650"/>
                  </a:lnTo>
                  <a:lnTo>
                    <a:pt x="85432" y="247650"/>
                  </a:lnTo>
                  <a:lnTo>
                    <a:pt x="85661" y="247650"/>
                  </a:lnTo>
                  <a:lnTo>
                    <a:pt x="85839" y="247650"/>
                  </a:lnTo>
                  <a:lnTo>
                    <a:pt x="85369" y="247015"/>
                  </a:lnTo>
                  <a:lnTo>
                    <a:pt x="85356" y="246811"/>
                  </a:lnTo>
                  <a:lnTo>
                    <a:pt x="84924" y="246380"/>
                  </a:lnTo>
                  <a:lnTo>
                    <a:pt x="85305" y="246380"/>
                  </a:lnTo>
                  <a:lnTo>
                    <a:pt x="85356" y="246811"/>
                  </a:lnTo>
                  <a:lnTo>
                    <a:pt x="86360" y="247650"/>
                  </a:lnTo>
                  <a:lnTo>
                    <a:pt x="85509" y="246380"/>
                  </a:lnTo>
                  <a:lnTo>
                    <a:pt x="86550" y="247650"/>
                  </a:lnTo>
                  <a:lnTo>
                    <a:pt x="86360" y="246811"/>
                  </a:lnTo>
                  <a:lnTo>
                    <a:pt x="86258" y="246380"/>
                  </a:lnTo>
                  <a:lnTo>
                    <a:pt x="86817" y="246380"/>
                  </a:lnTo>
                  <a:lnTo>
                    <a:pt x="86639" y="245110"/>
                  </a:lnTo>
                  <a:lnTo>
                    <a:pt x="86296" y="243840"/>
                  </a:lnTo>
                  <a:lnTo>
                    <a:pt x="87591" y="245110"/>
                  </a:lnTo>
                  <a:lnTo>
                    <a:pt x="86779" y="243840"/>
                  </a:lnTo>
                  <a:lnTo>
                    <a:pt x="86969" y="243840"/>
                  </a:lnTo>
                  <a:lnTo>
                    <a:pt x="87884" y="245110"/>
                  </a:lnTo>
                  <a:lnTo>
                    <a:pt x="87198" y="243840"/>
                  </a:lnTo>
                  <a:lnTo>
                    <a:pt x="87680" y="243840"/>
                  </a:lnTo>
                  <a:lnTo>
                    <a:pt x="85445" y="241300"/>
                  </a:lnTo>
                  <a:lnTo>
                    <a:pt x="82423" y="237490"/>
                  </a:lnTo>
                  <a:lnTo>
                    <a:pt x="79768" y="236220"/>
                  </a:lnTo>
                  <a:lnTo>
                    <a:pt x="79540" y="237490"/>
                  </a:lnTo>
                  <a:lnTo>
                    <a:pt x="79273" y="237274"/>
                  </a:lnTo>
                  <a:lnTo>
                    <a:pt x="79273" y="253199"/>
                  </a:lnTo>
                  <a:lnTo>
                    <a:pt x="78892" y="252730"/>
                  </a:lnTo>
                  <a:lnTo>
                    <a:pt x="79146" y="252730"/>
                  </a:lnTo>
                  <a:lnTo>
                    <a:pt x="79273" y="253199"/>
                  </a:lnTo>
                  <a:lnTo>
                    <a:pt x="79273" y="237274"/>
                  </a:lnTo>
                  <a:lnTo>
                    <a:pt x="78676" y="236778"/>
                  </a:lnTo>
                  <a:lnTo>
                    <a:pt x="78676" y="254482"/>
                  </a:lnTo>
                  <a:lnTo>
                    <a:pt x="78181" y="254000"/>
                  </a:lnTo>
                  <a:lnTo>
                    <a:pt x="78371" y="254000"/>
                  </a:lnTo>
                  <a:lnTo>
                    <a:pt x="78549" y="254000"/>
                  </a:lnTo>
                  <a:lnTo>
                    <a:pt x="78676" y="254482"/>
                  </a:lnTo>
                  <a:lnTo>
                    <a:pt x="78676" y="236778"/>
                  </a:lnTo>
                  <a:lnTo>
                    <a:pt x="78016" y="236220"/>
                  </a:lnTo>
                  <a:lnTo>
                    <a:pt x="76898" y="238760"/>
                  </a:lnTo>
                  <a:lnTo>
                    <a:pt x="76022" y="238760"/>
                  </a:lnTo>
                  <a:lnTo>
                    <a:pt x="76987" y="240030"/>
                  </a:lnTo>
                  <a:lnTo>
                    <a:pt x="76022" y="240030"/>
                  </a:lnTo>
                  <a:lnTo>
                    <a:pt x="75234" y="241300"/>
                  </a:lnTo>
                  <a:lnTo>
                    <a:pt x="75171" y="242570"/>
                  </a:lnTo>
                  <a:lnTo>
                    <a:pt x="73317" y="242570"/>
                  </a:lnTo>
                  <a:lnTo>
                    <a:pt x="73063" y="243840"/>
                  </a:lnTo>
                  <a:lnTo>
                    <a:pt x="71183" y="243840"/>
                  </a:lnTo>
                  <a:lnTo>
                    <a:pt x="71018" y="245110"/>
                  </a:lnTo>
                  <a:lnTo>
                    <a:pt x="70561" y="245110"/>
                  </a:lnTo>
                  <a:lnTo>
                    <a:pt x="68275" y="242570"/>
                  </a:lnTo>
                  <a:lnTo>
                    <a:pt x="66598" y="242570"/>
                  </a:lnTo>
                  <a:lnTo>
                    <a:pt x="62496" y="236220"/>
                  </a:lnTo>
                  <a:lnTo>
                    <a:pt x="60769" y="233680"/>
                  </a:lnTo>
                  <a:lnTo>
                    <a:pt x="60680" y="232410"/>
                  </a:lnTo>
                  <a:lnTo>
                    <a:pt x="60642" y="231825"/>
                  </a:lnTo>
                  <a:lnTo>
                    <a:pt x="60617" y="231457"/>
                  </a:lnTo>
                  <a:lnTo>
                    <a:pt x="60286" y="231140"/>
                  </a:lnTo>
                  <a:lnTo>
                    <a:pt x="58381" y="228600"/>
                  </a:lnTo>
                  <a:lnTo>
                    <a:pt x="58356" y="227330"/>
                  </a:lnTo>
                  <a:lnTo>
                    <a:pt x="58686" y="228600"/>
                  </a:lnTo>
                  <a:lnTo>
                    <a:pt x="59550" y="228600"/>
                  </a:lnTo>
                  <a:lnTo>
                    <a:pt x="57785" y="224790"/>
                  </a:lnTo>
                  <a:lnTo>
                    <a:pt x="57886" y="226060"/>
                  </a:lnTo>
                  <a:lnTo>
                    <a:pt x="57975" y="227330"/>
                  </a:lnTo>
                  <a:lnTo>
                    <a:pt x="56540" y="224790"/>
                  </a:lnTo>
                  <a:lnTo>
                    <a:pt x="55460" y="223520"/>
                  </a:lnTo>
                  <a:lnTo>
                    <a:pt x="53733" y="223520"/>
                  </a:lnTo>
                  <a:lnTo>
                    <a:pt x="51943" y="220980"/>
                  </a:lnTo>
                  <a:lnTo>
                    <a:pt x="49834" y="218440"/>
                  </a:lnTo>
                  <a:lnTo>
                    <a:pt x="48907" y="214630"/>
                  </a:lnTo>
                  <a:lnTo>
                    <a:pt x="49326" y="214630"/>
                  </a:lnTo>
                  <a:lnTo>
                    <a:pt x="47713" y="212229"/>
                  </a:lnTo>
                  <a:lnTo>
                    <a:pt x="47625" y="212090"/>
                  </a:lnTo>
                  <a:lnTo>
                    <a:pt x="47993" y="210820"/>
                  </a:lnTo>
                  <a:lnTo>
                    <a:pt x="47256" y="209550"/>
                  </a:lnTo>
                  <a:lnTo>
                    <a:pt x="46380" y="208280"/>
                  </a:lnTo>
                  <a:lnTo>
                    <a:pt x="46062" y="207010"/>
                  </a:lnTo>
                  <a:lnTo>
                    <a:pt x="45745" y="205740"/>
                  </a:lnTo>
                  <a:lnTo>
                    <a:pt x="45847" y="207010"/>
                  </a:lnTo>
                  <a:lnTo>
                    <a:pt x="45389" y="205740"/>
                  </a:lnTo>
                  <a:lnTo>
                    <a:pt x="43942" y="201930"/>
                  </a:lnTo>
                  <a:lnTo>
                    <a:pt x="43459" y="199390"/>
                  </a:lnTo>
                  <a:lnTo>
                    <a:pt x="43751" y="199390"/>
                  </a:lnTo>
                  <a:lnTo>
                    <a:pt x="43484" y="196850"/>
                  </a:lnTo>
                  <a:lnTo>
                    <a:pt x="42951" y="195580"/>
                  </a:lnTo>
                  <a:lnTo>
                    <a:pt x="42329" y="193040"/>
                  </a:lnTo>
                  <a:lnTo>
                    <a:pt x="41935" y="190500"/>
                  </a:lnTo>
                  <a:lnTo>
                    <a:pt x="40640" y="186690"/>
                  </a:lnTo>
                  <a:lnTo>
                    <a:pt x="39522" y="182880"/>
                  </a:lnTo>
                  <a:lnTo>
                    <a:pt x="39420" y="181610"/>
                  </a:lnTo>
                  <a:lnTo>
                    <a:pt x="39306" y="180340"/>
                  </a:lnTo>
                  <a:lnTo>
                    <a:pt x="39192" y="179070"/>
                  </a:lnTo>
                  <a:lnTo>
                    <a:pt x="39865" y="180340"/>
                  </a:lnTo>
                  <a:lnTo>
                    <a:pt x="39954" y="179070"/>
                  </a:lnTo>
                  <a:lnTo>
                    <a:pt x="40043" y="177800"/>
                  </a:lnTo>
                  <a:lnTo>
                    <a:pt x="40132" y="176530"/>
                  </a:lnTo>
                  <a:lnTo>
                    <a:pt x="38912" y="179070"/>
                  </a:lnTo>
                  <a:lnTo>
                    <a:pt x="38836" y="176530"/>
                  </a:lnTo>
                  <a:lnTo>
                    <a:pt x="39522" y="175260"/>
                  </a:lnTo>
                  <a:lnTo>
                    <a:pt x="38544" y="173990"/>
                  </a:lnTo>
                  <a:lnTo>
                    <a:pt x="39331" y="171450"/>
                  </a:lnTo>
                  <a:lnTo>
                    <a:pt x="40068" y="170180"/>
                  </a:lnTo>
                  <a:lnTo>
                    <a:pt x="40792" y="170180"/>
                  </a:lnTo>
                  <a:lnTo>
                    <a:pt x="41541" y="171450"/>
                  </a:lnTo>
                  <a:lnTo>
                    <a:pt x="43065" y="171450"/>
                  </a:lnTo>
                  <a:lnTo>
                    <a:pt x="43230" y="170180"/>
                  </a:lnTo>
                  <a:lnTo>
                    <a:pt x="43510" y="171450"/>
                  </a:lnTo>
                  <a:lnTo>
                    <a:pt x="44958" y="171450"/>
                  </a:lnTo>
                  <a:lnTo>
                    <a:pt x="46113" y="170180"/>
                  </a:lnTo>
                  <a:lnTo>
                    <a:pt x="47345" y="171450"/>
                  </a:lnTo>
                  <a:lnTo>
                    <a:pt x="47917" y="172720"/>
                  </a:lnTo>
                  <a:lnTo>
                    <a:pt x="48590" y="170180"/>
                  </a:lnTo>
                  <a:lnTo>
                    <a:pt x="49250" y="171450"/>
                  </a:lnTo>
                  <a:lnTo>
                    <a:pt x="49364" y="172720"/>
                  </a:lnTo>
                  <a:lnTo>
                    <a:pt x="50698" y="172720"/>
                  </a:lnTo>
                  <a:lnTo>
                    <a:pt x="50812" y="171450"/>
                  </a:lnTo>
                  <a:lnTo>
                    <a:pt x="50660" y="170180"/>
                  </a:lnTo>
                  <a:lnTo>
                    <a:pt x="51155" y="170180"/>
                  </a:lnTo>
                  <a:lnTo>
                    <a:pt x="51384" y="171450"/>
                  </a:lnTo>
                  <a:lnTo>
                    <a:pt x="51816" y="170180"/>
                  </a:lnTo>
                  <a:lnTo>
                    <a:pt x="51892" y="168910"/>
                  </a:lnTo>
                  <a:lnTo>
                    <a:pt x="52641" y="171450"/>
                  </a:lnTo>
                  <a:lnTo>
                    <a:pt x="52781" y="170180"/>
                  </a:lnTo>
                  <a:lnTo>
                    <a:pt x="53098" y="170180"/>
                  </a:lnTo>
                  <a:lnTo>
                    <a:pt x="53111" y="168910"/>
                  </a:lnTo>
                  <a:lnTo>
                    <a:pt x="53301" y="170180"/>
                  </a:lnTo>
                  <a:lnTo>
                    <a:pt x="53238" y="168910"/>
                  </a:lnTo>
                  <a:lnTo>
                    <a:pt x="53403" y="170180"/>
                  </a:lnTo>
                  <a:lnTo>
                    <a:pt x="53378" y="168910"/>
                  </a:lnTo>
                  <a:lnTo>
                    <a:pt x="53428" y="170180"/>
                  </a:lnTo>
                  <a:lnTo>
                    <a:pt x="53797" y="168910"/>
                  </a:lnTo>
                  <a:lnTo>
                    <a:pt x="53111" y="165100"/>
                  </a:lnTo>
                  <a:lnTo>
                    <a:pt x="52870" y="165100"/>
                  </a:lnTo>
                  <a:lnTo>
                    <a:pt x="52679" y="163830"/>
                  </a:lnTo>
                  <a:lnTo>
                    <a:pt x="52476" y="162560"/>
                  </a:lnTo>
                  <a:lnTo>
                    <a:pt x="52285" y="162560"/>
                  </a:lnTo>
                  <a:lnTo>
                    <a:pt x="52171" y="163830"/>
                  </a:lnTo>
                  <a:lnTo>
                    <a:pt x="51955" y="162560"/>
                  </a:lnTo>
                  <a:lnTo>
                    <a:pt x="51739" y="161290"/>
                  </a:lnTo>
                  <a:lnTo>
                    <a:pt x="51422" y="160121"/>
                  </a:lnTo>
                  <a:lnTo>
                    <a:pt x="51358" y="161290"/>
                  </a:lnTo>
                  <a:lnTo>
                    <a:pt x="51092" y="161290"/>
                  </a:lnTo>
                  <a:lnTo>
                    <a:pt x="50673" y="158750"/>
                  </a:lnTo>
                  <a:lnTo>
                    <a:pt x="50622" y="161290"/>
                  </a:lnTo>
                  <a:lnTo>
                    <a:pt x="50469" y="162560"/>
                  </a:lnTo>
                  <a:lnTo>
                    <a:pt x="50330" y="161290"/>
                  </a:lnTo>
                  <a:lnTo>
                    <a:pt x="50038" y="161290"/>
                  </a:lnTo>
                  <a:lnTo>
                    <a:pt x="50114" y="162560"/>
                  </a:lnTo>
                  <a:lnTo>
                    <a:pt x="50177" y="163830"/>
                  </a:lnTo>
                  <a:lnTo>
                    <a:pt x="49758" y="162560"/>
                  </a:lnTo>
                  <a:lnTo>
                    <a:pt x="49644" y="161290"/>
                  </a:lnTo>
                  <a:lnTo>
                    <a:pt x="49530" y="160121"/>
                  </a:lnTo>
                  <a:lnTo>
                    <a:pt x="49504" y="162560"/>
                  </a:lnTo>
                  <a:lnTo>
                    <a:pt x="49326" y="161290"/>
                  </a:lnTo>
                  <a:lnTo>
                    <a:pt x="48856" y="161290"/>
                  </a:lnTo>
                  <a:lnTo>
                    <a:pt x="48691" y="160121"/>
                  </a:lnTo>
                  <a:lnTo>
                    <a:pt x="48628" y="161290"/>
                  </a:lnTo>
                  <a:lnTo>
                    <a:pt x="48488" y="161290"/>
                  </a:lnTo>
                  <a:lnTo>
                    <a:pt x="48488" y="160121"/>
                  </a:lnTo>
                  <a:lnTo>
                    <a:pt x="48691" y="160121"/>
                  </a:lnTo>
                  <a:lnTo>
                    <a:pt x="48641" y="158750"/>
                  </a:lnTo>
                  <a:lnTo>
                    <a:pt x="48285" y="160032"/>
                  </a:lnTo>
                  <a:lnTo>
                    <a:pt x="47917" y="158750"/>
                  </a:lnTo>
                  <a:lnTo>
                    <a:pt x="47332" y="158750"/>
                  </a:lnTo>
                  <a:lnTo>
                    <a:pt x="47193" y="157480"/>
                  </a:lnTo>
                  <a:lnTo>
                    <a:pt x="47167" y="158750"/>
                  </a:lnTo>
                  <a:lnTo>
                    <a:pt x="47040" y="157480"/>
                  </a:lnTo>
                  <a:lnTo>
                    <a:pt x="46748" y="158750"/>
                  </a:lnTo>
                  <a:lnTo>
                    <a:pt x="46520" y="158750"/>
                  </a:lnTo>
                  <a:lnTo>
                    <a:pt x="46431" y="160032"/>
                  </a:lnTo>
                  <a:lnTo>
                    <a:pt x="46355" y="158750"/>
                  </a:lnTo>
                  <a:lnTo>
                    <a:pt x="46202" y="157480"/>
                  </a:lnTo>
                  <a:lnTo>
                    <a:pt x="46177" y="158750"/>
                  </a:lnTo>
                  <a:lnTo>
                    <a:pt x="45961" y="158750"/>
                  </a:lnTo>
                  <a:lnTo>
                    <a:pt x="45923" y="157480"/>
                  </a:lnTo>
                  <a:lnTo>
                    <a:pt x="45885" y="156210"/>
                  </a:lnTo>
                  <a:lnTo>
                    <a:pt x="45720" y="157480"/>
                  </a:lnTo>
                  <a:lnTo>
                    <a:pt x="45631" y="156210"/>
                  </a:lnTo>
                  <a:lnTo>
                    <a:pt x="45148" y="160032"/>
                  </a:lnTo>
                  <a:lnTo>
                    <a:pt x="45148" y="158750"/>
                  </a:lnTo>
                  <a:lnTo>
                    <a:pt x="44996" y="158750"/>
                  </a:lnTo>
                  <a:lnTo>
                    <a:pt x="44869" y="159969"/>
                  </a:lnTo>
                  <a:lnTo>
                    <a:pt x="44792" y="158750"/>
                  </a:lnTo>
                  <a:lnTo>
                    <a:pt x="44602" y="158750"/>
                  </a:lnTo>
                  <a:lnTo>
                    <a:pt x="44437" y="160121"/>
                  </a:lnTo>
                  <a:lnTo>
                    <a:pt x="44221" y="160121"/>
                  </a:lnTo>
                  <a:lnTo>
                    <a:pt x="44183" y="158750"/>
                  </a:lnTo>
                  <a:lnTo>
                    <a:pt x="44056" y="160070"/>
                  </a:lnTo>
                  <a:lnTo>
                    <a:pt x="43903" y="158750"/>
                  </a:lnTo>
                  <a:lnTo>
                    <a:pt x="43700" y="158750"/>
                  </a:lnTo>
                  <a:lnTo>
                    <a:pt x="43459" y="158750"/>
                  </a:lnTo>
                  <a:lnTo>
                    <a:pt x="43091" y="158750"/>
                  </a:lnTo>
                  <a:lnTo>
                    <a:pt x="43002" y="160020"/>
                  </a:lnTo>
                  <a:lnTo>
                    <a:pt x="42773" y="158750"/>
                  </a:lnTo>
                  <a:lnTo>
                    <a:pt x="42367" y="158750"/>
                  </a:lnTo>
                  <a:lnTo>
                    <a:pt x="42214" y="157480"/>
                  </a:lnTo>
                  <a:lnTo>
                    <a:pt x="41973" y="158750"/>
                  </a:lnTo>
                  <a:lnTo>
                    <a:pt x="42011" y="157480"/>
                  </a:lnTo>
                  <a:lnTo>
                    <a:pt x="41783" y="157480"/>
                  </a:lnTo>
                  <a:lnTo>
                    <a:pt x="41668" y="158750"/>
                  </a:lnTo>
                  <a:lnTo>
                    <a:pt x="41402" y="158750"/>
                  </a:lnTo>
                  <a:lnTo>
                    <a:pt x="41300" y="157480"/>
                  </a:lnTo>
                  <a:lnTo>
                    <a:pt x="40868" y="157480"/>
                  </a:lnTo>
                  <a:lnTo>
                    <a:pt x="40297" y="158750"/>
                  </a:lnTo>
                  <a:lnTo>
                    <a:pt x="40322" y="156210"/>
                  </a:lnTo>
                  <a:lnTo>
                    <a:pt x="40665" y="156210"/>
                  </a:lnTo>
                  <a:lnTo>
                    <a:pt x="40754" y="157480"/>
                  </a:lnTo>
                  <a:lnTo>
                    <a:pt x="40995" y="156210"/>
                  </a:lnTo>
                  <a:lnTo>
                    <a:pt x="40881" y="154940"/>
                  </a:lnTo>
                  <a:lnTo>
                    <a:pt x="40754" y="153670"/>
                  </a:lnTo>
                  <a:lnTo>
                    <a:pt x="40576" y="153670"/>
                  </a:lnTo>
                  <a:lnTo>
                    <a:pt x="39433" y="152400"/>
                  </a:lnTo>
                  <a:lnTo>
                    <a:pt x="38925" y="148590"/>
                  </a:lnTo>
                  <a:lnTo>
                    <a:pt x="39878" y="147320"/>
                  </a:lnTo>
                  <a:lnTo>
                    <a:pt x="39966" y="146050"/>
                  </a:lnTo>
                  <a:lnTo>
                    <a:pt x="40043" y="144780"/>
                  </a:lnTo>
                  <a:lnTo>
                    <a:pt x="40106" y="147320"/>
                  </a:lnTo>
                  <a:lnTo>
                    <a:pt x="40220" y="146050"/>
                  </a:lnTo>
                  <a:lnTo>
                    <a:pt x="40322" y="144780"/>
                  </a:lnTo>
                  <a:lnTo>
                    <a:pt x="40436" y="143510"/>
                  </a:lnTo>
                  <a:lnTo>
                    <a:pt x="40538" y="142240"/>
                  </a:lnTo>
                  <a:lnTo>
                    <a:pt x="40944" y="142240"/>
                  </a:lnTo>
                  <a:lnTo>
                    <a:pt x="41313" y="139700"/>
                  </a:lnTo>
                  <a:lnTo>
                    <a:pt x="41668" y="139700"/>
                  </a:lnTo>
                  <a:lnTo>
                    <a:pt x="42037" y="138430"/>
                  </a:lnTo>
                  <a:lnTo>
                    <a:pt x="41389" y="138430"/>
                  </a:lnTo>
                  <a:lnTo>
                    <a:pt x="41325" y="134620"/>
                  </a:lnTo>
                  <a:lnTo>
                    <a:pt x="42570" y="132080"/>
                  </a:lnTo>
                  <a:lnTo>
                    <a:pt x="42760" y="132080"/>
                  </a:lnTo>
                  <a:lnTo>
                    <a:pt x="43307" y="130810"/>
                  </a:lnTo>
                  <a:lnTo>
                    <a:pt x="43942" y="130810"/>
                  </a:lnTo>
                  <a:lnTo>
                    <a:pt x="43891" y="129540"/>
                  </a:lnTo>
                  <a:lnTo>
                    <a:pt x="43840" y="128270"/>
                  </a:lnTo>
                  <a:lnTo>
                    <a:pt x="44526" y="127000"/>
                  </a:lnTo>
                  <a:lnTo>
                    <a:pt x="44602" y="124460"/>
                  </a:lnTo>
                  <a:lnTo>
                    <a:pt x="45008" y="125730"/>
                  </a:lnTo>
                  <a:lnTo>
                    <a:pt x="45364" y="124460"/>
                  </a:lnTo>
                  <a:lnTo>
                    <a:pt x="46062" y="121920"/>
                  </a:lnTo>
                  <a:lnTo>
                    <a:pt x="47840" y="118110"/>
                  </a:lnTo>
                  <a:lnTo>
                    <a:pt x="49428" y="114300"/>
                  </a:lnTo>
                  <a:lnTo>
                    <a:pt x="50139" y="115570"/>
                  </a:lnTo>
                  <a:lnTo>
                    <a:pt x="49923" y="114300"/>
                  </a:lnTo>
                  <a:lnTo>
                    <a:pt x="50647" y="113030"/>
                  </a:lnTo>
                  <a:lnTo>
                    <a:pt x="51841" y="110490"/>
                  </a:lnTo>
                  <a:lnTo>
                    <a:pt x="52578" y="109220"/>
                  </a:lnTo>
                  <a:lnTo>
                    <a:pt x="51904" y="109220"/>
                  </a:lnTo>
                  <a:lnTo>
                    <a:pt x="53581" y="107950"/>
                  </a:lnTo>
                  <a:lnTo>
                    <a:pt x="55765" y="100330"/>
                  </a:lnTo>
                  <a:lnTo>
                    <a:pt x="56311" y="102870"/>
                  </a:lnTo>
                  <a:lnTo>
                    <a:pt x="57619" y="100330"/>
                  </a:lnTo>
                  <a:lnTo>
                    <a:pt x="58966" y="97790"/>
                  </a:lnTo>
                  <a:lnTo>
                    <a:pt x="61417" y="93980"/>
                  </a:lnTo>
                  <a:lnTo>
                    <a:pt x="62255" y="92710"/>
                  </a:lnTo>
                  <a:lnTo>
                    <a:pt x="63042" y="91440"/>
                  </a:lnTo>
                  <a:lnTo>
                    <a:pt x="68389" y="85090"/>
                  </a:lnTo>
                  <a:lnTo>
                    <a:pt x="69253" y="83820"/>
                  </a:lnTo>
                  <a:lnTo>
                    <a:pt x="70459" y="82550"/>
                  </a:lnTo>
                  <a:lnTo>
                    <a:pt x="71805" y="81280"/>
                  </a:lnTo>
                  <a:lnTo>
                    <a:pt x="72415" y="81280"/>
                  </a:lnTo>
                  <a:lnTo>
                    <a:pt x="72923" y="82550"/>
                  </a:lnTo>
                  <a:lnTo>
                    <a:pt x="72605" y="83820"/>
                  </a:lnTo>
                  <a:lnTo>
                    <a:pt x="74637" y="83820"/>
                  </a:lnTo>
                  <a:lnTo>
                    <a:pt x="74269" y="85090"/>
                  </a:lnTo>
                  <a:lnTo>
                    <a:pt x="74955" y="86360"/>
                  </a:lnTo>
                  <a:lnTo>
                    <a:pt x="76847" y="85090"/>
                  </a:lnTo>
                  <a:lnTo>
                    <a:pt x="76898" y="87630"/>
                  </a:lnTo>
                  <a:lnTo>
                    <a:pt x="76327" y="89001"/>
                  </a:lnTo>
                  <a:lnTo>
                    <a:pt x="78130" y="87630"/>
                  </a:lnTo>
                  <a:lnTo>
                    <a:pt x="77762" y="89001"/>
                  </a:lnTo>
                  <a:lnTo>
                    <a:pt x="77317" y="90170"/>
                  </a:lnTo>
                  <a:lnTo>
                    <a:pt x="79032" y="90170"/>
                  </a:lnTo>
                  <a:lnTo>
                    <a:pt x="79463" y="89255"/>
                  </a:lnTo>
                  <a:lnTo>
                    <a:pt x="79578" y="89001"/>
                  </a:lnTo>
                  <a:lnTo>
                    <a:pt x="80264" y="89001"/>
                  </a:lnTo>
                  <a:lnTo>
                    <a:pt x="79756" y="90170"/>
                  </a:lnTo>
                  <a:lnTo>
                    <a:pt x="80327" y="90170"/>
                  </a:lnTo>
                  <a:lnTo>
                    <a:pt x="81813" y="89001"/>
                  </a:lnTo>
                  <a:lnTo>
                    <a:pt x="81229" y="90170"/>
                  </a:lnTo>
                  <a:lnTo>
                    <a:pt x="81457" y="91440"/>
                  </a:lnTo>
                  <a:lnTo>
                    <a:pt x="82283" y="90170"/>
                  </a:lnTo>
                  <a:lnTo>
                    <a:pt x="81876" y="91440"/>
                  </a:lnTo>
                  <a:lnTo>
                    <a:pt x="82499" y="90170"/>
                  </a:lnTo>
                  <a:lnTo>
                    <a:pt x="83248" y="90170"/>
                  </a:lnTo>
                  <a:lnTo>
                    <a:pt x="84264" y="89001"/>
                  </a:lnTo>
                  <a:lnTo>
                    <a:pt x="84912" y="87630"/>
                  </a:lnTo>
                  <a:lnTo>
                    <a:pt x="85217" y="87630"/>
                  </a:lnTo>
                  <a:lnTo>
                    <a:pt x="85293" y="87439"/>
                  </a:lnTo>
                  <a:lnTo>
                    <a:pt x="85369" y="86906"/>
                  </a:lnTo>
                  <a:lnTo>
                    <a:pt x="85331" y="86360"/>
                  </a:lnTo>
                  <a:lnTo>
                    <a:pt x="85674" y="86360"/>
                  </a:lnTo>
                  <a:lnTo>
                    <a:pt x="86372" y="85090"/>
                  </a:lnTo>
                  <a:lnTo>
                    <a:pt x="86182" y="85090"/>
                  </a:lnTo>
                  <a:lnTo>
                    <a:pt x="86652" y="83820"/>
                  </a:lnTo>
                  <a:lnTo>
                    <a:pt x="87210" y="83820"/>
                  </a:lnTo>
                  <a:lnTo>
                    <a:pt x="87642" y="82753"/>
                  </a:lnTo>
                  <a:lnTo>
                    <a:pt x="87718" y="82550"/>
                  </a:lnTo>
                  <a:lnTo>
                    <a:pt x="87122" y="82550"/>
                  </a:lnTo>
                  <a:lnTo>
                    <a:pt x="87896" y="81280"/>
                  </a:lnTo>
                  <a:lnTo>
                    <a:pt x="87172" y="81991"/>
                  </a:lnTo>
                  <a:lnTo>
                    <a:pt x="87261" y="81280"/>
                  </a:lnTo>
                  <a:lnTo>
                    <a:pt x="86702" y="82461"/>
                  </a:lnTo>
                  <a:lnTo>
                    <a:pt x="86144" y="82550"/>
                  </a:lnTo>
                  <a:lnTo>
                    <a:pt x="85775" y="83820"/>
                  </a:lnTo>
                  <a:lnTo>
                    <a:pt x="85966" y="82753"/>
                  </a:lnTo>
                  <a:lnTo>
                    <a:pt x="85991" y="82550"/>
                  </a:lnTo>
                  <a:lnTo>
                    <a:pt x="85699" y="82753"/>
                  </a:lnTo>
                  <a:lnTo>
                    <a:pt x="84467" y="83820"/>
                  </a:lnTo>
                  <a:lnTo>
                    <a:pt x="85331" y="82550"/>
                  </a:lnTo>
                  <a:lnTo>
                    <a:pt x="86131" y="81280"/>
                  </a:lnTo>
                  <a:lnTo>
                    <a:pt x="85102" y="82219"/>
                  </a:lnTo>
                  <a:lnTo>
                    <a:pt x="85458" y="81280"/>
                  </a:lnTo>
                  <a:lnTo>
                    <a:pt x="85128" y="81280"/>
                  </a:lnTo>
                  <a:lnTo>
                    <a:pt x="85598" y="80010"/>
                  </a:lnTo>
                  <a:lnTo>
                    <a:pt x="85725" y="80010"/>
                  </a:lnTo>
                  <a:lnTo>
                    <a:pt x="85915" y="78740"/>
                  </a:lnTo>
                  <a:lnTo>
                    <a:pt x="85725" y="80010"/>
                  </a:lnTo>
                  <a:lnTo>
                    <a:pt x="86029" y="80010"/>
                  </a:lnTo>
                  <a:lnTo>
                    <a:pt x="86144" y="81038"/>
                  </a:lnTo>
                  <a:lnTo>
                    <a:pt x="86385" y="80010"/>
                  </a:lnTo>
                  <a:lnTo>
                    <a:pt x="86067" y="80010"/>
                  </a:lnTo>
                  <a:lnTo>
                    <a:pt x="86309" y="78740"/>
                  </a:lnTo>
                  <a:lnTo>
                    <a:pt x="86156" y="78740"/>
                  </a:lnTo>
                  <a:lnTo>
                    <a:pt x="86639" y="77470"/>
                  </a:lnTo>
                  <a:lnTo>
                    <a:pt x="86067" y="77470"/>
                  </a:lnTo>
                  <a:lnTo>
                    <a:pt x="85407" y="78740"/>
                  </a:lnTo>
                  <a:lnTo>
                    <a:pt x="85559" y="78003"/>
                  </a:lnTo>
                  <a:lnTo>
                    <a:pt x="85191" y="78740"/>
                  </a:lnTo>
                  <a:lnTo>
                    <a:pt x="85305" y="78028"/>
                  </a:lnTo>
                  <a:lnTo>
                    <a:pt x="84721" y="78740"/>
                  </a:lnTo>
                  <a:lnTo>
                    <a:pt x="85369" y="77622"/>
                  </a:lnTo>
                  <a:lnTo>
                    <a:pt x="85394" y="77470"/>
                  </a:lnTo>
                  <a:lnTo>
                    <a:pt x="83997" y="77470"/>
                  </a:lnTo>
                  <a:lnTo>
                    <a:pt x="83642" y="78740"/>
                  </a:lnTo>
                  <a:lnTo>
                    <a:pt x="83439" y="78740"/>
                  </a:lnTo>
                  <a:lnTo>
                    <a:pt x="83642" y="77470"/>
                  </a:lnTo>
                  <a:lnTo>
                    <a:pt x="83820" y="77470"/>
                  </a:lnTo>
                  <a:lnTo>
                    <a:pt x="84315" y="76200"/>
                  </a:lnTo>
                  <a:lnTo>
                    <a:pt x="83388" y="77470"/>
                  </a:lnTo>
                  <a:lnTo>
                    <a:pt x="83159" y="77470"/>
                  </a:lnTo>
                  <a:lnTo>
                    <a:pt x="82956" y="77470"/>
                  </a:lnTo>
                  <a:lnTo>
                    <a:pt x="83210" y="77139"/>
                  </a:lnTo>
                  <a:lnTo>
                    <a:pt x="83591" y="76200"/>
                  </a:lnTo>
                  <a:lnTo>
                    <a:pt x="83426" y="76200"/>
                  </a:lnTo>
                  <a:lnTo>
                    <a:pt x="84429" y="74930"/>
                  </a:lnTo>
                  <a:lnTo>
                    <a:pt x="83985" y="74930"/>
                  </a:lnTo>
                  <a:lnTo>
                    <a:pt x="83134" y="76200"/>
                  </a:lnTo>
                  <a:lnTo>
                    <a:pt x="82981" y="76200"/>
                  </a:lnTo>
                  <a:lnTo>
                    <a:pt x="83337" y="74930"/>
                  </a:lnTo>
                  <a:lnTo>
                    <a:pt x="83197" y="74930"/>
                  </a:lnTo>
                  <a:lnTo>
                    <a:pt x="82842" y="76200"/>
                  </a:lnTo>
                  <a:lnTo>
                    <a:pt x="83070" y="75120"/>
                  </a:lnTo>
                  <a:lnTo>
                    <a:pt x="83172" y="74930"/>
                  </a:lnTo>
                  <a:lnTo>
                    <a:pt x="82918" y="74930"/>
                  </a:lnTo>
                  <a:lnTo>
                    <a:pt x="82918" y="75438"/>
                  </a:lnTo>
                  <a:lnTo>
                    <a:pt x="82613" y="76200"/>
                  </a:lnTo>
                  <a:lnTo>
                    <a:pt x="82918" y="75438"/>
                  </a:lnTo>
                  <a:lnTo>
                    <a:pt x="82918" y="74930"/>
                  </a:lnTo>
                  <a:lnTo>
                    <a:pt x="82677" y="74930"/>
                  </a:lnTo>
                  <a:lnTo>
                    <a:pt x="81826" y="74930"/>
                  </a:lnTo>
                  <a:lnTo>
                    <a:pt x="82105" y="73660"/>
                  </a:lnTo>
                  <a:lnTo>
                    <a:pt x="80835" y="73660"/>
                  </a:lnTo>
                  <a:lnTo>
                    <a:pt x="81089" y="72390"/>
                  </a:lnTo>
                  <a:lnTo>
                    <a:pt x="90525" y="64770"/>
                  </a:lnTo>
                  <a:lnTo>
                    <a:pt x="92633" y="63500"/>
                  </a:lnTo>
                  <a:lnTo>
                    <a:pt x="94627" y="60960"/>
                  </a:lnTo>
                  <a:lnTo>
                    <a:pt x="98564" y="58420"/>
                  </a:lnTo>
                  <a:lnTo>
                    <a:pt x="103022" y="55880"/>
                  </a:lnTo>
                  <a:lnTo>
                    <a:pt x="108242" y="52197"/>
                  </a:lnTo>
                  <a:lnTo>
                    <a:pt x="111925" y="52197"/>
                  </a:lnTo>
                  <a:lnTo>
                    <a:pt x="116357" y="49530"/>
                  </a:lnTo>
                  <a:lnTo>
                    <a:pt x="120624" y="48260"/>
                  </a:lnTo>
                  <a:lnTo>
                    <a:pt x="125069" y="45720"/>
                  </a:lnTo>
                  <a:lnTo>
                    <a:pt x="129514" y="44450"/>
                  </a:lnTo>
                  <a:lnTo>
                    <a:pt x="133553" y="44450"/>
                  </a:lnTo>
                  <a:lnTo>
                    <a:pt x="135572" y="43180"/>
                  </a:lnTo>
                  <a:lnTo>
                    <a:pt x="138315" y="43180"/>
                  </a:lnTo>
                  <a:lnTo>
                    <a:pt x="141554" y="41910"/>
                  </a:lnTo>
                  <a:lnTo>
                    <a:pt x="145173" y="41910"/>
                  </a:lnTo>
                  <a:lnTo>
                    <a:pt x="148272" y="40640"/>
                  </a:lnTo>
                  <a:lnTo>
                    <a:pt x="154990" y="40640"/>
                  </a:lnTo>
                  <a:lnTo>
                    <a:pt x="155168" y="41910"/>
                  </a:lnTo>
                  <a:lnTo>
                    <a:pt x="156248" y="43180"/>
                  </a:lnTo>
                  <a:lnTo>
                    <a:pt x="155232" y="44450"/>
                  </a:lnTo>
                  <a:lnTo>
                    <a:pt x="155435" y="44450"/>
                  </a:lnTo>
                  <a:lnTo>
                    <a:pt x="155384" y="45720"/>
                  </a:lnTo>
                  <a:lnTo>
                    <a:pt x="154876" y="45720"/>
                  </a:lnTo>
                  <a:lnTo>
                    <a:pt x="154647" y="46990"/>
                  </a:lnTo>
                  <a:lnTo>
                    <a:pt x="156159" y="48260"/>
                  </a:lnTo>
                  <a:lnTo>
                    <a:pt x="155028" y="49530"/>
                  </a:lnTo>
                  <a:lnTo>
                    <a:pt x="153708" y="50800"/>
                  </a:lnTo>
                  <a:lnTo>
                    <a:pt x="155524" y="50800"/>
                  </a:lnTo>
                  <a:lnTo>
                    <a:pt x="154330" y="52197"/>
                  </a:lnTo>
                  <a:lnTo>
                    <a:pt x="153682" y="52197"/>
                  </a:lnTo>
                  <a:lnTo>
                    <a:pt x="154228" y="53340"/>
                  </a:lnTo>
                  <a:lnTo>
                    <a:pt x="156044" y="53340"/>
                  </a:lnTo>
                  <a:lnTo>
                    <a:pt x="154901" y="54711"/>
                  </a:lnTo>
                  <a:lnTo>
                    <a:pt x="154851" y="55219"/>
                  </a:lnTo>
                  <a:lnTo>
                    <a:pt x="154774" y="55880"/>
                  </a:lnTo>
                  <a:lnTo>
                    <a:pt x="160883" y="55880"/>
                  </a:lnTo>
                  <a:lnTo>
                    <a:pt x="163068" y="54711"/>
                  </a:lnTo>
                  <a:lnTo>
                    <a:pt x="165163" y="54711"/>
                  </a:lnTo>
                  <a:lnTo>
                    <a:pt x="165671" y="53340"/>
                  </a:lnTo>
                  <a:lnTo>
                    <a:pt x="164909" y="53340"/>
                  </a:lnTo>
                  <a:lnTo>
                    <a:pt x="164934" y="52197"/>
                  </a:lnTo>
                  <a:lnTo>
                    <a:pt x="163372" y="53035"/>
                  </a:lnTo>
                  <a:lnTo>
                    <a:pt x="162839" y="53340"/>
                  </a:lnTo>
                  <a:lnTo>
                    <a:pt x="164223" y="52197"/>
                  </a:lnTo>
                  <a:lnTo>
                    <a:pt x="164896" y="52197"/>
                  </a:lnTo>
                  <a:lnTo>
                    <a:pt x="165747" y="50800"/>
                  </a:lnTo>
                  <a:lnTo>
                    <a:pt x="166027" y="50800"/>
                  </a:lnTo>
                  <a:lnTo>
                    <a:pt x="166306" y="52095"/>
                  </a:lnTo>
                  <a:lnTo>
                    <a:pt x="167627" y="50800"/>
                  </a:lnTo>
                  <a:lnTo>
                    <a:pt x="167970" y="49530"/>
                  </a:lnTo>
                  <a:lnTo>
                    <a:pt x="168592" y="48260"/>
                  </a:lnTo>
                  <a:lnTo>
                    <a:pt x="166890" y="48260"/>
                  </a:lnTo>
                  <a:lnTo>
                    <a:pt x="166649" y="46990"/>
                  </a:lnTo>
                  <a:lnTo>
                    <a:pt x="169062" y="46990"/>
                  </a:lnTo>
                  <a:lnTo>
                    <a:pt x="168109" y="45720"/>
                  </a:lnTo>
                  <a:lnTo>
                    <a:pt x="167703" y="45720"/>
                  </a:lnTo>
                  <a:lnTo>
                    <a:pt x="167906" y="44450"/>
                  </a:lnTo>
                  <a:lnTo>
                    <a:pt x="169278" y="44450"/>
                  </a:lnTo>
                  <a:lnTo>
                    <a:pt x="169024" y="43180"/>
                  </a:lnTo>
                  <a:lnTo>
                    <a:pt x="167741" y="43180"/>
                  </a:lnTo>
                  <a:lnTo>
                    <a:pt x="169354" y="41910"/>
                  </a:lnTo>
                  <a:lnTo>
                    <a:pt x="167233" y="41910"/>
                  </a:lnTo>
                  <a:lnTo>
                    <a:pt x="168224" y="40640"/>
                  </a:lnTo>
                  <a:lnTo>
                    <a:pt x="182930" y="40640"/>
                  </a:lnTo>
                  <a:lnTo>
                    <a:pt x="184734" y="41910"/>
                  </a:lnTo>
                  <a:lnTo>
                    <a:pt x="189915" y="41910"/>
                  </a:lnTo>
                  <a:lnTo>
                    <a:pt x="193040" y="43180"/>
                  </a:lnTo>
                  <a:lnTo>
                    <a:pt x="198958" y="45720"/>
                  </a:lnTo>
                  <a:lnTo>
                    <a:pt x="201930" y="45720"/>
                  </a:lnTo>
                  <a:lnTo>
                    <a:pt x="205117" y="46990"/>
                  </a:lnTo>
                  <a:lnTo>
                    <a:pt x="208216" y="48260"/>
                  </a:lnTo>
                  <a:lnTo>
                    <a:pt x="211607" y="49530"/>
                  </a:lnTo>
                  <a:lnTo>
                    <a:pt x="215646" y="50800"/>
                  </a:lnTo>
                  <a:lnTo>
                    <a:pt x="215239" y="50800"/>
                  </a:lnTo>
                  <a:lnTo>
                    <a:pt x="216420" y="52197"/>
                  </a:lnTo>
                  <a:lnTo>
                    <a:pt x="218643" y="52197"/>
                  </a:lnTo>
                  <a:lnTo>
                    <a:pt x="218528" y="53340"/>
                  </a:lnTo>
                  <a:lnTo>
                    <a:pt x="221564" y="55880"/>
                  </a:lnTo>
                  <a:lnTo>
                    <a:pt x="225552" y="55880"/>
                  </a:lnTo>
                  <a:lnTo>
                    <a:pt x="228625" y="58420"/>
                  </a:lnTo>
                  <a:lnTo>
                    <a:pt x="228930" y="58420"/>
                  </a:lnTo>
                  <a:lnTo>
                    <a:pt x="233870" y="60960"/>
                  </a:lnTo>
                  <a:lnTo>
                    <a:pt x="230124" y="60960"/>
                  </a:lnTo>
                  <a:lnTo>
                    <a:pt x="235254" y="62598"/>
                  </a:lnTo>
                  <a:lnTo>
                    <a:pt x="238506" y="64770"/>
                  </a:lnTo>
                  <a:lnTo>
                    <a:pt x="245198" y="71132"/>
                  </a:lnTo>
                  <a:lnTo>
                    <a:pt x="246075" y="72390"/>
                  </a:lnTo>
                  <a:lnTo>
                    <a:pt x="245110" y="72390"/>
                  </a:lnTo>
                  <a:lnTo>
                    <a:pt x="244322" y="73660"/>
                  </a:lnTo>
                  <a:lnTo>
                    <a:pt x="244259" y="74930"/>
                  </a:lnTo>
                  <a:lnTo>
                    <a:pt x="241935" y="74930"/>
                  </a:lnTo>
                  <a:lnTo>
                    <a:pt x="242404" y="76200"/>
                  </a:lnTo>
                  <a:lnTo>
                    <a:pt x="240957" y="76200"/>
                  </a:lnTo>
                  <a:lnTo>
                    <a:pt x="239915" y="77470"/>
                  </a:lnTo>
                  <a:lnTo>
                    <a:pt x="240157" y="78740"/>
                  </a:lnTo>
                  <a:lnTo>
                    <a:pt x="237147" y="78740"/>
                  </a:lnTo>
                  <a:lnTo>
                    <a:pt x="237959" y="80010"/>
                  </a:lnTo>
                  <a:lnTo>
                    <a:pt x="236067" y="80010"/>
                  </a:lnTo>
                  <a:lnTo>
                    <a:pt x="235648" y="81038"/>
                  </a:lnTo>
                  <a:lnTo>
                    <a:pt x="235546" y="81280"/>
                  </a:lnTo>
                  <a:lnTo>
                    <a:pt x="236524" y="81280"/>
                  </a:lnTo>
                  <a:lnTo>
                    <a:pt x="236486" y="82550"/>
                  </a:lnTo>
                  <a:lnTo>
                    <a:pt x="235546" y="82550"/>
                  </a:lnTo>
                  <a:lnTo>
                    <a:pt x="237083" y="83820"/>
                  </a:lnTo>
                  <a:lnTo>
                    <a:pt x="235077" y="82753"/>
                  </a:lnTo>
                  <a:lnTo>
                    <a:pt x="235051" y="83820"/>
                  </a:lnTo>
                  <a:lnTo>
                    <a:pt x="234734" y="83820"/>
                  </a:lnTo>
                  <a:lnTo>
                    <a:pt x="235673" y="85051"/>
                  </a:lnTo>
                  <a:lnTo>
                    <a:pt x="237401" y="86360"/>
                  </a:lnTo>
                  <a:lnTo>
                    <a:pt x="238061" y="87439"/>
                  </a:lnTo>
                  <a:lnTo>
                    <a:pt x="238175" y="87630"/>
                  </a:lnTo>
                  <a:lnTo>
                    <a:pt x="238671" y="87630"/>
                  </a:lnTo>
                  <a:lnTo>
                    <a:pt x="240779" y="89001"/>
                  </a:lnTo>
                  <a:lnTo>
                    <a:pt x="241249" y="89001"/>
                  </a:lnTo>
                  <a:lnTo>
                    <a:pt x="240753" y="87630"/>
                  </a:lnTo>
                  <a:lnTo>
                    <a:pt x="241350" y="89001"/>
                  </a:lnTo>
                  <a:lnTo>
                    <a:pt x="242951" y="89001"/>
                  </a:lnTo>
                  <a:lnTo>
                    <a:pt x="242671" y="87630"/>
                  </a:lnTo>
                  <a:lnTo>
                    <a:pt x="243268" y="87630"/>
                  </a:lnTo>
                  <a:lnTo>
                    <a:pt x="241960" y="86360"/>
                  </a:lnTo>
                  <a:lnTo>
                    <a:pt x="243078" y="87439"/>
                  </a:lnTo>
                  <a:lnTo>
                    <a:pt x="243357" y="87630"/>
                  </a:lnTo>
                  <a:lnTo>
                    <a:pt x="244602" y="89001"/>
                  </a:lnTo>
                  <a:lnTo>
                    <a:pt x="243789" y="87630"/>
                  </a:lnTo>
                  <a:lnTo>
                    <a:pt x="243598" y="87630"/>
                  </a:lnTo>
                  <a:lnTo>
                    <a:pt x="243674" y="87439"/>
                  </a:lnTo>
                  <a:lnTo>
                    <a:pt x="243789" y="87630"/>
                  </a:lnTo>
                  <a:lnTo>
                    <a:pt x="244335" y="87630"/>
                  </a:lnTo>
                  <a:lnTo>
                    <a:pt x="245033" y="89001"/>
                  </a:lnTo>
                  <a:lnTo>
                    <a:pt x="244602" y="87630"/>
                  </a:lnTo>
                  <a:lnTo>
                    <a:pt x="245364" y="87630"/>
                  </a:lnTo>
                  <a:lnTo>
                    <a:pt x="245579" y="87630"/>
                  </a:lnTo>
                  <a:lnTo>
                    <a:pt x="246011" y="88658"/>
                  </a:lnTo>
                  <a:lnTo>
                    <a:pt x="246176" y="87630"/>
                  </a:lnTo>
                  <a:lnTo>
                    <a:pt x="246608" y="88366"/>
                  </a:lnTo>
                  <a:lnTo>
                    <a:pt x="246519" y="87630"/>
                  </a:lnTo>
                  <a:lnTo>
                    <a:pt x="246900" y="87630"/>
                  </a:lnTo>
                  <a:lnTo>
                    <a:pt x="247637" y="89001"/>
                  </a:lnTo>
                  <a:lnTo>
                    <a:pt x="248310" y="89001"/>
                  </a:lnTo>
                  <a:lnTo>
                    <a:pt x="247751" y="87630"/>
                  </a:lnTo>
                  <a:lnTo>
                    <a:pt x="248754" y="89001"/>
                  </a:lnTo>
                  <a:lnTo>
                    <a:pt x="247942" y="87630"/>
                  </a:lnTo>
                  <a:lnTo>
                    <a:pt x="248285" y="87630"/>
                  </a:lnTo>
                  <a:lnTo>
                    <a:pt x="248094" y="87350"/>
                  </a:lnTo>
                  <a:lnTo>
                    <a:pt x="248335" y="87630"/>
                  </a:lnTo>
                  <a:lnTo>
                    <a:pt x="249047" y="87630"/>
                  </a:lnTo>
                  <a:lnTo>
                    <a:pt x="247980" y="86360"/>
                  </a:lnTo>
                  <a:lnTo>
                    <a:pt x="247751" y="86360"/>
                  </a:lnTo>
                  <a:lnTo>
                    <a:pt x="247688" y="85090"/>
                  </a:lnTo>
                  <a:lnTo>
                    <a:pt x="248031" y="86360"/>
                  </a:lnTo>
                  <a:lnTo>
                    <a:pt x="248462" y="86360"/>
                  </a:lnTo>
                  <a:lnTo>
                    <a:pt x="248424" y="85090"/>
                  </a:lnTo>
                  <a:lnTo>
                    <a:pt x="248666" y="86360"/>
                  </a:lnTo>
                  <a:lnTo>
                    <a:pt x="250037" y="86360"/>
                  </a:lnTo>
                  <a:lnTo>
                    <a:pt x="249466" y="85267"/>
                  </a:lnTo>
                  <a:lnTo>
                    <a:pt x="249466" y="85915"/>
                  </a:lnTo>
                  <a:lnTo>
                    <a:pt x="249262" y="85674"/>
                  </a:lnTo>
                  <a:lnTo>
                    <a:pt x="249186" y="85471"/>
                  </a:lnTo>
                  <a:lnTo>
                    <a:pt x="249466" y="85915"/>
                  </a:lnTo>
                  <a:lnTo>
                    <a:pt x="249466" y="85267"/>
                  </a:lnTo>
                  <a:lnTo>
                    <a:pt x="249377" y="85090"/>
                  </a:lnTo>
                  <a:lnTo>
                    <a:pt x="250063" y="85090"/>
                  </a:lnTo>
                  <a:lnTo>
                    <a:pt x="249834" y="83820"/>
                  </a:lnTo>
                  <a:lnTo>
                    <a:pt x="250151" y="85090"/>
                  </a:lnTo>
                  <a:lnTo>
                    <a:pt x="250532" y="85090"/>
                  </a:lnTo>
                  <a:lnTo>
                    <a:pt x="251599" y="85090"/>
                  </a:lnTo>
                  <a:lnTo>
                    <a:pt x="250952" y="83820"/>
                  </a:lnTo>
                  <a:lnTo>
                    <a:pt x="251879" y="85090"/>
                  </a:lnTo>
                  <a:lnTo>
                    <a:pt x="252107" y="85090"/>
                  </a:lnTo>
                  <a:lnTo>
                    <a:pt x="251269" y="83820"/>
                  </a:lnTo>
                  <a:lnTo>
                    <a:pt x="251929" y="83820"/>
                  </a:lnTo>
                  <a:lnTo>
                    <a:pt x="252806" y="85090"/>
                  </a:lnTo>
                  <a:lnTo>
                    <a:pt x="252844" y="83820"/>
                  </a:lnTo>
                  <a:lnTo>
                    <a:pt x="252691" y="83820"/>
                  </a:lnTo>
                  <a:lnTo>
                    <a:pt x="252679" y="82550"/>
                  </a:lnTo>
                  <a:lnTo>
                    <a:pt x="253847" y="82550"/>
                  </a:lnTo>
                  <a:lnTo>
                    <a:pt x="253796" y="82423"/>
                  </a:lnTo>
                  <a:lnTo>
                    <a:pt x="253161" y="81280"/>
                  </a:lnTo>
                  <a:lnTo>
                    <a:pt x="253644" y="82029"/>
                  </a:lnTo>
                  <a:lnTo>
                    <a:pt x="253390" y="81280"/>
                  </a:lnTo>
                  <a:lnTo>
                    <a:pt x="254342" y="82245"/>
                  </a:lnTo>
                  <a:lnTo>
                    <a:pt x="254635" y="82550"/>
                  </a:lnTo>
                  <a:lnTo>
                    <a:pt x="253936" y="81280"/>
                  </a:lnTo>
                  <a:lnTo>
                    <a:pt x="254127" y="81280"/>
                  </a:lnTo>
                  <a:lnTo>
                    <a:pt x="253111" y="80010"/>
                  </a:lnTo>
                  <a:lnTo>
                    <a:pt x="254812" y="81038"/>
                  </a:lnTo>
                  <a:lnTo>
                    <a:pt x="254012" y="80010"/>
                  </a:lnTo>
                  <a:lnTo>
                    <a:pt x="254304" y="80010"/>
                  </a:lnTo>
                  <a:lnTo>
                    <a:pt x="254609" y="80010"/>
                  </a:lnTo>
                  <a:lnTo>
                    <a:pt x="254977" y="80340"/>
                  </a:lnTo>
                  <a:lnTo>
                    <a:pt x="255168" y="80505"/>
                  </a:lnTo>
                  <a:lnTo>
                    <a:pt x="255790" y="81038"/>
                  </a:lnTo>
                  <a:lnTo>
                    <a:pt x="256070" y="81280"/>
                  </a:lnTo>
                  <a:lnTo>
                    <a:pt x="257365" y="83820"/>
                  </a:lnTo>
                  <a:lnTo>
                    <a:pt x="258762" y="85090"/>
                  </a:lnTo>
                  <a:lnTo>
                    <a:pt x="260235" y="86360"/>
                  </a:lnTo>
                  <a:lnTo>
                    <a:pt x="260934" y="87439"/>
                  </a:lnTo>
                  <a:lnTo>
                    <a:pt x="261988" y="89001"/>
                  </a:lnTo>
                  <a:lnTo>
                    <a:pt x="263220" y="90170"/>
                  </a:lnTo>
                  <a:lnTo>
                    <a:pt x="267131" y="96520"/>
                  </a:lnTo>
                  <a:lnTo>
                    <a:pt x="269036" y="99060"/>
                  </a:lnTo>
                  <a:lnTo>
                    <a:pt x="269633" y="100330"/>
                  </a:lnTo>
                  <a:lnTo>
                    <a:pt x="270014" y="101320"/>
                  </a:lnTo>
                  <a:lnTo>
                    <a:pt x="270129" y="101638"/>
                  </a:lnTo>
                  <a:lnTo>
                    <a:pt x="270586" y="101638"/>
                  </a:lnTo>
                  <a:lnTo>
                    <a:pt x="272656" y="105410"/>
                  </a:lnTo>
                  <a:lnTo>
                    <a:pt x="275945" y="110490"/>
                  </a:lnTo>
                  <a:lnTo>
                    <a:pt x="276618" y="114300"/>
                  </a:lnTo>
                  <a:lnTo>
                    <a:pt x="277431" y="116840"/>
                  </a:lnTo>
                  <a:lnTo>
                    <a:pt x="280504" y="120650"/>
                  </a:lnTo>
                  <a:lnTo>
                    <a:pt x="280873" y="121920"/>
                  </a:lnTo>
                  <a:lnTo>
                    <a:pt x="282359" y="124460"/>
                  </a:lnTo>
                  <a:lnTo>
                    <a:pt x="282409" y="125730"/>
                  </a:lnTo>
                  <a:lnTo>
                    <a:pt x="282511" y="128270"/>
                  </a:lnTo>
                  <a:lnTo>
                    <a:pt x="282244" y="128270"/>
                  </a:lnTo>
                  <a:lnTo>
                    <a:pt x="282892" y="129540"/>
                  </a:lnTo>
                  <a:lnTo>
                    <a:pt x="283870" y="130810"/>
                  </a:lnTo>
                  <a:lnTo>
                    <a:pt x="285216" y="135890"/>
                  </a:lnTo>
                  <a:lnTo>
                    <a:pt x="285877" y="137160"/>
                  </a:lnTo>
                  <a:lnTo>
                    <a:pt x="285991" y="138430"/>
                  </a:lnTo>
                  <a:lnTo>
                    <a:pt x="286105" y="139700"/>
                  </a:lnTo>
                  <a:lnTo>
                    <a:pt x="286219" y="140970"/>
                  </a:lnTo>
                  <a:lnTo>
                    <a:pt x="286054" y="140970"/>
                  </a:lnTo>
                  <a:lnTo>
                    <a:pt x="286232" y="142240"/>
                  </a:lnTo>
                  <a:lnTo>
                    <a:pt x="286588" y="143510"/>
                  </a:lnTo>
                  <a:lnTo>
                    <a:pt x="287286" y="147320"/>
                  </a:lnTo>
                  <a:lnTo>
                    <a:pt x="287286" y="106197"/>
                  </a:lnTo>
                  <a:lnTo>
                    <a:pt x="286499" y="104140"/>
                  </a:lnTo>
                  <a:lnTo>
                    <a:pt x="281673" y="95250"/>
                  </a:lnTo>
                  <a:lnTo>
                    <a:pt x="276288" y="87630"/>
                  </a:lnTo>
                  <a:lnTo>
                    <a:pt x="271894" y="81038"/>
                  </a:lnTo>
                  <a:lnTo>
                    <a:pt x="270357" y="78740"/>
                  </a:lnTo>
                  <a:lnTo>
                    <a:pt x="263906" y="71120"/>
                  </a:lnTo>
                  <a:lnTo>
                    <a:pt x="256794" y="64770"/>
                  </a:lnTo>
                  <a:lnTo>
                    <a:pt x="255536" y="63500"/>
                  </a:lnTo>
                  <a:lnTo>
                    <a:pt x="254266" y="62230"/>
                  </a:lnTo>
                  <a:lnTo>
                    <a:pt x="249212" y="57150"/>
                  </a:lnTo>
                  <a:lnTo>
                    <a:pt x="249161" y="85547"/>
                  </a:lnTo>
                  <a:lnTo>
                    <a:pt x="248793" y="85090"/>
                  </a:lnTo>
                  <a:lnTo>
                    <a:pt x="248958" y="85090"/>
                  </a:lnTo>
                  <a:lnTo>
                    <a:pt x="249110" y="85344"/>
                  </a:lnTo>
                  <a:lnTo>
                    <a:pt x="249161" y="85547"/>
                  </a:lnTo>
                  <a:lnTo>
                    <a:pt x="249161" y="57124"/>
                  </a:lnTo>
                  <a:lnTo>
                    <a:pt x="247650" y="56172"/>
                  </a:lnTo>
                  <a:lnTo>
                    <a:pt x="247650" y="86753"/>
                  </a:lnTo>
                  <a:lnTo>
                    <a:pt x="247281" y="86360"/>
                  </a:lnTo>
                  <a:lnTo>
                    <a:pt x="247459" y="86360"/>
                  </a:lnTo>
                  <a:lnTo>
                    <a:pt x="247650" y="86753"/>
                  </a:lnTo>
                  <a:lnTo>
                    <a:pt x="247650" y="56172"/>
                  </a:lnTo>
                  <a:lnTo>
                    <a:pt x="241388" y="52197"/>
                  </a:lnTo>
                  <a:lnTo>
                    <a:pt x="239522" y="50800"/>
                  </a:lnTo>
                  <a:lnTo>
                    <a:pt x="232816" y="45720"/>
                  </a:lnTo>
                  <a:lnTo>
                    <a:pt x="227330" y="44450"/>
                  </a:lnTo>
                  <a:lnTo>
                    <a:pt x="225717" y="43180"/>
                  </a:lnTo>
                  <a:lnTo>
                    <a:pt x="223989" y="41910"/>
                  </a:lnTo>
                  <a:lnTo>
                    <a:pt x="222199" y="40640"/>
                  </a:lnTo>
                  <a:lnTo>
                    <a:pt x="220395" y="40640"/>
                  </a:lnTo>
                  <a:lnTo>
                    <a:pt x="216420" y="38100"/>
                  </a:lnTo>
                  <a:lnTo>
                    <a:pt x="210629" y="35699"/>
                  </a:lnTo>
                  <a:lnTo>
                    <a:pt x="208241" y="34290"/>
                  </a:lnTo>
                  <a:lnTo>
                    <a:pt x="203822" y="34290"/>
                  </a:lnTo>
                  <a:lnTo>
                    <a:pt x="186182" y="29210"/>
                  </a:lnTo>
                  <a:lnTo>
                    <a:pt x="181902" y="27940"/>
                  </a:lnTo>
                  <a:lnTo>
                    <a:pt x="177685" y="27940"/>
                  </a:lnTo>
                  <a:lnTo>
                    <a:pt x="177253" y="29210"/>
                  </a:lnTo>
                  <a:lnTo>
                    <a:pt x="172516" y="27940"/>
                  </a:lnTo>
                  <a:lnTo>
                    <a:pt x="155041" y="27940"/>
                  </a:lnTo>
                  <a:lnTo>
                    <a:pt x="104495" y="40640"/>
                  </a:lnTo>
                  <a:lnTo>
                    <a:pt x="83769" y="53340"/>
                  </a:lnTo>
                  <a:lnTo>
                    <a:pt x="81432" y="54711"/>
                  </a:lnTo>
                  <a:lnTo>
                    <a:pt x="79527" y="57150"/>
                  </a:lnTo>
                  <a:lnTo>
                    <a:pt x="77495" y="58420"/>
                  </a:lnTo>
                  <a:lnTo>
                    <a:pt x="75311" y="59829"/>
                  </a:lnTo>
                  <a:lnTo>
                    <a:pt x="71272" y="63500"/>
                  </a:lnTo>
                  <a:lnTo>
                    <a:pt x="67729" y="67310"/>
                  </a:lnTo>
                  <a:lnTo>
                    <a:pt x="62217" y="72390"/>
                  </a:lnTo>
                  <a:lnTo>
                    <a:pt x="57277" y="77470"/>
                  </a:lnTo>
                  <a:lnTo>
                    <a:pt x="54114" y="80010"/>
                  </a:lnTo>
                  <a:lnTo>
                    <a:pt x="47980" y="90170"/>
                  </a:lnTo>
                  <a:lnTo>
                    <a:pt x="31191" y="129540"/>
                  </a:lnTo>
                  <a:lnTo>
                    <a:pt x="31242" y="128270"/>
                  </a:lnTo>
                  <a:lnTo>
                    <a:pt x="30645" y="130810"/>
                  </a:lnTo>
                  <a:lnTo>
                    <a:pt x="29870" y="134620"/>
                  </a:lnTo>
                  <a:lnTo>
                    <a:pt x="29743" y="134620"/>
                  </a:lnTo>
                  <a:lnTo>
                    <a:pt x="29311" y="138430"/>
                  </a:lnTo>
                  <a:lnTo>
                    <a:pt x="28600" y="142240"/>
                  </a:lnTo>
                  <a:lnTo>
                    <a:pt x="28003" y="144780"/>
                  </a:lnTo>
                  <a:lnTo>
                    <a:pt x="27914" y="146050"/>
                  </a:lnTo>
                  <a:lnTo>
                    <a:pt x="27825" y="147320"/>
                  </a:lnTo>
                  <a:lnTo>
                    <a:pt x="26670" y="156210"/>
                  </a:lnTo>
                  <a:lnTo>
                    <a:pt x="26250" y="158750"/>
                  </a:lnTo>
                  <a:lnTo>
                    <a:pt x="26200" y="168910"/>
                  </a:lnTo>
                  <a:lnTo>
                    <a:pt x="26098" y="172720"/>
                  </a:lnTo>
                  <a:lnTo>
                    <a:pt x="27038" y="177800"/>
                  </a:lnTo>
                  <a:lnTo>
                    <a:pt x="27559" y="182880"/>
                  </a:lnTo>
                  <a:lnTo>
                    <a:pt x="27686" y="184150"/>
                  </a:lnTo>
                  <a:lnTo>
                    <a:pt x="27914" y="185420"/>
                  </a:lnTo>
                  <a:lnTo>
                    <a:pt x="28282" y="187960"/>
                  </a:lnTo>
                  <a:lnTo>
                    <a:pt x="43497" y="228600"/>
                  </a:lnTo>
                  <a:lnTo>
                    <a:pt x="77647" y="269240"/>
                  </a:lnTo>
                  <a:lnTo>
                    <a:pt x="97167" y="283210"/>
                  </a:lnTo>
                  <a:lnTo>
                    <a:pt x="103695" y="287070"/>
                  </a:lnTo>
                  <a:lnTo>
                    <a:pt x="104990" y="288290"/>
                  </a:lnTo>
                  <a:lnTo>
                    <a:pt x="106400" y="288290"/>
                  </a:lnTo>
                  <a:lnTo>
                    <a:pt x="107797" y="289560"/>
                  </a:lnTo>
                  <a:lnTo>
                    <a:pt x="116370" y="292100"/>
                  </a:lnTo>
                  <a:lnTo>
                    <a:pt x="122402" y="294640"/>
                  </a:lnTo>
                  <a:lnTo>
                    <a:pt x="130060" y="297180"/>
                  </a:lnTo>
                  <a:lnTo>
                    <a:pt x="134797" y="297180"/>
                  </a:lnTo>
                  <a:lnTo>
                    <a:pt x="137972" y="298450"/>
                  </a:lnTo>
                  <a:lnTo>
                    <a:pt x="141147" y="298450"/>
                  </a:lnTo>
                  <a:lnTo>
                    <a:pt x="144360" y="299720"/>
                  </a:lnTo>
                  <a:lnTo>
                    <a:pt x="150850" y="299720"/>
                  </a:lnTo>
                  <a:lnTo>
                    <a:pt x="157340" y="300990"/>
                  </a:lnTo>
                  <a:lnTo>
                    <a:pt x="175031" y="300990"/>
                  </a:lnTo>
                  <a:lnTo>
                    <a:pt x="184518" y="299720"/>
                  </a:lnTo>
                  <a:lnTo>
                    <a:pt x="194945" y="297180"/>
                  </a:lnTo>
                  <a:lnTo>
                    <a:pt x="204050" y="294640"/>
                  </a:lnTo>
                  <a:lnTo>
                    <a:pt x="208140" y="293433"/>
                  </a:lnTo>
                  <a:lnTo>
                    <a:pt x="210553" y="297180"/>
                  </a:lnTo>
                  <a:lnTo>
                    <a:pt x="212902" y="300990"/>
                  </a:lnTo>
                  <a:lnTo>
                    <a:pt x="215811" y="303530"/>
                  </a:lnTo>
                  <a:lnTo>
                    <a:pt x="216242" y="303530"/>
                  </a:lnTo>
                  <a:lnTo>
                    <a:pt x="216776" y="304876"/>
                  </a:lnTo>
                  <a:lnTo>
                    <a:pt x="217131" y="304876"/>
                  </a:lnTo>
                  <a:lnTo>
                    <a:pt x="215760" y="306070"/>
                  </a:lnTo>
                  <a:lnTo>
                    <a:pt x="214782" y="306070"/>
                  </a:lnTo>
                  <a:lnTo>
                    <a:pt x="207746" y="308610"/>
                  </a:lnTo>
                  <a:lnTo>
                    <a:pt x="211531" y="306070"/>
                  </a:lnTo>
                  <a:lnTo>
                    <a:pt x="203022" y="311150"/>
                  </a:lnTo>
                  <a:lnTo>
                    <a:pt x="206527" y="308610"/>
                  </a:lnTo>
                  <a:lnTo>
                    <a:pt x="199301" y="309880"/>
                  </a:lnTo>
                  <a:lnTo>
                    <a:pt x="191579" y="312420"/>
                  </a:lnTo>
                  <a:lnTo>
                    <a:pt x="183476" y="313690"/>
                  </a:lnTo>
                  <a:lnTo>
                    <a:pt x="172262" y="314960"/>
                  </a:lnTo>
                  <a:lnTo>
                    <a:pt x="157861" y="314960"/>
                  </a:lnTo>
                  <a:lnTo>
                    <a:pt x="149301" y="313690"/>
                  </a:lnTo>
                  <a:lnTo>
                    <a:pt x="141871" y="313690"/>
                  </a:lnTo>
                  <a:lnTo>
                    <a:pt x="136359" y="312420"/>
                  </a:lnTo>
                  <a:lnTo>
                    <a:pt x="129311" y="312420"/>
                  </a:lnTo>
                  <a:lnTo>
                    <a:pt x="125374" y="309880"/>
                  </a:lnTo>
                  <a:lnTo>
                    <a:pt x="121437" y="308610"/>
                  </a:lnTo>
                  <a:lnTo>
                    <a:pt x="114541" y="308610"/>
                  </a:lnTo>
                  <a:lnTo>
                    <a:pt x="109943" y="307340"/>
                  </a:lnTo>
                  <a:lnTo>
                    <a:pt x="106451" y="304876"/>
                  </a:lnTo>
                  <a:lnTo>
                    <a:pt x="106006" y="304876"/>
                  </a:lnTo>
                  <a:lnTo>
                    <a:pt x="103390" y="303530"/>
                  </a:lnTo>
                  <a:lnTo>
                    <a:pt x="98374" y="302260"/>
                  </a:lnTo>
                  <a:lnTo>
                    <a:pt x="95656" y="300990"/>
                  </a:lnTo>
                  <a:lnTo>
                    <a:pt x="92646" y="298450"/>
                  </a:lnTo>
                  <a:lnTo>
                    <a:pt x="92227" y="298450"/>
                  </a:lnTo>
                  <a:lnTo>
                    <a:pt x="90932" y="297180"/>
                  </a:lnTo>
                  <a:lnTo>
                    <a:pt x="89217" y="297180"/>
                  </a:lnTo>
                  <a:lnTo>
                    <a:pt x="85102" y="294640"/>
                  </a:lnTo>
                  <a:lnTo>
                    <a:pt x="85229" y="293433"/>
                  </a:lnTo>
                  <a:lnTo>
                    <a:pt x="83705" y="293433"/>
                  </a:lnTo>
                  <a:lnTo>
                    <a:pt x="82981" y="292100"/>
                  </a:lnTo>
                  <a:lnTo>
                    <a:pt x="82638" y="292100"/>
                  </a:lnTo>
                  <a:lnTo>
                    <a:pt x="76606" y="288290"/>
                  </a:lnTo>
                  <a:lnTo>
                    <a:pt x="81000" y="289560"/>
                  </a:lnTo>
                  <a:lnTo>
                    <a:pt x="77876" y="288290"/>
                  </a:lnTo>
                  <a:lnTo>
                    <a:pt x="71856" y="285851"/>
                  </a:lnTo>
                  <a:lnTo>
                    <a:pt x="75742" y="287070"/>
                  </a:lnTo>
                  <a:lnTo>
                    <a:pt x="73799" y="285851"/>
                  </a:lnTo>
                  <a:lnTo>
                    <a:pt x="69773" y="283210"/>
                  </a:lnTo>
                  <a:lnTo>
                    <a:pt x="63817" y="278130"/>
                  </a:lnTo>
                  <a:lnTo>
                    <a:pt x="57797" y="271780"/>
                  </a:lnTo>
                  <a:lnTo>
                    <a:pt x="49796" y="264160"/>
                  </a:lnTo>
                  <a:lnTo>
                    <a:pt x="48120" y="261620"/>
                  </a:lnTo>
                  <a:lnTo>
                    <a:pt x="46228" y="260350"/>
                  </a:lnTo>
                  <a:lnTo>
                    <a:pt x="44437" y="257810"/>
                  </a:lnTo>
                  <a:lnTo>
                    <a:pt x="42443" y="255270"/>
                  </a:lnTo>
                  <a:lnTo>
                    <a:pt x="40817" y="252730"/>
                  </a:lnTo>
                  <a:lnTo>
                    <a:pt x="36042" y="246380"/>
                  </a:lnTo>
                  <a:lnTo>
                    <a:pt x="33718" y="242570"/>
                  </a:lnTo>
                  <a:lnTo>
                    <a:pt x="32994" y="241300"/>
                  </a:lnTo>
                  <a:lnTo>
                    <a:pt x="32410" y="240030"/>
                  </a:lnTo>
                  <a:lnTo>
                    <a:pt x="31750" y="238760"/>
                  </a:lnTo>
                  <a:lnTo>
                    <a:pt x="31927" y="240030"/>
                  </a:lnTo>
                  <a:lnTo>
                    <a:pt x="29349" y="234950"/>
                  </a:lnTo>
                  <a:lnTo>
                    <a:pt x="25438" y="228600"/>
                  </a:lnTo>
                  <a:lnTo>
                    <a:pt x="24511" y="224790"/>
                  </a:lnTo>
                  <a:lnTo>
                    <a:pt x="23418" y="220980"/>
                  </a:lnTo>
                  <a:lnTo>
                    <a:pt x="19951" y="215900"/>
                  </a:lnTo>
                  <a:lnTo>
                    <a:pt x="19519" y="214630"/>
                  </a:lnTo>
                  <a:lnTo>
                    <a:pt x="17818" y="210820"/>
                  </a:lnTo>
                  <a:lnTo>
                    <a:pt x="17703" y="209550"/>
                  </a:lnTo>
                  <a:lnTo>
                    <a:pt x="17589" y="208280"/>
                  </a:lnTo>
                  <a:lnTo>
                    <a:pt x="17462" y="207010"/>
                  </a:lnTo>
                  <a:lnTo>
                    <a:pt x="17754" y="207010"/>
                  </a:lnTo>
                  <a:lnTo>
                    <a:pt x="16979" y="205740"/>
                  </a:lnTo>
                  <a:lnTo>
                    <a:pt x="15875" y="203200"/>
                  </a:lnTo>
                  <a:lnTo>
                    <a:pt x="13563" y="195580"/>
                  </a:lnTo>
                  <a:lnTo>
                    <a:pt x="13093" y="191770"/>
                  </a:lnTo>
                  <a:lnTo>
                    <a:pt x="13004" y="189230"/>
                  </a:lnTo>
                  <a:lnTo>
                    <a:pt x="12585" y="187960"/>
                  </a:lnTo>
                  <a:lnTo>
                    <a:pt x="10121" y="172720"/>
                  </a:lnTo>
                  <a:lnTo>
                    <a:pt x="10744" y="172720"/>
                  </a:lnTo>
                  <a:lnTo>
                    <a:pt x="10706" y="161290"/>
                  </a:lnTo>
                  <a:lnTo>
                    <a:pt x="10591" y="158750"/>
                  </a:lnTo>
                  <a:lnTo>
                    <a:pt x="10490" y="154940"/>
                  </a:lnTo>
                  <a:lnTo>
                    <a:pt x="10998" y="151130"/>
                  </a:lnTo>
                  <a:lnTo>
                    <a:pt x="11874" y="146050"/>
                  </a:lnTo>
                  <a:lnTo>
                    <a:pt x="11760" y="144780"/>
                  </a:lnTo>
                  <a:lnTo>
                    <a:pt x="11493" y="143510"/>
                  </a:lnTo>
                  <a:lnTo>
                    <a:pt x="11480" y="140970"/>
                  </a:lnTo>
                  <a:lnTo>
                    <a:pt x="12801" y="135890"/>
                  </a:lnTo>
                  <a:lnTo>
                    <a:pt x="13881" y="130810"/>
                  </a:lnTo>
                  <a:lnTo>
                    <a:pt x="15595" y="125730"/>
                  </a:lnTo>
                  <a:lnTo>
                    <a:pt x="15379" y="125730"/>
                  </a:lnTo>
                  <a:lnTo>
                    <a:pt x="14884" y="124460"/>
                  </a:lnTo>
                  <a:lnTo>
                    <a:pt x="13690" y="125730"/>
                  </a:lnTo>
                  <a:lnTo>
                    <a:pt x="14084" y="123190"/>
                  </a:lnTo>
                  <a:lnTo>
                    <a:pt x="14973" y="120650"/>
                  </a:lnTo>
                  <a:lnTo>
                    <a:pt x="15468" y="118110"/>
                  </a:lnTo>
                  <a:lnTo>
                    <a:pt x="16281" y="115570"/>
                  </a:lnTo>
                  <a:lnTo>
                    <a:pt x="16205" y="116840"/>
                  </a:lnTo>
                  <a:lnTo>
                    <a:pt x="16548" y="115570"/>
                  </a:lnTo>
                  <a:lnTo>
                    <a:pt x="16878" y="114300"/>
                  </a:lnTo>
                  <a:lnTo>
                    <a:pt x="18097" y="111760"/>
                  </a:lnTo>
                  <a:lnTo>
                    <a:pt x="19278" y="107950"/>
                  </a:lnTo>
                  <a:lnTo>
                    <a:pt x="20535" y="105410"/>
                  </a:lnTo>
                  <a:lnTo>
                    <a:pt x="20904" y="104140"/>
                  </a:lnTo>
                  <a:lnTo>
                    <a:pt x="21628" y="101638"/>
                  </a:lnTo>
                  <a:lnTo>
                    <a:pt x="20739" y="101638"/>
                  </a:lnTo>
                  <a:lnTo>
                    <a:pt x="19443" y="103136"/>
                  </a:lnTo>
                  <a:lnTo>
                    <a:pt x="19812" y="101638"/>
                  </a:lnTo>
                  <a:lnTo>
                    <a:pt x="23279" y="96520"/>
                  </a:lnTo>
                  <a:lnTo>
                    <a:pt x="24892" y="93980"/>
                  </a:lnTo>
                  <a:lnTo>
                    <a:pt x="26123" y="91440"/>
                  </a:lnTo>
                  <a:lnTo>
                    <a:pt x="26047" y="90170"/>
                  </a:lnTo>
                  <a:lnTo>
                    <a:pt x="26746" y="90170"/>
                  </a:lnTo>
                  <a:lnTo>
                    <a:pt x="27216" y="89255"/>
                  </a:lnTo>
                  <a:lnTo>
                    <a:pt x="28117" y="87630"/>
                  </a:lnTo>
                  <a:lnTo>
                    <a:pt x="33769" y="81280"/>
                  </a:lnTo>
                  <a:lnTo>
                    <a:pt x="34899" y="80010"/>
                  </a:lnTo>
                  <a:lnTo>
                    <a:pt x="31496" y="81280"/>
                  </a:lnTo>
                  <a:lnTo>
                    <a:pt x="34086" y="78740"/>
                  </a:lnTo>
                  <a:lnTo>
                    <a:pt x="35242" y="76200"/>
                  </a:lnTo>
                  <a:lnTo>
                    <a:pt x="36372" y="74930"/>
                  </a:lnTo>
                  <a:lnTo>
                    <a:pt x="37719" y="73660"/>
                  </a:lnTo>
                  <a:lnTo>
                    <a:pt x="36588" y="76200"/>
                  </a:lnTo>
                  <a:lnTo>
                    <a:pt x="36830" y="76200"/>
                  </a:lnTo>
                  <a:lnTo>
                    <a:pt x="38722" y="73660"/>
                  </a:lnTo>
                  <a:lnTo>
                    <a:pt x="42494" y="69850"/>
                  </a:lnTo>
                  <a:lnTo>
                    <a:pt x="42545" y="69265"/>
                  </a:lnTo>
                  <a:lnTo>
                    <a:pt x="43319" y="68541"/>
                  </a:lnTo>
                  <a:lnTo>
                    <a:pt x="44983" y="66167"/>
                  </a:lnTo>
                  <a:lnTo>
                    <a:pt x="47371" y="63360"/>
                  </a:lnTo>
                  <a:lnTo>
                    <a:pt x="47180" y="62941"/>
                  </a:lnTo>
                  <a:lnTo>
                    <a:pt x="48209" y="62230"/>
                  </a:lnTo>
                  <a:lnTo>
                    <a:pt x="49644" y="59829"/>
                  </a:lnTo>
                  <a:lnTo>
                    <a:pt x="51117" y="58420"/>
                  </a:lnTo>
                  <a:lnTo>
                    <a:pt x="52501" y="57150"/>
                  </a:lnTo>
                  <a:lnTo>
                    <a:pt x="53517" y="55880"/>
                  </a:lnTo>
                  <a:lnTo>
                    <a:pt x="56591" y="53340"/>
                  </a:lnTo>
                  <a:lnTo>
                    <a:pt x="58991" y="50800"/>
                  </a:lnTo>
                  <a:lnTo>
                    <a:pt x="60020" y="49530"/>
                  </a:lnTo>
                  <a:lnTo>
                    <a:pt x="65112" y="45720"/>
                  </a:lnTo>
                  <a:lnTo>
                    <a:pt x="65519" y="45720"/>
                  </a:lnTo>
                  <a:lnTo>
                    <a:pt x="63220" y="48260"/>
                  </a:lnTo>
                  <a:lnTo>
                    <a:pt x="59817" y="50800"/>
                  </a:lnTo>
                  <a:lnTo>
                    <a:pt x="57861" y="53035"/>
                  </a:lnTo>
                  <a:lnTo>
                    <a:pt x="59690" y="52197"/>
                  </a:lnTo>
                  <a:lnTo>
                    <a:pt x="60020" y="52197"/>
                  </a:lnTo>
                  <a:lnTo>
                    <a:pt x="60718" y="50800"/>
                  </a:lnTo>
                  <a:lnTo>
                    <a:pt x="66586" y="45720"/>
                  </a:lnTo>
                  <a:lnTo>
                    <a:pt x="69405" y="43180"/>
                  </a:lnTo>
                  <a:lnTo>
                    <a:pt x="72834" y="41910"/>
                  </a:lnTo>
                  <a:lnTo>
                    <a:pt x="80530" y="36830"/>
                  </a:lnTo>
                  <a:lnTo>
                    <a:pt x="83210" y="34290"/>
                  </a:lnTo>
                  <a:lnTo>
                    <a:pt x="84848" y="34290"/>
                  </a:lnTo>
                  <a:lnTo>
                    <a:pt x="86512" y="33108"/>
                  </a:lnTo>
                  <a:lnTo>
                    <a:pt x="85051" y="33108"/>
                  </a:lnTo>
                  <a:lnTo>
                    <a:pt x="90652" y="30480"/>
                  </a:lnTo>
                  <a:lnTo>
                    <a:pt x="91681" y="30480"/>
                  </a:lnTo>
                  <a:lnTo>
                    <a:pt x="95834" y="27940"/>
                  </a:lnTo>
                  <a:lnTo>
                    <a:pt x="100584" y="25400"/>
                  </a:lnTo>
                  <a:lnTo>
                    <a:pt x="104749" y="24130"/>
                  </a:lnTo>
                  <a:lnTo>
                    <a:pt x="106870" y="24130"/>
                  </a:lnTo>
                  <a:lnTo>
                    <a:pt x="110756" y="21590"/>
                  </a:lnTo>
                  <a:lnTo>
                    <a:pt x="116014" y="21590"/>
                  </a:lnTo>
                  <a:lnTo>
                    <a:pt x="117081" y="20320"/>
                  </a:lnTo>
                  <a:lnTo>
                    <a:pt x="119037" y="19050"/>
                  </a:lnTo>
                  <a:lnTo>
                    <a:pt x="122262" y="19050"/>
                  </a:lnTo>
                  <a:lnTo>
                    <a:pt x="122910" y="17780"/>
                  </a:lnTo>
                  <a:lnTo>
                    <a:pt x="125679" y="17780"/>
                  </a:lnTo>
                  <a:lnTo>
                    <a:pt x="127076" y="16510"/>
                  </a:lnTo>
                  <a:lnTo>
                    <a:pt x="129806" y="16510"/>
                  </a:lnTo>
                  <a:lnTo>
                    <a:pt x="131394" y="15240"/>
                  </a:lnTo>
                  <a:lnTo>
                    <a:pt x="138277" y="15240"/>
                  </a:lnTo>
                  <a:lnTo>
                    <a:pt x="138391" y="13970"/>
                  </a:lnTo>
                  <a:lnTo>
                    <a:pt x="144589" y="13970"/>
                  </a:lnTo>
                  <a:lnTo>
                    <a:pt x="144653" y="12700"/>
                  </a:lnTo>
                  <a:lnTo>
                    <a:pt x="161340" y="12700"/>
                  </a:lnTo>
                  <a:lnTo>
                    <a:pt x="163944" y="11430"/>
                  </a:lnTo>
                  <a:lnTo>
                    <a:pt x="168579" y="12700"/>
                  </a:lnTo>
                  <a:lnTo>
                    <a:pt x="173024" y="12700"/>
                  </a:lnTo>
                  <a:lnTo>
                    <a:pt x="175056" y="13970"/>
                  </a:lnTo>
                  <a:lnTo>
                    <a:pt x="172097" y="15240"/>
                  </a:lnTo>
                  <a:lnTo>
                    <a:pt x="176161" y="13970"/>
                  </a:lnTo>
                  <a:lnTo>
                    <a:pt x="179527" y="13970"/>
                  </a:lnTo>
                  <a:lnTo>
                    <a:pt x="178320" y="15240"/>
                  </a:lnTo>
                  <a:lnTo>
                    <a:pt x="185915" y="15240"/>
                  </a:lnTo>
                  <a:lnTo>
                    <a:pt x="187312" y="13970"/>
                  </a:lnTo>
                  <a:lnTo>
                    <a:pt x="195249" y="13970"/>
                  </a:lnTo>
                  <a:lnTo>
                    <a:pt x="199428" y="15240"/>
                  </a:lnTo>
                  <a:lnTo>
                    <a:pt x="199174" y="16510"/>
                  </a:lnTo>
                  <a:lnTo>
                    <a:pt x="203809" y="16510"/>
                  </a:lnTo>
                  <a:lnTo>
                    <a:pt x="203962" y="17780"/>
                  </a:lnTo>
                  <a:lnTo>
                    <a:pt x="206146" y="17780"/>
                  </a:lnTo>
                  <a:lnTo>
                    <a:pt x="208368" y="19050"/>
                  </a:lnTo>
                  <a:lnTo>
                    <a:pt x="211201" y="19050"/>
                  </a:lnTo>
                  <a:lnTo>
                    <a:pt x="216154" y="21590"/>
                  </a:lnTo>
                  <a:lnTo>
                    <a:pt x="218846" y="22860"/>
                  </a:lnTo>
                  <a:lnTo>
                    <a:pt x="218643" y="22860"/>
                  </a:lnTo>
                  <a:lnTo>
                    <a:pt x="220510" y="24130"/>
                  </a:lnTo>
                  <a:lnTo>
                    <a:pt x="222415" y="24130"/>
                  </a:lnTo>
                  <a:lnTo>
                    <a:pt x="225958" y="25400"/>
                  </a:lnTo>
                  <a:lnTo>
                    <a:pt x="227736" y="26670"/>
                  </a:lnTo>
                  <a:lnTo>
                    <a:pt x="235305" y="30480"/>
                  </a:lnTo>
                  <a:lnTo>
                    <a:pt x="237337" y="30480"/>
                  </a:lnTo>
                  <a:lnTo>
                    <a:pt x="239229" y="31750"/>
                  </a:lnTo>
                  <a:lnTo>
                    <a:pt x="241452" y="33108"/>
                  </a:lnTo>
                  <a:lnTo>
                    <a:pt x="244640" y="35699"/>
                  </a:lnTo>
                  <a:lnTo>
                    <a:pt x="247713" y="36830"/>
                  </a:lnTo>
                  <a:lnTo>
                    <a:pt x="248107" y="38100"/>
                  </a:lnTo>
                  <a:lnTo>
                    <a:pt x="249770" y="40640"/>
                  </a:lnTo>
                  <a:lnTo>
                    <a:pt x="249402" y="39370"/>
                  </a:lnTo>
                  <a:lnTo>
                    <a:pt x="252907" y="41910"/>
                  </a:lnTo>
                  <a:lnTo>
                    <a:pt x="256717" y="44450"/>
                  </a:lnTo>
                  <a:lnTo>
                    <a:pt x="253784" y="44450"/>
                  </a:lnTo>
                  <a:lnTo>
                    <a:pt x="256921" y="45720"/>
                  </a:lnTo>
                  <a:lnTo>
                    <a:pt x="256933" y="46990"/>
                  </a:lnTo>
                  <a:lnTo>
                    <a:pt x="259461" y="48260"/>
                  </a:lnTo>
                  <a:lnTo>
                    <a:pt x="258914" y="48260"/>
                  </a:lnTo>
                  <a:lnTo>
                    <a:pt x="262356" y="50800"/>
                  </a:lnTo>
                  <a:lnTo>
                    <a:pt x="262445" y="52197"/>
                  </a:lnTo>
                  <a:lnTo>
                    <a:pt x="262674" y="52197"/>
                  </a:lnTo>
                  <a:lnTo>
                    <a:pt x="268185" y="55702"/>
                  </a:lnTo>
                  <a:lnTo>
                    <a:pt x="267563" y="55219"/>
                  </a:lnTo>
                  <a:lnTo>
                    <a:pt x="264972" y="53340"/>
                  </a:lnTo>
                  <a:lnTo>
                    <a:pt x="266166" y="53340"/>
                  </a:lnTo>
                  <a:lnTo>
                    <a:pt x="270052" y="55880"/>
                  </a:lnTo>
                  <a:lnTo>
                    <a:pt x="270675" y="57150"/>
                  </a:lnTo>
                  <a:lnTo>
                    <a:pt x="271856" y="58420"/>
                  </a:lnTo>
                  <a:lnTo>
                    <a:pt x="271272" y="58420"/>
                  </a:lnTo>
                  <a:lnTo>
                    <a:pt x="275043" y="62230"/>
                  </a:lnTo>
                  <a:lnTo>
                    <a:pt x="274789" y="62230"/>
                  </a:lnTo>
                  <a:lnTo>
                    <a:pt x="276555" y="64770"/>
                  </a:lnTo>
                  <a:lnTo>
                    <a:pt x="275437" y="62230"/>
                  </a:lnTo>
                  <a:lnTo>
                    <a:pt x="276961" y="64770"/>
                  </a:lnTo>
                  <a:lnTo>
                    <a:pt x="277202" y="64770"/>
                  </a:lnTo>
                  <a:lnTo>
                    <a:pt x="278066" y="66040"/>
                  </a:lnTo>
                  <a:lnTo>
                    <a:pt x="278485" y="66040"/>
                  </a:lnTo>
                  <a:lnTo>
                    <a:pt x="279400" y="67310"/>
                  </a:lnTo>
                  <a:lnTo>
                    <a:pt x="281520" y="68580"/>
                  </a:lnTo>
                  <a:lnTo>
                    <a:pt x="282740" y="69850"/>
                  </a:lnTo>
                  <a:lnTo>
                    <a:pt x="283527" y="71120"/>
                  </a:lnTo>
                  <a:lnTo>
                    <a:pt x="283108" y="71120"/>
                  </a:lnTo>
                  <a:lnTo>
                    <a:pt x="283705" y="72390"/>
                  </a:lnTo>
                  <a:lnTo>
                    <a:pt x="284137" y="72390"/>
                  </a:lnTo>
                  <a:lnTo>
                    <a:pt x="284861" y="73660"/>
                  </a:lnTo>
                  <a:lnTo>
                    <a:pt x="283641" y="73660"/>
                  </a:lnTo>
                  <a:lnTo>
                    <a:pt x="286004" y="74930"/>
                  </a:lnTo>
                  <a:lnTo>
                    <a:pt x="286931" y="77470"/>
                  </a:lnTo>
                  <a:lnTo>
                    <a:pt x="289115" y="78740"/>
                  </a:lnTo>
                  <a:lnTo>
                    <a:pt x="287680" y="78740"/>
                  </a:lnTo>
                  <a:lnTo>
                    <a:pt x="290664" y="82550"/>
                  </a:lnTo>
                  <a:lnTo>
                    <a:pt x="292862" y="86360"/>
                  </a:lnTo>
                  <a:lnTo>
                    <a:pt x="295236" y="91440"/>
                  </a:lnTo>
                  <a:lnTo>
                    <a:pt x="294716" y="91440"/>
                  </a:lnTo>
                  <a:lnTo>
                    <a:pt x="295503" y="92710"/>
                  </a:lnTo>
                  <a:lnTo>
                    <a:pt x="296405" y="93980"/>
                  </a:lnTo>
                  <a:lnTo>
                    <a:pt x="298056" y="96520"/>
                  </a:lnTo>
                  <a:lnTo>
                    <a:pt x="298500" y="99060"/>
                  </a:lnTo>
                  <a:lnTo>
                    <a:pt x="298983" y="97790"/>
                  </a:lnTo>
                  <a:lnTo>
                    <a:pt x="299504" y="100330"/>
                  </a:lnTo>
                  <a:lnTo>
                    <a:pt x="303822" y="107950"/>
                  </a:lnTo>
                  <a:lnTo>
                    <a:pt x="301917" y="106680"/>
                  </a:lnTo>
                  <a:lnTo>
                    <a:pt x="303314" y="110490"/>
                  </a:lnTo>
                  <a:lnTo>
                    <a:pt x="306552" y="118110"/>
                  </a:lnTo>
                  <a:lnTo>
                    <a:pt x="307251" y="120650"/>
                  </a:lnTo>
                  <a:lnTo>
                    <a:pt x="310222" y="135890"/>
                  </a:lnTo>
                  <a:lnTo>
                    <a:pt x="311480" y="144780"/>
                  </a:lnTo>
                  <a:lnTo>
                    <a:pt x="311607" y="146050"/>
                  </a:lnTo>
                  <a:lnTo>
                    <a:pt x="311721" y="147320"/>
                  </a:lnTo>
                  <a:lnTo>
                    <a:pt x="311835" y="148590"/>
                  </a:lnTo>
                  <a:lnTo>
                    <a:pt x="311962" y="149860"/>
                  </a:lnTo>
                  <a:lnTo>
                    <a:pt x="312077" y="151130"/>
                  </a:lnTo>
                  <a:lnTo>
                    <a:pt x="312077" y="96139"/>
                  </a:lnTo>
                  <a:lnTo>
                    <a:pt x="311619" y="95250"/>
                  </a:lnTo>
                  <a:lnTo>
                    <a:pt x="305968" y="85090"/>
                  </a:lnTo>
                  <a:lnTo>
                    <a:pt x="299808" y="74930"/>
                  </a:lnTo>
                  <a:lnTo>
                    <a:pt x="293065" y="64770"/>
                  </a:lnTo>
                  <a:lnTo>
                    <a:pt x="293484" y="64770"/>
                  </a:lnTo>
                  <a:lnTo>
                    <a:pt x="292100" y="63500"/>
                  </a:lnTo>
                  <a:lnTo>
                    <a:pt x="290474" y="60960"/>
                  </a:lnTo>
                  <a:lnTo>
                    <a:pt x="289001" y="59829"/>
                  </a:lnTo>
                  <a:lnTo>
                    <a:pt x="288137" y="58420"/>
                  </a:lnTo>
                  <a:lnTo>
                    <a:pt x="287413" y="57150"/>
                  </a:lnTo>
                  <a:lnTo>
                    <a:pt x="285800" y="55880"/>
                  </a:lnTo>
                  <a:lnTo>
                    <a:pt x="284251" y="54711"/>
                  </a:lnTo>
                  <a:lnTo>
                    <a:pt x="283273" y="53340"/>
                  </a:lnTo>
                  <a:lnTo>
                    <a:pt x="282498" y="52197"/>
                  </a:lnTo>
                  <a:lnTo>
                    <a:pt x="280784" y="49530"/>
                  </a:lnTo>
                  <a:lnTo>
                    <a:pt x="278714" y="48260"/>
                  </a:lnTo>
                  <a:lnTo>
                    <a:pt x="272796" y="41910"/>
                  </a:lnTo>
                  <a:lnTo>
                    <a:pt x="270814" y="40640"/>
                  </a:lnTo>
                  <a:lnTo>
                    <a:pt x="269913" y="39370"/>
                  </a:lnTo>
                  <a:lnTo>
                    <a:pt x="268998" y="38100"/>
                  </a:lnTo>
                  <a:lnTo>
                    <a:pt x="266954" y="36830"/>
                  </a:lnTo>
                  <a:lnTo>
                    <a:pt x="267487" y="36830"/>
                  </a:lnTo>
                  <a:lnTo>
                    <a:pt x="261759" y="33108"/>
                  </a:lnTo>
                  <a:lnTo>
                    <a:pt x="260210" y="31750"/>
                  </a:lnTo>
                  <a:lnTo>
                    <a:pt x="255955" y="27940"/>
                  </a:lnTo>
                  <a:lnTo>
                    <a:pt x="249580" y="24130"/>
                  </a:lnTo>
                  <a:lnTo>
                    <a:pt x="210312" y="6350"/>
                  </a:lnTo>
                  <a:lnTo>
                    <a:pt x="168363" y="0"/>
                  </a:lnTo>
                  <a:lnTo>
                    <a:pt x="147066" y="1270"/>
                  </a:lnTo>
                  <a:lnTo>
                    <a:pt x="125844" y="3810"/>
                  </a:lnTo>
                  <a:lnTo>
                    <a:pt x="104876" y="10160"/>
                  </a:lnTo>
                  <a:lnTo>
                    <a:pt x="98450" y="12700"/>
                  </a:lnTo>
                  <a:lnTo>
                    <a:pt x="90220" y="16510"/>
                  </a:lnTo>
                  <a:lnTo>
                    <a:pt x="88607" y="16510"/>
                  </a:lnTo>
                  <a:lnTo>
                    <a:pt x="87045" y="17780"/>
                  </a:lnTo>
                  <a:lnTo>
                    <a:pt x="85432" y="19050"/>
                  </a:lnTo>
                  <a:lnTo>
                    <a:pt x="75768" y="24130"/>
                  </a:lnTo>
                  <a:lnTo>
                    <a:pt x="72669" y="26670"/>
                  </a:lnTo>
                  <a:lnTo>
                    <a:pt x="69621" y="27940"/>
                  </a:lnTo>
                  <a:lnTo>
                    <a:pt x="61861" y="34290"/>
                  </a:lnTo>
                  <a:lnTo>
                    <a:pt x="54635" y="40640"/>
                  </a:lnTo>
                  <a:lnTo>
                    <a:pt x="51650" y="43180"/>
                  </a:lnTo>
                  <a:lnTo>
                    <a:pt x="48793" y="45720"/>
                  </a:lnTo>
                  <a:lnTo>
                    <a:pt x="46964" y="47485"/>
                  </a:lnTo>
                  <a:lnTo>
                    <a:pt x="46964" y="63093"/>
                  </a:lnTo>
                  <a:lnTo>
                    <a:pt x="45453" y="64795"/>
                  </a:lnTo>
                  <a:lnTo>
                    <a:pt x="44081" y="66992"/>
                  </a:lnTo>
                  <a:lnTo>
                    <a:pt x="42570" y="68986"/>
                  </a:lnTo>
                  <a:lnTo>
                    <a:pt x="42608" y="68580"/>
                  </a:lnTo>
                  <a:lnTo>
                    <a:pt x="44005" y="66040"/>
                  </a:lnTo>
                  <a:lnTo>
                    <a:pt x="46367" y="63500"/>
                  </a:lnTo>
                  <a:lnTo>
                    <a:pt x="46964" y="63093"/>
                  </a:lnTo>
                  <a:lnTo>
                    <a:pt x="46964" y="47485"/>
                  </a:lnTo>
                  <a:lnTo>
                    <a:pt x="43510" y="50800"/>
                  </a:lnTo>
                  <a:lnTo>
                    <a:pt x="37719" y="57150"/>
                  </a:lnTo>
                  <a:lnTo>
                    <a:pt x="32981" y="63500"/>
                  </a:lnTo>
                  <a:lnTo>
                    <a:pt x="32461" y="63500"/>
                  </a:lnTo>
                  <a:lnTo>
                    <a:pt x="31407" y="64770"/>
                  </a:lnTo>
                  <a:lnTo>
                    <a:pt x="29235" y="67310"/>
                  </a:lnTo>
                  <a:lnTo>
                    <a:pt x="24930" y="73660"/>
                  </a:lnTo>
                  <a:lnTo>
                    <a:pt x="5156" y="118110"/>
                  </a:lnTo>
                  <a:lnTo>
                    <a:pt x="2425" y="129540"/>
                  </a:lnTo>
                  <a:lnTo>
                    <a:pt x="2870" y="128270"/>
                  </a:lnTo>
                  <a:lnTo>
                    <a:pt x="3924" y="125730"/>
                  </a:lnTo>
                  <a:lnTo>
                    <a:pt x="4864" y="123190"/>
                  </a:lnTo>
                  <a:lnTo>
                    <a:pt x="3822" y="128270"/>
                  </a:lnTo>
                  <a:lnTo>
                    <a:pt x="3505" y="129540"/>
                  </a:lnTo>
                  <a:lnTo>
                    <a:pt x="3365" y="130810"/>
                  </a:lnTo>
                  <a:lnTo>
                    <a:pt x="1917" y="138430"/>
                  </a:lnTo>
                  <a:lnTo>
                    <a:pt x="1371" y="140970"/>
                  </a:lnTo>
                  <a:lnTo>
                    <a:pt x="1079" y="143510"/>
                  </a:lnTo>
                  <a:lnTo>
                    <a:pt x="977" y="144780"/>
                  </a:lnTo>
                  <a:lnTo>
                    <a:pt x="863" y="146050"/>
                  </a:lnTo>
                  <a:lnTo>
                    <a:pt x="495" y="147320"/>
                  </a:lnTo>
                  <a:lnTo>
                    <a:pt x="292" y="148590"/>
                  </a:lnTo>
                  <a:lnTo>
                    <a:pt x="190" y="149860"/>
                  </a:lnTo>
                  <a:lnTo>
                    <a:pt x="88" y="151130"/>
                  </a:lnTo>
                  <a:lnTo>
                    <a:pt x="0" y="172720"/>
                  </a:lnTo>
                  <a:lnTo>
                    <a:pt x="2019" y="190500"/>
                  </a:lnTo>
                  <a:lnTo>
                    <a:pt x="3746" y="196850"/>
                  </a:lnTo>
                  <a:lnTo>
                    <a:pt x="4051" y="199390"/>
                  </a:lnTo>
                  <a:lnTo>
                    <a:pt x="4864" y="203200"/>
                  </a:lnTo>
                  <a:lnTo>
                    <a:pt x="5270" y="205740"/>
                  </a:lnTo>
                  <a:lnTo>
                    <a:pt x="7162" y="213360"/>
                  </a:lnTo>
                  <a:lnTo>
                    <a:pt x="7302" y="213360"/>
                  </a:lnTo>
                  <a:lnTo>
                    <a:pt x="6807" y="210820"/>
                  </a:lnTo>
                  <a:lnTo>
                    <a:pt x="9004" y="219710"/>
                  </a:lnTo>
                  <a:lnTo>
                    <a:pt x="27190" y="255270"/>
                  </a:lnTo>
                  <a:lnTo>
                    <a:pt x="59588" y="290830"/>
                  </a:lnTo>
                  <a:lnTo>
                    <a:pt x="79336" y="304876"/>
                  </a:lnTo>
                  <a:lnTo>
                    <a:pt x="79489" y="304876"/>
                  </a:lnTo>
                  <a:lnTo>
                    <a:pt x="84175" y="306070"/>
                  </a:lnTo>
                  <a:lnTo>
                    <a:pt x="127584" y="323850"/>
                  </a:lnTo>
                  <a:lnTo>
                    <a:pt x="151396" y="327660"/>
                  </a:lnTo>
                  <a:lnTo>
                    <a:pt x="175399" y="327660"/>
                  </a:lnTo>
                  <a:lnTo>
                    <a:pt x="187325" y="325120"/>
                  </a:lnTo>
                  <a:lnTo>
                    <a:pt x="199085" y="323850"/>
                  </a:lnTo>
                  <a:lnTo>
                    <a:pt x="221919" y="316268"/>
                  </a:lnTo>
                  <a:lnTo>
                    <a:pt x="224294" y="314960"/>
                  </a:lnTo>
                  <a:lnTo>
                    <a:pt x="226555" y="313690"/>
                  </a:lnTo>
                  <a:lnTo>
                    <a:pt x="232359" y="317500"/>
                  </a:lnTo>
                  <a:lnTo>
                    <a:pt x="238506" y="322580"/>
                  </a:lnTo>
                  <a:lnTo>
                    <a:pt x="245186" y="325120"/>
                  </a:lnTo>
                  <a:lnTo>
                    <a:pt x="256425" y="330200"/>
                  </a:lnTo>
                  <a:lnTo>
                    <a:pt x="268173" y="332740"/>
                  </a:lnTo>
                  <a:lnTo>
                    <a:pt x="280314" y="334010"/>
                  </a:lnTo>
                  <a:lnTo>
                    <a:pt x="302755" y="334010"/>
                  </a:lnTo>
                  <a:lnTo>
                    <a:pt x="310984" y="331470"/>
                  </a:lnTo>
                  <a:lnTo>
                    <a:pt x="313016" y="331470"/>
                  </a:lnTo>
                  <a:lnTo>
                    <a:pt x="320205" y="328930"/>
                  </a:lnTo>
                  <a:lnTo>
                    <a:pt x="329222" y="323850"/>
                  </a:lnTo>
                  <a:lnTo>
                    <a:pt x="333057" y="322580"/>
                  </a:lnTo>
                  <a:lnTo>
                    <a:pt x="337108" y="320040"/>
                  </a:lnTo>
                  <a:lnTo>
                    <a:pt x="340487" y="317728"/>
                  </a:lnTo>
                  <a:lnTo>
                    <a:pt x="340804" y="317500"/>
                  </a:lnTo>
                  <a:lnTo>
                    <a:pt x="341998" y="317500"/>
                  </a:lnTo>
                  <a:lnTo>
                    <a:pt x="344970" y="314960"/>
                  </a:lnTo>
                  <a:lnTo>
                    <a:pt x="347065" y="313690"/>
                  </a:lnTo>
                  <a:lnTo>
                    <a:pt x="356933" y="303530"/>
                  </a:lnTo>
                  <a:lnTo>
                    <a:pt x="363385" y="295935"/>
                  </a:lnTo>
                  <a:lnTo>
                    <a:pt x="364070" y="294640"/>
                  </a:lnTo>
                  <a:lnTo>
                    <a:pt x="366776" y="289560"/>
                  </a:lnTo>
                  <a:lnTo>
                    <a:pt x="354990" y="289560"/>
                  </a:lnTo>
                  <a:lnTo>
                    <a:pt x="354418" y="289560"/>
                  </a:lnTo>
                  <a:lnTo>
                    <a:pt x="352221" y="292100"/>
                  </a:lnTo>
                  <a:lnTo>
                    <a:pt x="349961" y="294640"/>
                  </a:lnTo>
                  <a:lnTo>
                    <a:pt x="348703" y="295935"/>
                  </a:lnTo>
                  <a:lnTo>
                    <a:pt x="351396" y="295935"/>
                  </a:lnTo>
                  <a:lnTo>
                    <a:pt x="352704" y="294640"/>
                  </a:lnTo>
                  <a:lnTo>
                    <a:pt x="351650" y="295935"/>
                  </a:lnTo>
                  <a:lnTo>
                    <a:pt x="349999" y="297180"/>
                  </a:lnTo>
                  <a:lnTo>
                    <a:pt x="347281" y="299720"/>
                  </a:lnTo>
                  <a:lnTo>
                    <a:pt x="346290" y="300990"/>
                  </a:lnTo>
                  <a:lnTo>
                    <a:pt x="345173" y="300990"/>
                  </a:lnTo>
                  <a:lnTo>
                    <a:pt x="344589" y="302260"/>
                  </a:lnTo>
                  <a:lnTo>
                    <a:pt x="339204" y="304876"/>
                  </a:lnTo>
                  <a:lnTo>
                    <a:pt x="339344" y="304876"/>
                  </a:lnTo>
                  <a:lnTo>
                    <a:pt x="341884" y="304876"/>
                  </a:lnTo>
                  <a:lnTo>
                    <a:pt x="339979" y="306070"/>
                  </a:lnTo>
                  <a:lnTo>
                    <a:pt x="338213" y="307340"/>
                  </a:lnTo>
                  <a:lnTo>
                    <a:pt x="337121" y="307340"/>
                  </a:lnTo>
                  <a:lnTo>
                    <a:pt x="335864" y="307340"/>
                  </a:lnTo>
                  <a:lnTo>
                    <a:pt x="333717" y="308610"/>
                  </a:lnTo>
                  <a:lnTo>
                    <a:pt x="332701" y="309880"/>
                  </a:lnTo>
                  <a:lnTo>
                    <a:pt x="331025" y="311150"/>
                  </a:lnTo>
                  <a:lnTo>
                    <a:pt x="328485" y="312420"/>
                  </a:lnTo>
                  <a:lnTo>
                    <a:pt x="326923" y="313690"/>
                  </a:lnTo>
                  <a:lnTo>
                    <a:pt x="323735" y="314604"/>
                  </a:lnTo>
                  <a:lnTo>
                    <a:pt x="323519" y="314960"/>
                  </a:lnTo>
                  <a:lnTo>
                    <a:pt x="322465" y="314960"/>
                  </a:lnTo>
                  <a:lnTo>
                    <a:pt x="321691" y="316268"/>
                  </a:lnTo>
                  <a:lnTo>
                    <a:pt x="317906" y="317728"/>
                  </a:lnTo>
                  <a:lnTo>
                    <a:pt x="321919" y="314960"/>
                  </a:lnTo>
                  <a:lnTo>
                    <a:pt x="321348" y="314960"/>
                  </a:lnTo>
                  <a:lnTo>
                    <a:pt x="317500" y="316268"/>
                  </a:lnTo>
                  <a:lnTo>
                    <a:pt x="315696" y="317500"/>
                  </a:lnTo>
                  <a:lnTo>
                    <a:pt x="313588" y="317500"/>
                  </a:lnTo>
                  <a:lnTo>
                    <a:pt x="308889" y="318770"/>
                  </a:lnTo>
                  <a:lnTo>
                    <a:pt x="307301" y="320040"/>
                  </a:lnTo>
                  <a:lnTo>
                    <a:pt x="305943" y="320040"/>
                  </a:lnTo>
                  <a:lnTo>
                    <a:pt x="302679" y="321310"/>
                  </a:lnTo>
                  <a:lnTo>
                    <a:pt x="286423" y="321310"/>
                  </a:lnTo>
                  <a:lnTo>
                    <a:pt x="284822" y="320040"/>
                  </a:lnTo>
                  <a:lnTo>
                    <a:pt x="284276" y="321310"/>
                  </a:lnTo>
                  <a:lnTo>
                    <a:pt x="280454" y="321310"/>
                  </a:lnTo>
                  <a:lnTo>
                    <a:pt x="279501" y="322580"/>
                  </a:lnTo>
                  <a:lnTo>
                    <a:pt x="277850" y="321310"/>
                  </a:lnTo>
                  <a:lnTo>
                    <a:pt x="274218" y="321310"/>
                  </a:lnTo>
                  <a:lnTo>
                    <a:pt x="277482" y="322580"/>
                  </a:lnTo>
                  <a:lnTo>
                    <a:pt x="273710" y="321310"/>
                  </a:lnTo>
                  <a:lnTo>
                    <a:pt x="272580" y="320040"/>
                  </a:lnTo>
                  <a:lnTo>
                    <a:pt x="272199" y="322580"/>
                  </a:lnTo>
                  <a:lnTo>
                    <a:pt x="270344" y="321310"/>
                  </a:lnTo>
                  <a:lnTo>
                    <a:pt x="268693" y="320040"/>
                  </a:lnTo>
                  <a:lnTo>
                    <a:pt x="265557" y="318770"/>
                  </a:lnTo>
                  <a:lnTo>
                    <a:pt x="264693" y="320040"/>
                  </a:lnTo>
                  <a:lnTo>
                    <a:pt x="259943" y="317500"/>
                  </a:lnTo>
                  <a:lnTo>
                    <a:pt x="257810" y="316268"/>
                  </a:lnTo>
                  <a:lnTo>
                    <a:pt x="257987" y="316268"/>
                  </a:lnTo>
                  <a:lnTo>
                    <a:pt x="257848" y="316217"/>
                  </a:lnTo>
                  <a:lnTo>
                    <a:pt x="257124" y="314960"/>
                  </a:lnTo>
                  <a:lnTo>
                    <a:pt x="256514" y="314960"/>
                  </a:lnTo>
                  <a:lnTo>
                    <a:pt x="257797" y="316191"/>
                  </a:lnTo>
                  <a:lnTo>
                    <a:pt x="254876" y="314960"/>
                  </a:lnTo>
                  <a:lnTo>
                    <a:pt x="255676" y="314960"/>
                  </a:lnTo>
                  <a:lnTo>
                    <a:pt x="253530" y="313690"/>
                  </a:lnTo>
                  <a:lnTo>
                    <a:pt x="251587" y="313690"/>
                  </a:lnTo>
                  <a:lnTo>
                    <a:pt x="250456" y="314960"/>
                  </a:lnTo>
                  <a:lnTo>
                    <a:pt x="246189" y="313690"/>
                  </a:lnTo>
                  <a:lnTo>
                    <a:pt x="244398" y="312420"/>
                  </a:lnTo>
                  <a:lnTo>
                    <a:pt x="244665" y="311150"/>
                  </a:lnTo>
                  <a:lnTo>
                    <a:pt x="242392" y="311150"/>
                  </a:lnTo>
                  <a:lnTo>
                    <a:pt x="242531" y="309880"/>
                  </a:lnTo>
                  <a:lnTo>
                    <a:pt x="241477" y="309880"/>
                  </a:lnTo>
                  <a:lnTo>
                    <a:pt x="240385" y="308610"/>
                  </a:lnTo>
                  <a:lnTo>
                    <a:pt x="238975" y="308610"/>
                  </a:lnTo>
                  <a:lnTo>
                    <a:pt x="236639" y="306070"/>
                  </a:lnTo>
                  <a:lnTo>
                    <a:pt x="235521" y="306070"/>
                  </a:lnTo>
                  <a:lnTo>
                    <a:pt x="235724" y="304876"/>
                  </a:lnTo>
                  <a:lnTo>
                    <a:pt x="232651" y="302260"/>
                  </a:lnTo>
                  <a:lnTo>
                    <a:pt x="229247" y="299720"/>
                  </a:lnTo>
                  <a:lnTo>
                    <a:pt x="227330" y="298450"/>
                  </a:lnTo>
                  <a:lnTo>
                    <a:pt x="226466" y="297180"/>
                  </a:lnTo>
                  <a:lnTo>
                    <a:pt x="225615" y="295935"/>
                  </a:lnTo>
                  <a:lnTo>
                    <a:pt x="225513" y="297180"/>
                  </a:lnTo>
                  <a:lnTo>
                    <a:pt x="224294" y="294640"/>
                  </a:lnTo>
                  <a:lnTo>
                    <a:pt x="224751" y="294640"/>
                  </a:lnTo>
                  <a:lnTo>
                    <a:pt x="222923" y="293433"/>
                  </a:lnTo>
                  <a:lnTo>
                    <a:pt x="223215" y="292100"/>
                  </a:lnTo>
                  <a:lnTo>
                    <a:pt x="222758" y="290830"/>
                  </a:lnTo>
                  <a:lnTo>
                    <a:pt x="222389" y="292100"/>
                  </a:lnTo>
                  <a:lnTo>
                    <a:pt x="221754" y="290830"/>
                  </a:lnTo>
                  <a:lnTo>
                    <a:pt x="221119" y="289560"/>
                  </a:lnTo>
                  <a:lnTo>
                    <a:pt x="219786" y="288290"/>
                  </a:lnTo>
                  <a:lnTo>
                    <a:pt x="221703" y="288290"/>
                  </a:lnTo>
                  <a:lnTo>
                    <a:pt x="220129" y="287070"/>
                  </a:lnTo>
                  <a:lnTo>
                    <a:pt x="220484" y="285851"/>
                  </a:lnTo>
                  <a:lnTo>
                    <a:pt x="219849" y="285851"/>
                  </a:lnTo>
                  <a:lnTo>
                    <a:pt x="218249" y="283210"/>
                  </a:lnTo>
                  <a:lnTo>
                    <a:pt x="218567" y="283210"/>
                  </a:lnTo>
                  <a:lnTo>
                    <a:pt x="217119" y="281940"/>
                  </a:lnTo>
                  <a:lnTo>
                    <a:pt x="216103" y="281940"/>
                  </a:lnTo>
                  <a:lnTo>
                    <a:pt x="214134" y="280670"/>
                  </a:lnTo>
                  <a:lnTo>
                    <a:pt x="214490" y="279400"/>
                  </a:lnTo>
                  <a:lnTo>
                    <a:pt x="214312" y="279400"/>
                  </a:lnTo>
                  <a:lnTo>
                    <a:pt x="213817" y="278574"/>
                  </a:lnTo>
                  <a:lnTo>
                    <a:pt x="214223" y="279082"/>
                  </a:lnTo>
                  <a:lnTo>
                    <a:pt x="213995" y="278130"/>
                  </a:lnTo>
                  <a:lnTo>
                    <a:pt x="213563" y="278130"/>
                  </a:lnTo>
                  <a:lnTo>
                    <a:pt x="212826" y="276860"/>
                  </a:lnTo>
                  <a:lnTo>
                    <a:pt x="213271" y="275590"/>
                  </a:lnTo>
                  <a:lnTo>
                    <a:pt x="212839" y="274320"/>
                  </a:lnTo>
                  <a:lnTo>
                    <a:pt x="212852" y="275590"/>
                  </a:lnTo>
                  <a:lnTo>
                    <a:pt x="212242" y="274320"/>
                  </a:lnTo>
                  <a:lnTo>
                    <a:pt x="212432" y="274320"/>
                  </a:lnTo>
                  <a:lnTo>
                    <a:pt x="212229" y="273050"/>
                  </a:lnTo>
                  <a:lnTo>
                    <a:pt x="211480" y="274320"/>
                  </a:lnTo>
                  <a:lnTo>
                    <a:pt x="210083" y="271780"/>
                  </a:lnTo>
                  <a:lnTo>
                    <a:pt x="209880" y="270510"/>
                  </a:lnTo>
                  <a:lnTo>
                    <a:pt x="210108" y="270510"/>
                  </a:lnTo>
                  <a:lnTo>
                    <a:pt x="209943" y="269240"/>
                  </a:lnTo>
                  <a:lnTo>
                    <a:pt x="210566" y="269240"/>
                  </a:lnTo>
                  <a:lnTo>
                    <a:pt x="209283" y="267970"/>
                  </a:lnTo>
                  <a:lnTo>
                    <a:pt x="209181" y="266700"/>
                  </a:lnTo>
                  <a:lnTo>
                    <a:pt x="208076" y="265430"/>
                  </a:lnTo>
                  <a:lnTo>
                    <a:pt x="209042" y="265430"/>
                  </a:lnTo>
                  <a:lnTo>
                    <a:pt x="208153" y="262890"/>
                  </a:lnTo>
                  <a:lnTo>
                    <a:pt x="207746" y="260350"/>
                  </a:lnTo>
                  <a:lnTo>
                    <a:pt x="207225" y="257810"/>
                  </a:lnTo>
                  <a:lnTo>
                    <a:pt x="206717" y="257810"/>
                  </a:lnTo>
                  <a:lnTo>
                    <a:pt x="207327" y="254000"/>
                  </a:lnTo>
                  <a:lnTo>
                    <a:pt x="206273" y="254000"/>
                  </a:lnTo>
                  <a:lnTo>
                    <a:pt x="206743" y="252730"/>
                  </a:lnTo>
                  <a:lnTo>
                    <a:pt x="205092" y="248920"/>
                  </a:lnTo>
                  <a:lnTo>
                    <a:pt x="206552" y="248920"/>
                  </a:lnTo>
                  <a:lnTo>
                    <a:pt x="206222" y="246811"/>
                  </a:lnTo>
                  <a:lnTo>
                    <a:pt x="206159" y="246380"/>
                  </a:lnTo>
                  <a:lnTo>
                    <a:pt x="206095" y="245110"/>
                  </a:lnTo>
                  <a:lnTo>
                    <a:pt x="205727" y="242570"/>
                  </a:lnTo>
                  <a:lnTo>
                    <a:pt x="205600" y="241300"/>
                  </a:lnTo>
                  <a:lnTo>
                    <a:pt x="205511" y="237490"/>
                  </a:lnTo>
                  <a:lnTo>
                    <a:pt x="205651" y="236220"/>
                  </a:lnTo>
                  <a:lnTo>
                    <a:pt x="205930" y="234950"/>
                  </a:lnTo>
                  <a:lnTo>
                    <a:pt x="207086" y="232410"/>
                  </a:lnTo>
                  <a:lnTo>
                    <a:pt x="207708" y="227330"/>
                  </a:lnTo>
                  <a:lnTo>
                    <a:pt x="208737" y="222250"/>
                  </a:lnTo>
                  <a:lnTo>
                    <a:pt x="210185" y="215900"/>
                  </a:lnTo>
                  <a:lnTo>
                    <a:pt x="210781" y="214630"/>
                  </a:lnTo>
                  <a:lnTo>
                    <a:pt x="211213" y="213360"/>
                  </a:lnTo>
                  <a:lnTo>
                    <a:pt x="212039" y="209550"/>
                  </a:lnTo>
                  <a:lnTo>
                    <a:pt x="213448" y="207010"/>
                  </a:lnTo>
                  <a:lnTo>
                    <a:pt x="215061" y="203200"/>
                  </a:lnTo>
                  <a:lnTo>
                    <a:pt x="216954" y="200660"/>
                  </a:lnTo>
                  <a:lnTo>
                    <a:pt x="218465" y="198120"/>
                  </a:lnTo>
                  <a:lnTo>
                    <a:pt x="219887" y="195580"/>
                  </a:lnTo>
                  <a:lnTo>
                    <a:pt x="221615" y="193040"/>
                  </a:lnTo>
                  <a:lnTo>
                    <a:pt x="223139" y="190500"/>
                  </a:lnTo>
                  <a:lnTo>
                    <a:pt x="225247" y="189230"/>
                  </a:lnTo>
                  <a:lnTo>
                    <a:pt x="225755" y="186690"/>
                  </a:lnTo>
                  <a:lnTo>
                    <a:pt x="227355" y="186690"/>
                  </a:lnTo>
                  <a:lnTo>
                    <a:pt x="228676" y="184150"/>
                  </a:lnTo>
                  <a:lnTo>
                    <a:pt x="232168" y="181610"/>
                  </a:lnTo>
                  <a:lnTo>
                    <a:pt x="233984" y="179070"/>
                  </a:lnTo>
                  <a:lnTo>
                    <a:pt x="236194" y="179070"/>
                  </a:lnTo>
                  <a:lnTo>
                    <a:pt x="236994" y="177800"/>
                  </a:lnTo>
                  <a:lnTo>
                    <a:pt x="237451" y="176530"/>
                  </a:lnTo>
                  <a:lnTo>
                    <a:pt x="238099" y="176530"/>
                  </a:lnTo>
                  <a:lnTo>
                    <a:pt x="240182" y="173990"/>
                  </a:lnTo>
                  <a:lnTo>
                    <a:pt x="240487" y="175260"/>
                  </a:lnTo>
                  <a:lnTo>
                    <a:pt x="242150" y="173990"/>
                  </a:lnTo>
                  <a:lnTo>
                    <a:pt x="244436" y="172720"/>
                  </a:lnTo>
                  <a:lnTo>
                    <a:pt x="244094" y="172720"/>
                  </a:lnTo>
                  <a:lnTo>
                    <a:pt x="246468" y="171450"/>
                  </a:lnTo>
                  <a:lnTo>
                    <a:pt x="245935" y="171450"/>
                  </a:lnTo>
                  <a:lnTo>
                    <a:pt x="247065" y="170180"/>
                  </a:lnTo>
                  <a:lnTo>
                    <a:pt x="248107" y="170180"/>
                  </a:lnTo>
                  <a:lnTo>
                    <a:pt x="250329" y="168910"/>
                  </a:lnTo>
                  <a:lnTo>
                    <a:pt x="251396" y="167640"/>
                  </a:lnTo>
                  <a:lnTo>
                    <a:pt x="254495" y="166370"/>
                  </a:lnTo>
                  <a:lnTo>
                    <a:pt x="256413" y="165100"/>
                  </a:lnTo>
                  <a:lnTo>
                    <a:pt x="260426" y="165100"/>
                  </a:lnTo>
                  <a:lnTo>
                    <a:pt x="264464" y="163830"/>
                  </a:lnTo>
                  <a:lnTo>
                    <a:pt x="266598" y="162560"/>
                  </a:lnTo>
                  <a:lnTo>
                    <a:pt x="268846" y="162560"/>
                  </a:lnTo>
                  <a:lnTo>
                    <a:pt x="271424" y="161290"/>
                  </a:lnTo>
                  <a:lnTo>
                    <a:pt x="273773" y="161290"/>
                  </a:lnTo>
                  <a:lnTo>
                    <a:pt x="276656" y="162560"/>
                  </a:lnTo>
                  <a:lnTo>
                    <a:pt x="277698" y="161290"/>
                  </a:lnTo>
                  <a:lnTo>
                    <a:pt x="278650" y="160121"/>
                  </a:lnTo>
                  <a:lnTo>
                    <a:pt x="285140" y="160121"/>
                  </a:lnTo>
                  <a:lnTo>
                    <a:pt x="287921" y="158750"/>
                  </a:lnTo>
                  <a:lnTo>
                    <a:pt x="285610" y="160121"/>
                  </a:lnTo>
                  <a:lnTo>
                    <a:pt x="291350" y="160121"/>
                  </a:lnTo>
                  <a:lnTo>
                    <a:pt x="302768" y="162560"/>
                  </a:lnTo>
                  <a:lnTo>
                    <a:pt x="305752" y="162560"/>
                  </a:lnTo>
                  <a:lnTo>
                    <a:pt x="308762" y="163830"/>
                  </a:lnTo>
                  <a:lnTo>
                    <a:pt x="311721" y="163830"/>
                  </a:lnTo>
                  <a:lnTo>
                    <a:pt x="316014" y="166370"/>
                  </a:lnTo>
                  <a:lnTo>
                    <a:pt x="317449" y="166370"/>
                  </a:lnTo>
                  <a:lnTo>
                    <a:pt x="318833" y="167640"/>
                  </a:lnTo>
                  <a:lnTo>
                    <a:pt x="319786" y="167640"/>
                  </a:lnTo>
                  <a:lnTo>
                    <a:pt x="322453" y="168910"/>
                  </a:lnTo>
                  <a:lnTo>
                    <a:pt x="326097" y="170180"/>
                  </a:lnTo>
                  <a:lnTo>
                    <a:pt x="327698" y="171450"/>
                  </a:lnTo>
                  <a:lnTo>
                    <a:pt x="329323" y="173990"/>
                  </a:lnTo>
                  <a:lnTo>
                    <a:pt x="333184" y="173990"/>
                  </a:lnTo>
                  <a:lnTo>
                    <a:pt x="335241" y="175260"/>
                  </a:lnTo>
                  <a:lnTo>
                    <a:pt x="336359" y="176530"/>
                  </a:lnTo>
                  <a:lnTo>
                    <a:pt x="336080" y="176530"/>
                  </a:lnTo>
                  <a:lnTo>
                    <a:pt x="337134" y="177800"/>
                  </a:lnTo>
                  <a:lnTo>
                    <a:pt x="338353" y="177800"/>
                  </a:lnTo>
                  <a:lnTo>
                    <a:pt x="340728" y="179070"/>
                  </a:lnTo>
                  <a:lnTo>
                    <a:pt x="342011" y="180340"/>
                  </a:lnTo>
                  <a:lnTo>
                    <a:pt x="343230" y="181610"/>
                  </a:lnTo>
                  <a:lnTo>
                    <a:pt x="343573" y="182880"/>
                  </a:lnTo>
                  <a:lnTo>
                    <a:pt x="350977" y="189230"/>
                  </a:lnTo>
                  <a:lnTo>
                    <a:pt x="350177" y="189230"/>
                  </a:lnTo>
                  <a:lnTo>
                    <a:pt x="351345" y="191770"/>
                  </a:lnTo>
                  <a:lnTo>
                    <a:pt x="354380" y="195580"/>
                  </a:lnTo>
                  <a:lnTo>
                    <a:pt x="355879" y="196850"/>
                  </a:lnTo>
                  <a:lnTo>
                    <a:pt x="357136" y="199390"/>
                  </a:lnTo>
                  <a:lnTo>
                    <a:pt x="358140" y="201930"/>
                  </a:lnTo>
                  <a:lnTo>
                    <a:pt x="357847" y="201930"/>
                  </a:lnTo>
                  <a:lnTo>
                    <a:pt x="359346" y="203200"/>
                  </a:lnTo>
                  <a:lnTo>
                    <a:pt x="365925" y="209550"/>
                  </a:lnTo>
                  <a:lnTo>
                    <a:pt x="367626" y="207010"/>
                  </a:lnTo>
                  <a:lnTo>
                    <a:pt x="368452" y="205740"/>
                  </a:lnTo>
                  <a:close/>
                </a:path>
                <a:path extrusionOk="0" h="334010" w="379729">
                  <a:moveTo>
                    <a:pt x="368579" y="285851"/>
                  </a:moveTo>
                  <a:lnTo>
                    <a:pt x="367715" y="287070"/>
                  </a:lnTo>
                  <a:lnTo>
                    <a:pt x="366687" y="288290"/>
                  </a:lnTo>
                  <a:lnTo>
                    <a:pt x="367449" y="288290"/>
                  </a:lnTo>
                  <a:lnTo>
                    <a:pt x="368096" y="287070"/>
                  </a:lnTo>
                  <a:lnTo>
                    <a:pt x="368579" y="285851"/>
                  </a:lnTo>
                  <a:close/>
                </a:path>
                <a:path extrusionOk="0" h="334010" w="379729">
                  <a:moveTo>
                    <a:pt x="371259" y="222084"/>
                  </a:moveTo>
                  <a:lnTo>
                    <a:pt x="370916" y="221830"/>
                  </a:lnTo>
                  <a:lnTo>
                    <a:pt x="371119" y="222415"/>
                  </a:lnTo>
                  <a:lnTo>
                    <a:pt x="371259" y="222084"/>
                  </a:lnTo>
                  <a:close/>
                </a:path>
                <a:path extrusionOk="0" h="334010" w="379729">
                  <a:moveTo>
                    <a:pt x="378752" y="233718"/>
                  </a:moveTo>
                  <a:lnTo>
                    <a:pt x="378599" y="233527"/>
                  </a:lnTo>
                  <a:lnTo>
                    <a:pt x="378396" y="233616"/>
                  </a:lnTo>
                  <a:lnTo>
                    <a:pt x="378421" y="233756"/>
                  </a:lnTo>
                  <a:lnTo>
                    <a:pt x="378752" y="233718"/>
                  </a:lnTo>
                  <a:close/>
                </a:path>
                <a:path extrusionOk="0" h="334010" w="379729">
                  <a:moveTo>
                    <a:pt x="379412" y="238760"/>
                  </a:moveTo>
                  <a:lnTo>
                    <a:pt x="379272" y="238760"/>
                  </a:lnTo>
                  <a:lnTo>
                    <a:pt x="378917" y="241300"/>
                  </a:lnTo>
                  <a:lnTo>
                    <a:pt x="378637" y="238760"/>
                  </a:lnTo>
                  <a:lnTo>
                    <a:pt x="378117" y="237490"/>
                  </a:lnTo>
                  <a:lnTo>
                    <a:pt x="378091" y="234950"/>
                  </a:lnTo>
                  <a:lnTo>
                    <a:pt x="378231" y="233680"/>
                  </a:lnTo>
                  <a:lnTo>
                    <a:pt x="378396" y="233680"/>
                  </a:lnTo>
                  <a:lnTo>
                    <a:pt x="377469" y="228600"/>
                  </a:lnTo>
                  <a:lnTo>
                    <a:pt x="377863" y="226060"/>
                  </a:lnTo>
                  <a:lnTo>
                    <a:pt x="377215" y="224790"/>
                  </a:lnTo>
                  <a:lnTo>
                    <a:pt x="376008" y="224790"/>
                  </a:lnTo>
                  <a:lnTo>
                    <a:pt x="375920" y="223520"/>
                  </a:lnTo>
                  <a:lnTo>
                    <a:pt x="375831" y="222250"/>
                  </a:lnTo>
                  <a:lnTo>
                    <a:pt x="375742" y="220980"/>
                  </a:lnTo>
                  <a:lnTo>
                    <a:pt x="375653" y="219710"/>
                  </a:lnTo>
                  <a:lnTo>
                    <a:pt x="375170" y="222250"/>
                  </a:lnTo>
                  <a:lnTo>
                    <a:pt x="374561" y="218440"/>
                  </a:lnTo>
                  <a:lnTo>
                    <a:pt x="374332" y="218440"/>
                  </a:lnTo>
                  <a:lnTo>
                    <a:pt x="374383" y="217170"/>
                  </a:lnTo>
                  <a:lnTo>
                    <a:pt x="373443" y="214630"/>
                  </a:lnTo>
                  <a:lnTo>
                    <a:pt x="371322" y="209550"/>
                  </a:lnTo>
                  <a:lnTo>
                    <a:pt x="370459" y="208280"/>
                  </a:lnTo>
                  <a:lnTo>
                    <a:pt x="371386" y="214630"/>
                  </a:lnTo>
                  <a:lnTo>
                    <a:pt x="371970" y="217170"/>
                  </a:lnTo>
                  <a:lnTo>
                    <a:pt x="371932" y="218440"/>
                  </a:lnTo>
                  <a:lnTo>
                    <a:pt x="371830" y="220980"/>
                  </a:lnTo>
                  <a:lnTo>
                    <a:pt x="371729" y="222250"/>
                  </a:lnTo>
                  <a:lnTo>
                    <a:pt x="371297" y="219710"/>
                  </a:lnTo>
                  <a:lnTo>
                    <a:pt x="371386" y="222250"/>
                  </a:lnTo>
                  <a:lnTo>
                    <a:pt x="371259" y="222250"/>
                  </a:lnTo>
                  <a:lnTo>
                    <a:pt x="371538" y="223520"/>
                  </a:lnTo>
                  <a:lnTo>
                    <a:pt x="371856" y="224790"/>
                  </a:lnTo>
                  <a:lnTo>
                    <a:pt x="371271" y="224790"/>
                  </a:lnTo>
                  <a:lnTo>
                    <a:pt x="371487" y="226060"/>
                  </a:lnTo>
                  <a:lnTo>
                    <a:pt x="371640" y="226060"/>
                  </a:lnTo>
                  <a:lnTo>
                    <a:pt x="371881" y="226377"/>
                  </a:lnTo>
                  <a:lnTo>
                    <a:pt x="371817" y="226098"/>
                  </a:lnTo>
                  <a:lnTo>
                    <a:pt x="371944" y="227330"/>
                  </a:lnTo>
                  <a:lnTo>
                    <a:pt x="372249" y="229870"/>
                  </a:lnTo>
                  <a:lnTo>
                    <a:pt x="371767" y="231140"/>
                  </a:lnTo>
                  <a:lnTo>
                    <a:pt x="372059" y="231140"/>
                  </a:lnTo>
                  <a:lnTo>
                    <a:pt x="372021" y="237490"/>
                  </a:lnTo>
                  <a:lnTo>
                    <a:pt x="371563" y="240030"/>
                  </a:lnTo>
                  <a:lnTo>
                    <a:pt x="371449" y="241300"/>
                  </a:lnTo>
                  <a:lnTo>
                    <a:pt x="371335" y="242570"/>
                  </a:lnTo>
                  <a:lnTo>
                    <a:pt x="371208" y="243840"/>
                  </a:lnTo>
                  <a:lnTo>
                    <a:pt x="370992" y="245110"/>
                  </a:lnTo>
                  <a:lnTo>
                    <a:pt x="370154" y="246380"/>
                  </a:lnTo>
                  <a:lnTo>
                    <a:pt x="370852" y="250190"/>
                  </a:lnTo>
                  <a:lnTo>
                    <a:pt x="370141" y="252730"/>
                  </a:lnTo>
                  <a:lnTo>
                    <a:pt x="369189" y="257810"/>
                  </a:lnTo>
                  <a:lnTo>
                    <a:pt x="369112" y="256540"/>
                  </a:lnTo>
                  <a:lnTo>
                    <a:pt x="369036" y="255270"/>
                  </a:lnTo>
                  <a:lnTo>
                    <a:pt x="368223" y="256540"/>
                  </a:lnTo>
                  <a:lnTo>
                    <a:pt x="367969" y="257810"/>
                  </a:lnTo>
                  <a:lnTo>
                    <a:pt x="367792" y="259080"/>
                  </a:lnTo>
                  <a:lnTo>
                    <a:pt x="367677" y="259727"/>
                  </a:lnTo>
                  <a:lnTo>
                    <a:pt x="368884" y="256540"/>
                  </a:lnTo>
                  <a:lnTo>
                    <a:pt x="368719" y="257810"/>
                  </a:lnTo>
                  <a:lnTo>
                    <a:pt x="368325" y="259080"/>
                  </a:lnTo>
                  <a:lnTo>
                    <a:pt x="367893" y="260350"/>
                  </a:lnTo>
                  <a:lnTo>
                    <a:pt x="367322" y="261620"/>
                  </a:lnTo>
                  <a:lnTo>
                    <a:pt x="367563" y="260350"/>
                  </a:lnTo>
                  <a:lnTo>
                    <a:pt x="367563" y="259727"/>
                  </a:lnTo>
                  <a:lnTo>
                    <a:pt x="367220" y="260350"/>
                  </a:lnTo>
                  <a:lnTo>
                    <a:pt x="366941" y="260350"/>
                  </a:lnTo>
                  <a:lnTo>
                    <a:pt x="366026" y="262890"/>
                  </a:lnTo>
                  <a:lnTo>
                    <a:pt x="364096" y="267970"/>
                  </a:lnTo>
                  <a:lnTo>
                    <a:pt x="364540" y="267970"/>
                  </a:lnTo>
                  <a:lnTo>
                    <a:pt x="363308" y="270510"/>
                  </a:lnTo>
                  <a:lnTo>
                    <a:pt x="362788" y="271780"/>
                  </a:lnTo>
                  <a:lnTo>
                    <a:pt x="362343" y="272364"/>
                  </a:lnTo>
                  <a:lnTo>
                    <a:pt x="362597" y="271780"/>
                  </a:lnTo>
                  <a:lnTo>
                    <a:pt x="362331" y="271780"/>
                  </a:lnTo>
                  <a:lnTo>
                    <a:pt x="361683" y="273050"/>
                  </a:lnTo>
                  <a:lnTo>
                    <a:pt x="361823" y="273050"/>
                  </a:lnTo>
                  <a:lnTo>
                    <a:pt x="362051" y="273050"/>
                  </a:lnTo>
                  <a:lnTo>
                    <a:pt x="362610" y="273050"/>
                  </a:lnTo>
                  <a:lnTo>
                    <a:pt x="362940" y="271780"/>
                  </a:lnTo>
                  <a:lnTo>
                    <a:pt x="362788" y="273050"/>
                  </a:lnTo>
                  <a:lnTo>
                    <a:pt x="362432" y="274320"/>
                  </a:lnTo>
                  <a:lnTo>
                    <a:pt x="361746" y="275590"/>
                  </a:lnTo>
                  <a:lnTo>
                    <a:pt x="359384" y="278130"/>
                  </a:lnTo>
                  <a:lnTo>
                    <a:pt x="357873" y="280670"/>
                  </a:lnTo>
                  <a:lnTo>
                    <a:pt x="357022" y="281940"/>
                  </a:lnTo>
                  <a:lnTo>
                    <a:pt x="356247" y="283210"/>
                  </a:lnTo>
                  <a:lnTo>
                    <a:pt x="356717" y="284480"/>
                  </a:lnTo>
                  <a:lnTo>
                    <a:pt x="357860" y="284480"/>
                  </a:lnTo>
                  <a:lnTo>
                    <a:pt x="357263" y="285851"/>
                  </a:lnTo>
                  <a:lnTo>
                    <a:pt x="356412" y="287070"/>
                  </a:lnTo>
                  <a:lnTo>
                    <a:pt x="355815" y="288290"/>
                  </a:lnTo>
                  <a:lnTo>
                    <a:pt x="365683" y="288290"/>
                  </a:lnTo>
                  <a:lnTo>
                    <a:pt x="367385" y="285851"/>
                  </a:lnTo>
                  <a:lnTo>
                    <a:pt x="367969" y="284480"/>
                  </a:lnTo>
                  <a:lnTo>
                    <a:pt x="368490" y="283210"/>
                  </a:lnTo>
                  <a:lnTo>
                    <a:pt x="370992" y="278130"/>
                  </a:lnTo>
                  <a:lnTo>
                    <a:pt x="371805" y="276860"/>
                  </a:lnTo>
                  <a:lnTo>
                    <a:pt x="373557" y="271780"/>
                  </a:lnTo>
                  <a:lnTo>
                    <a:pt x="374446" y="270510"/>
                  </a:lnTo>
                  <a:lnTo>
                    <a:pt x="375526" y="265430"/>
                  </a:lnTo>
                  <a:lnTo>
                    <a:pt x="376301" y="262890"/>
                  </a:lnTo>
                  <a:lnTo>
                    <a:pt x="376491" y="261620"/>
                  </a:lnTo>
                  <a:lnTo>
                    <a:pt x="376682" y="260350"/>
                  </a:lnTo>
                  <a:lnTo>
                    <a:pt x="376936" y="260350"/>
                  </a:lnTo>
                  <a:lnTo>
                    <a:pt x="376567" y="259080"/>
                  </a:lnTo>
                  <a:lnTo>
                    <a:pt x="376707" y="257810"/>
                  </a:lnTo>
                  <a:lnTo>
                    <a:pt x="376847" y="256540"/>
                  </a:lnTo>
                  <a:lnTo>
                    <a:pt x="376923" y="255270"/>
                  </a:lnTo>
                  <a:lnTo>
                    <a:pt x="377431" y="252730"/>
                  </a:lnTo>
                  <a:lnTo>
                    <a:pt x="378015" y="247650"/>
                  </a:lnTo>
                  <a:lnTo>
                    <a:pt x="378942" y="243840"/>
                  </a:lnTo>
                  <a:lnTo>
                    <a:pt x="379222" y="241300"/>
                  </a:lnTo>
                  <a:lnTo>
                    <a:pt x="379349" y="240030"/>
                  </a:lnTo>
                  <a:lnTo>
                    <a:pt x="379412" y="23876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4" name="Google Shape;54;p1"/>
            <p:cNvSpPr/>
            <p:nvPr/>
          </p:nvSpPr>
          <p:spPr>
            <a:xfrm>
              <a:off x="3265513" y="3810380"/>
              <a:ext cx="508634" cy="1155065"/>
            </a:xfrm>
            <a:custGeom>
              <a:rect b="b" l="l" r="r" t="t"/>
              <a:pathLst>
                <a:path extrusionOk="0" h="1155064" w="508635">
                  <a:moveTo>
                    <a:pt x="12700" y="275882"/>
                  </a:moveTo>
                  <a:lnTo>
                    <a:pt x="12573" y="274269"/>
                  </a:lnTo>
                  <a:lnTo>
                    <a:pt x="12446" y="273342"/>
                  </a:lnTo>
                  <a:lnTo>
                    <a:pt x="12420" y="274612"/>
                  </a:lnTo>
                  <a:lnTo>
                    <a:pt x="12700" y="275882"/>
                  </a:lnTo>
                  <a:close/>
                </a:path>
                <a:path extrusionOk="0" h="1155064" w="508635">
                  <a:moveTo>
                    <a:pt x="18097" y="313397"/>
                  </a:moveTo>
                  <a:lnTo>
                    <a:pt x="17843" y="311658"/>
                  </a:lnTo>
                  <a:lnTo>
                    <a:pt x="16497" y="307225"/>
                  </a:lnTo>
                  <a:lnTo>
                    <a:pt x="15532" y="302552"/>
                  </a:lnTo>
                  <a:lnTo>
                    <a:pt x="12255" y="280962"/>
                  </a:lnTo>
                  <a:lnTo>
                    <a:pt x="11811" y="279730"/>
                  </a:lnTo>
                  <a:lnTo>
                    <a:pt x="11925" y="280962"/>
                  </a:lnTo>
                  <a:lnTo>
                    <a:pt x="15125" y="301345"/>
                  </a:lnTo>
                  <a:lnTo>
                    <a:pt x="14820" y="301167"/>
                  </a:lnTo>
                  <a:lnTo>
                    <a:pt x="15519" y="305219"/>
                  </a:lnTo>
                  <a:lnTo>
                    <a:pt x="16891" y="309118"/>
                  </a:lnTo>
                  <a:lnTo>
                    <a:pt x="17881" y="313093"/>
                  </a:lnTo>
                  <a:lnTo>
                    <a:pt x="18046" y="313397"/>
                  </a:lnTo>
                  <a:close/>
                </a:path>
                <a:path extrusionOk="0" h="1155064" w="508635">
                  <a:moveTo>
                    <a:pt x="22136" y="331762"/>
                  </a:moveTo>
                  <a:lnTo>
                    <a:pt x="21323" y="329666"/>
                  </a:lnTo>
                  <a:lnTo>
                    <a:pt x="21513" y="330492"/>
                  </a:lnTo>
                  <a:lnTo>
                    <a:pt x="22136" y="331762"/>
                  </a:lnTo>
                  <a:close/>
                </a:path>
                <a:path extrusionOk="0" h="1155064" w="508635">
                  <a:moveTo>
                    <a:pt x="36995" y="366522"/>
                  </a:moveTo>
                  <a:lnTo>
                    <a:pt x="36372" y="364223"/>
                  </a:lnTo>
                  <a:lnTo>
                    <a:pt x="36728" y="365963"/>
                  </a:lnTo>
                  <a:lnTo>
                    <a:pt x="36995" y="366522"/>
                  </a:lnTo>
                  <a:close/>
                </a:path>
                <a:path extrusionOk="0" h="1155064" w="508635">
                  <a:moveTo>
                    <a:pt x="84328" y="428904"/>
                  </a:moveTo>
                  <a:lnTo>
                    <a:pt x="83807" y="428282"/>
                  </a:lnTo>
                  <a:lnTo>
                    <a:pt x="84162" y="428904"/>
                  </a:lnTo>
                  <a:lnTo>
                    <a:pt x="84328" y="428904"/>
                  </a:lnTo>
                  <a:close/>
                </a:path>
                <a:path extrusionOk="0" h="1155064" w="508635">
                  <a:moveTo>
                    <a:pt x="86931" y="281012"/>
                  </a:moveTo>
                  <a:lnTo>
                    <a:pt x="86855" y="280771"/>
                  </a:lnTo>
                  <a:lnTo>
                    <a:pt x="86931" y="281012"/>
                  </a:lnTo>
                  <a:close/>
                </a:path>
                <a:path extrusionOk="0" h="1155064" w="508635">
                  <a:moveTo>
                    <a:pt x="114655" y="230390"/>
                  </a:moveTo>
                  <a:lnTo>
                    <a:pt x="114642" y="230593"/>
                  </a:lnTo>
                  <a:lnTo>
                    <a:pt x="114655" y="230390"/>
                  </a:lnTo>
                  <a:close/>
                </a:path>
                <a:path extrusionOk="0" h="1155064" w="508635">
                  <a:moveTo>
                    <a:pt x="115290" y="455193"/>
                  </a:moveTo>
                  <a:lnTo>
                    <a:pt x="115023" y="454888"/>
                  </a:lnTo>
                  <a:lnTo>
                    <a:pt x="114757" y="454533"/>
                  </a:lnTo>
                  <a:lnTo>
                    <a:pt x="114833" y="454888"/>
                  </a:lnTo>
                  <a:lnTo>
                    <a:pt x="115290" y="455193"/>
                  </a:lnTo>
                  <a:close/>
                </a:path>
                <a:path extrusionOk="0" h="1155064" w="508635">
                  <a:moveTo>
                    <a:pt x="115798" y="231457"/>
                  </a:moveTo>
                  <a:lnTo>
                    <a:pt x="115785" y="231609"/>
                  </a:lnTo>
                  <a:lnTo>
                    <a:pt x="115798" y="231457"/>
                  </a:lnTo>
                  <a:close/>
                </a:path>
                <a:path extrusionOk="0" h="1155064" w="508635">
                  <a:moveTo>
                    <a:pt x="118160" y="458571"/>
                  </a:moveTo>
                  <a:lnTo>
                    <a:pt x="116128" y="456349"/>
                  </a:lnTo>
                  <a:lnTo>
                    <a:pt x="115379" y="456349"/>
                  </a:lnTo>
                  <a:lnTo>
                    <a:pt x="118160" y="458571"/>
                  </a:lnTo>
                  <a:close/>
                </a:path>
                <a:path extrusionOk="0" h="1155064" w="508635">
                  <a:moveTo>
                    <a:pt x="118287" y="233451"/>
                  </a:moveTo>
                  <a:lnTo>
                    <a:pt x="118262" y="233324"/>
                  </a:lnTo>
                  <a:lnTo>
                    <a:pt x="118110" y="233299"/>
                  </a:lnTo>
                  <a:lnTo>
                    <a:pt x="118110" y="233794"/>
                  </a:lnTo>
                  <a:lnTo>
                    <a:pt x="118287" y="233591"/>
                  </a:lnTo>
                  <a:lnTo>
                    <a:pt x="118287" y="233451"/>
                  </a:lnTo>
                  <a:close/>
                </a:path>
                <a:path extrusionOk="0" h="1155064" w="508635">
                  <a:moveTo>
                    <a:pt x="118389" y="458812"/>
                  </a:moveTo>
                  <a:lnTo>
                    <a:pt x="118160" y="458571"/>
                  </a:lnTo>
                  <a:lnTo>
                    <a:pt x="116484" y="457568"/>
                  </a:lnTo>
                  <a:lnTo>
                    <a:pt x="118389" y="458812"/>
                  </a:lnTo>
                  <a:close/>
                </a:path>
                <a:path extrusionOk="0" h="1155064" w="508635">
                  <a:moveTo>
                    <a:pt x="119519" y="457974"/>
                  </a:moveTo>
                  <a:lnTo>
                    <a:pt x="115290" y="455193"/>
                  </a:lnTo>
                  <a:lnTo>
                    <a:pt x="116840" y="456476"/>
                  </a:lnTo>
                  <a:lnTo>
                    <a:pt x="118338" y="457441"/>
                  </a:lnTo>
                  <a:lnTo>
                    <a:pt x="119519" y="457974"/>
                  </a:lnTo>
                  <a:close/>
                </a:path>
                <a:path extrusionOk="0" h="1155064" w="508635">
                  <a:moveTo>
                    <a:pt x="120840" y="234302"/>
                  </a:moveTo>
                  <a:lnTo>
                    <a:pt x="120789" y="234442"/>
                  </a:lnTo>
                  <a:lnTo>
                    <a:pt x="120840" y="234302"/>
                  </a:lnTo>
                  <a:close/>
                </a:path>
                <a:path extrusionOk="0" h="1155064" w="508635">
                  <a:moveTo>
                    <a:pt x="122161" y="238048"/>
                  </a:moveTo>
                  <a:lnTo>
                    <a:pt x="122135" y="238328"/>
                  </a:lnTo>
                  <a:lnTo>
                    <a:pt x="122161" y="238201"/>
                  </a:lnTo>
                  <a:lnTo>
                    <a:pt x="122161" y="238048"/>
                  </a:lnTo>
                  <a:close/>
                </a:path>
                <a:path extrusionOk="0" h="1155064" w="508635">
                  <a:moveTo>
                    <a:pt x="124701" y="462572"/>
                  </a:moveTo>
                  <a:lnTo>
                    <a:pt x="123456" y="461302"/>
                  </a:lnTo>
                  <a:lnTo>
                    <a:pt x="118224" y="458571"/>
                  </a:lnTo>
                  <a:lnTo>
                    <a:pt x="118389" y="458812"/>
                  </a:lnTo>
                  <a:lnTo>
                    <a:pt x="124675" y="462572"/>
                  </a:lnTo>
                  <a:close/>
                </a:path>
                <a:path extrusionOk="0" h="1155064" w="508635">
                  <a:moveTo>
                    <a:pt x="130860" y="121818"/>
                  </a:moveTo>
                  <a:lnTo>
                    <a:pt x="130657" y="121881"/>
                  </a:lnTo>
                  <a:lnTo>
                    <a:pt x="129628" y="122643"/>
                  </a:lnTo>
                  <a:lnTo>
                    <a:pt x="128828" y="123418"/>
                  </a:lnTo>
                  <a:lnTo>
                    <a:pt x="128358" y="124091"/>
                  </a:lnTo>
                  <a:lnTo>
                    <a:pt x="130860" y="121818"/>
                  </a:lnTo>
                  <a:close/>
                </a:path>
                <a:path extrusionOk="0" h="1155064" w="508635">
                  <a:moveTo>
                    <a:pt x="151434" y="163817"/>
                  </a:moveTo>
                  <a:lnTo>
                    <a:pt x="151295" y="163880"/>
                  </a:lnTo>
                  <a:lnTo>
                    <a:pt x="151180" y="164020"/>
                  </a:lnTo>
                  <a:lnTo>
                    <a:pt x="151434" y="163817"/>
                  </a:lnTo>
                  <a:close/>
                </a:path>
                <a:path extrusionOk="0" h="1155064" w="508635">
                  <a:moveTo>
                    <a:pt x="154660" y="160210"/>
                  </a:moveTo>
                  <a:lnTo>
                    <a:pt x="154432" y="160401"/>
                  </a:lnTo>
                  <a:lnTo>
                    <a:pt x="154660" y="160210"/>
                  </a:lnTo>
                  <a:close/>
                </a:path>
                <a:path extrusionOk="0" h="1155064" w="508635">
                  <a:moveTo>
                    <a:pt x="154825" y="320560"/>
                  </a:moveTo>
                  <a:lnTo>
                    <a:pt x="154660" y="320382"/>
                  </a:lnTo>
                  <a:lnTo>
                    <a:pt x="154470" y="320217"/>
                  </a:lnTo>
                  <a:lnTo>
                    <a:pt x="154673" y="320497"/>
                  </a:lnTo>
                  <a:lnTo>
                    <a:pt x="154825" y="320560"/>
                  </a:lnTo>
                  <a:close/>
                </a:path>
                <a:path extrusionOk="0" h="1155064" w="508635">
                  <a:moveTo>
                    <a:pt x="155321" y="154114"/>
                  </a:moveTo>
                  <a:lnTo>
                    <a:pt x="154876" y="154343"/>
                  </a:lnTo>
                  <a:lnTo>
                    <a:pt x="155143" y="154330"/>
                  </a:lnTo>
                  <a:lnTo>
                    <a:pt x="155321" y="154114"/>
                  </a:lnTo>
                  <a:close/>
                </a:path>
                <a:path extrusionOk="0" h="1155064" w="508635">
                  <a:moveTo>
                    <a:pt x="156438" y="156514"/>
                  </a:moveTo>
                  <a:lnTo>
                    <a:pt x="156286" y="156679"/>
                  </a:lnTo>
                  <a:lnTo>
                    <a:pt x="156413" y="156654"/>
                  </a:lnTo>
                  <a:lnTo>
                    <a:pt x="156438" y="156514"/>
                  </a:lnTo>
                  <a:close/>
                </a:path>
                <a:path extrusionOk="0" h="1155064" w="508635">
                  <a:moveTo>
                    <a:pt x="170357" y="494322"/>
                  </a:moveTo>
                  <a:lnTo>
                    <a:pt x="162382" y="490512"/>
                  </a:lnTo>
                  <a:lnTo>
                    <a:pt x="167373" y="493052"/>
                  </a:lnTo>
                  <a:lnTo>
                    <a:pt x="167728" y="493255"/>
                  </a:lnTo>
                  <a:lnTo>
                    <a:pt x="168071" y="493433"/>
                  </a:lnTo>
                  <a:lnTo>
                    <a:pt x="168249" y="493433"/>
                  </a:lnTo>
                  <a:lnTo>
                    <a:pt x="170357" y="494322"/>
                  </a:lnTo>
                  <a:close/>
                </a:path>
                <a:path extrusionOk="0" h="1155064" w="508635">
                  <a:moveTo>
                    <a:pt x="171424" y="26962"/>
                  </a:moveTo>
                  <a:lnTo>
                    <a:pt x="167957" y="26962"/>
                  </a:lnTo>
                  <a:lnTo>
                    <a:pt x="166192" y="28232"/>
                  </a:lnTo>
                  <a:lnTo>
                    <a:pt x="171424" y="26962"/>
                  </a:lnTo>
                  <a:close/>
                </a:path>
                <a:path extrusionOk="0" h="1155064" w="508635">
                  <a:moveTo>
                    <a:pt x="194398" y="230568"/>
                  </a:moveTo>
                  <a:lnTo>
                    <a:pt x="194373" y="230720"/>
                  </a:lnTo>
                  <a:lnTo>
                    <a:pt x="194398" y="230568"/>
                  </a:lnTo>
                  <a:close/>
                </a:path>
                <a:path extrusionOk="0" h="1155064" w="508635">
                  <a:moveTo>
                    <a:pt x="196075" y="20053"/>
                  </a:moveTo>
                  <a:lnTo>
                    <a:pt x="193802" y="20612"/>
                  </a:lnTo>
                  <a:lnTo>
                    <a:pt x="194818" y="20612"/>
                  </a:lnTo>
                  <a:lnTo>
                    <a:pt x="196075" y="20053"/>
                  </a:lnTo>
                  <a:close/>
                </a:path>
                <a:path extrusionOk="0" h="1155064" w="508635">
                  <a:moveTo>
                    <a:pt x="203492" y="232448"/>
                  </a:moveTo>
                  <a:lnTo>
                    <a:pt x="203403" y="232321"/>
                  </a:lnTo>
                  <a:lnTo>
                    <a:pt x="203161" y="232295"/>
                  </a:lnTo>
                  <a:lnTo>
                    <a:pt x="202869" y="232308"/>
                  </a:lnTo>
                  <a:lnTo>
                    <a:pt x="202857" y="232803"/>
                  </a:lnTo>
                  <a:lnTo>
                    <a:pt x="203479" y="232587"/>
                  </a:lnTo>
                  <a:lnTo>
                    <a:pt x="203492" y="232448"/>
                  </a:lnTo>
                  <a:close/>
                </a:path>
                <a:path extrusionOk="0" h="1155064" w="508635">
                  <a:moveTo>
                    <a:pt x="206400" y="233553"/>
                  </a:moveTo>
                  <a:lnTo>
                    <a:pt x="206286" y="233083"/>
                  </a:lnTo>
                  <a:lnTo>
                    <a:pt x="206375" y="233553"/>
                  </a:lnTo>
                  <a:close/>
                </a:path>
                <a:path extrusionOk="0" h="1155064" w="508635">
                  <a:moveTo>
                    <a:pt x="212750" y="233184"/>
                  </a:moveTo>
                  <a:lnTo>
                    <a:pt x="212471" y="233083"/>
                  </a:lnTo>
                  <a:lnTo>
                    <a:pt x="212496" y="233299"/>
                  </a:lnTo>
                  <a:lnTo>
                    <a:pt x="212686" y="233286"/>
                  </a:lnTo>
                  <a:close/>
                </a:path>
                <a:path extrusionOk="0" h="1155064" w="508635">
                  <a:moveTo>
                    <a:pt x="216103" y="499071"/>
                  </a:moveTo>
                  <a:lnTo>
                    <a:pt x="214350" y="498868"/>
                  </a:lnTo>
                  <a:lnTo>
                    <a:pt x="215138" y="499186"/>
                  </a:lnTo>
                  <a:lnTo>
                    <a:pt x="216103" y="499071"/>
                  </a:lnTo>
                  <a:close/>
                </a:path>
                <a:path extrusionOk="0" h="1155064" w="508635">
                  <a:moveTo>
                    <a:pt x="234467" y="127596"/>
                  </a:moveTo>
                  <a:lnTo>
                    <a:pt x="234251" y="127609"/>
                  </a:lnTo>
                  <a:lnTo>
                    <a:pt x="234467" y="127596"/>
                  </a:lnTo>
                  <a:close/>
                </a:path>
                <a:path extrusionOk="0" h="1155064" w="508635">
                  <a:moveTo>
                    <a:pt x="234556" y="125895"/>
                  </a:moveTo>
                  <a:lnTo>
                    <a:pt x="234086" y="125920"/>
                  </a:lnTo>
                  <a:lnTo>
                    <a:pt x="234556" y="125895"/>
                  </a:lnTo>
                  <a:close/>
                </a:path>
                <a:path extrusionOk="0" h="1155064" w="508635">
                  <a:moveTo>
                    <a:pt x="235381" y="125044"/>
                  </a:moveTo>
                  <a:lnTo>
                    <a:pt x="234873" y="124955"/>
                  </a:lnTo>
                  <a:lnTo>
                    <a:pt x="235077" y="125133"/>
                  </a:lnTo>
                  <a:lnTo>
                    <a:pt x="235216" y="125133"/>
                  </a:lnTo>
                  <a:lnTo>
                    <a:pt x="235343" y="125107"/>
                  </a:lnTo>
                  <a:close/>
                </a:path>
                <a:path extrusionOk="0" h="1155064" w="508635">
                  <a:moveTo>
                    <a:pt x="236804" y="361454"/>
                  </a:moveTo>
                  <a:lnTo>
                    <a:pt x="236499" y="361454"/>
                  </a:lnTo>
                  <a:lnTo>
                    <a:pt x="236804" y="361454"/>
                  </a:lnTo>
                  <a:close/>
                </a:path>
                <a:path extrusionOk="0" h="1155064" w="508635">
                  <a:moveTo>
                    <a:pt x="236804" y="123685"/>
                  </a:moveTo>
                  <a:lnTo>
                    <a:pt x="236499" y="123685"/>
                  </a:lnTo>
                  <a:lnTo>
                    <a:pt x="236804" y="123685"/>
                  </a:lnTo>
                  <a:close/>
                </a:path>
                <a:path extrusionOk="0" h="1155064" w="508635">
                  <a:moveTo>
                    <a:pt x="237083" y="122643"/>
                  </a:moveTo>
                  <a:close/>
                </a:path>
                <a:path extrusionOk="0" h="1155064" w="508635">
                  <a:moveTo>
                    <a:pt x="237210" y="360413"/>
                  </a:moveTo>
                  <a:lnTo>
                    <a:pt x="237058" y="360400"/>
                  </a:lnTo>
                  <a:lnTo>
                    <a:pt x="237210" y="360413"/>
                  </a:lnTo>
                  <a:close/>
                </a:path>
                <a:path extrusionOk="0" h="1155064" w="508635">
                  <a:moveTo>
                    <a:pt x="248348" y="1153566"/>
                  </a:moveTo>
                  <a:lnTo>
                    <a:pt x="247726" y="1154658"/>
                  </a:lnTo>
                  <a:lnTo>
                    <a:pt x="248208" y="1154049"/>
                  </a:lnTo>
                  <a:lnTo>
                    <a:pt x="248297" y="1153769"/>
                  </a:lnTo>
                  <a:lnTo>
                    <a:pt x="248348" y="1153566"/>
                  </a:lnTo>
                  <a:close/>
                </a:path>
                <a:path extrusionOk="0" h="1155064" w="508635">
                  <a:moveTo>
                    <a:pt x="248958" y="0"/>
                  </a:moveTo>
                  <a:lnTo>
                    <a:pt x="248310" y="25"/>
                  </a:lnTo>
                  <a:lnTo>
                    <a:pt x="247954" y="63"/>
                  </a:lnTo>
                  <a:lnTo>
                    <a:pt x="247700" y="114"/>
                  </a:lnTo>
                  <a:lnTo>
                    <a:pt x="248564" y="38"/>
                  </a:lnTo>
                  <a:lnTo>
                    <a:pt x="248958" y="0"/>
                  </a:lnTo>
                  <a:close/>
                </a:path>
                <a:path extrusionOk="0" h="1155064" w="508635">
                  <a:moveTo>
                    <a:pt x="254304" y="948270"/>
                  </a:moveTo>
                  <a:lnTo>
                    <a:pt x="253911" y="946950"/>
                  </a:lnTo>
                  <a:lnTo>
                    <a:pt x="254076" y="947851"/>
                  </a:lnTo>
                  <a:lnTo>
                    <a:pt x="254304" y="948270"/>
                  </a:lnTo>
                  <a:close/>
                </a:path>
                <a:path extrusionOk="0" h="1155064" w="508635">
                  <a:moveTo>
                    <a:pt x="304419" y="157886"/>
                  </a:moveTo>
                  <a:lnTo>
                    <a:pt x="304355" y="157746"/>
                  </a:lnTo>
                  <a:lnTo>
                    <a:pt x="304215" y="157632"/>
                  </a:lnTo>
                  <a:lnTo>
                    <a:pt x="304419" y="157886"/>
                  </a:lnTo>
                  <a:close/>
                </a:path>
                <a:path extrusionOk="0" h="1155064" w="508635">
                  <a:moveTo>
                    <a:pt x="311746" y="162852"/>
                  </a:moveTo>
                  <a:lnTo>
                    <a:pt x="311581" y="162699"/>
                  </a:lnTo>
                  <a:lnTo>
                    <a:pt x="311607" y="162826"/>
                  </a:lnTo>
                  <a:lnTo>
                    <a:pt x="311746" y="162852"/>
                  </a:lnTo>
                  <a:close/>
                </a:path>
                <a:path extrusionOk="0" h="1155064" w="508635">
                  <a:moveTo>
                    <a:pt x="314248" y="161620"/>
                  </a:moveTo>
                  <a:lnTo>
                    <a:pt x="313905" y="161264"/>
                  </a:lnTo>
                  <a:lnTo>
                    <a:pt x="313931" y="161531"/>
                  </a:lnTo>
                  <a:lnTo>
                    <a:pt x="314134" y="161709"/>
                  </a:lnTo>
                  <a:close/>
                </a:path>
                <a:path extrusionOk="0" h="1155064" w="508635">
                  <a:moveTo>
                    <a:pt x="327444" y="486435"/>
                  </a:moveTo>
                  <a:lnTo>
                    <a:pt x="327101" y="486714"/>
                  </a:lnTo>
                  <a:lnTo>
                    <a:pt x="327050" y="486867"/>
                  </a:lnTo>
                  <a:lnTo>
                    <a:pt x="327444" y="486435"/>
                  </a:lnTo>
                  <a:close/>
                </a:path>
                <a:path extrusionOk="0" h="1155064" w="508635">
                  <a:moveTo>
                    <a:pt x="396887" y="465112"/>
                  </a:moveTo>
                  <a:lnTo>
                    <a:pt x="376262" y="465112"/>
                  </a:lnTo>
                  <a:lnTo>
                    <a:pt x="375627" y="465112"/>
                  </a:lnTo>
                  <a:lnTo>
                    <a:pt x="372592" y="467652"/>
                  </a:lnTo>
                  <a:lnTo>
                    <a:pt x="365086" y="472732"/>
                  </a:lnTo>
                  <a:lnTo>
                    <a:pt x="360934" y="474002"/>
                  </a:lnTo>
                  <a:lnTo>
                    <a:pt x="355803" y="476542"/>
                  </a:lnTo>
                  <a:lnTo>
                    <a:pt x="354838" y="476542"/>
                  </a:lnTo>
                  <a:lnTo>
                    <a:pt x="352666" y="477812"/>
                  </a:lnTo>
                  <a:lnTo>
                    <a:pt x="349948" y="479082"/>
                  </a:lnTo>
                  <a:lnTo>
                    <a:pt x="327444" y="487972"/>
                  </a:lnTo>
                  <a:lnTo>
                    <a:pt x="327037" y="487972"/>
                  </a:lnTo>
                  <a:lnTo>
                    <a:pt x="319989" y="489242"/>
                  </a:lnTo>
                  <a:lnTo>
                    <a:pt x="306501" y="493052"/>
                  </a:lnTo>
                  <a:lnTo>
                    <a:pt x="299669" y="494322"/>
                  </a:lnTo>
                  <a:lnTo>
                    <a:pt x="285115" y="496811"/>
                  </a:lnTo>
                  <a:lnTo>
                    <a:pt x="285610" y="495592"/>
                  </a:lnTo>
                  <a:lnTo>
                    <a:pt x="280530" y="498132"/>
                  </a:lnTo>
                  <a:lnTo>
                    <a:pt x="277939" y="498132"/>
                  </a:lnTo>
                  <a:lnTo>
                    <a:pt x="254419" y="501942"/>
                  </a:lnTo>
                  <a:lnTo>
                    <a:pt x="263588" y="505752"/>
                  </a:lnTo>
                  <a:lnTo>
                    <a:pt x="291820" y="505752"/>
                  </a:lnTo>
                  <a:lnTo>
                    <a:pt x="302844" y="504482"/>
                  </a:lnTo>
                  <a:lnTo>
                    <a:pt x="304431" y="503212"/>
                  </a:lnTo>
                  <a:lnTo>
                    <a:pt x="305993" y="503212"/>
                  </a:lnTo>
                  <a:lnTo>
                    <a:pt x="355892" y="486702"/>
                  </a:lnTo>
                  <a:lnTo>
                    <a:pt x="391414" y="468922"/>
                  </a:lnTo>
                  <a:lnTo>
                    <a:pt x="396887" y="465112"/>
                  </a:lnTo>
                  <a:close/>
                </a:path>
                <a:path extrusionOk="0" h="1155064" w="508635">
                  <a:moveTo>
                    <a:pt x="485775" y="329095"/>
                  </a:moveTo>
                  <a:lnTo>
                    <a:pt x="485546" y="329031"/>
                  </a:lnTo>
                  <a:lnTo>
                    <a:pt x="484289" y="332562"/>
                  </a:lnTo>
                  <a:lnTo>
                    <a:pt x="483857" y="333870"/>
                  </a:lnTo>
                  <a:lnTo>
                    <a:pt x="483616" y="334606"/>
                  </a:lnTo>
                  <a:lnTo>
                    <a:pt x="484479" y="332828"/>
                  </a:lnTo>
                  <a:lnTo>
                    <a:pt x="485178" y="330987"/>
                  </a:lnTo>
                  <a:lnTo>
                    <a:pt x="485775" y="329095"/>
                  </a:lnTo>
                  <a:close/>
                </a:path>
                <a:path extrusionOk="0" h="1155064" w="508635">
                  <a:moveTo>
                    <a:pt x="488302" y="190779"/>
                  </a:moveTo>
                  <a:lnTo>
                    <a:pt x="488035" y="189852"/>
                  </a:lnTo>
                  <a:lnTo>
                    <a:pt x="488175" y="190487"/>
                  </a:lnTo>
                  <a:lnTo>
                    <a:pt x="488302" y="190779"/>
                  </a:lnTo>
                  <a:close/>
                </a:path>
                <a:path extrusionOk="0" h="1155064" w="508635">
                  <a:moveTo>
                    <a:pt x="492074" y="344462"/>
                  </a:moveTo>
                  <a:lnTo>
                    <a:pt x="480669" y="344462"/>
                  </a:lnTo>
                  <a:lnTo>
                    <a:pt x="480364" y="344462"/>
                  </a:lnTo>
                  <a:lnTo>
                    <a:pt x="476097" y="354622"/>
                  </a:lnTo>
                  <a:lnTo>
                    <a:pt x="470471" y="364782"/>
                  </a:lnTo>
                  <a:lnTo>
                    <a:pt x="464108" y="376212"/>
                  </a:lnTo>
                  <a:lnTo>
                    <a:pt x="454723" y="392722"/>
                  </a:lnTo>
                  <a:lnTo>
                    <a:pt x="451713" y="395262"/>
                  </a:lnTo>
                  <a:lnTo>
                    <a:pt x="449046" y="399072"/>
                  </a:lnTo>
                  <a:lnTo>
                    <a:pt x="446227" y="402882"/>
                  </a:lnTo>
                  <a:lnTo>
                    <a:pt x="443687" y="406692"/>
                  </a:lnTo>
                  <a:lnTo>
                    <a:pt x="440626" y="410502"/>
                  </a:lnTo>
                  <a:lnTo>
                    <a:pt x="429831" y="421932"/>
                  </a:lnTo>
                  <a:lnTo>
                    <a:pt x="426770" y="425742"/>
                  </a:lnTo>
                  <a:lnTo>
                    <a:pt x="425196" y="427012"/>
                  </a:lnTo>
                  <a:lnTo>
                    <a:pt x="423456" y="428282"/>
                  </a:lnTo>
                  <a:lnTo>
                    <a:pt x="421843" y="430847"/>
                  </a:lnTo>
                  <a:lnTo>
                    <a:pt x="412610" y="439712"/>
                  </a:lnTo>
                  <a:lnTo>
                    <a:pt x="407390" y="443522"/>
                  </a:lnTo>
                  <a:lnTo>
                    <a:pt x="402564" y="447332"/>
                  </a:lnTo>
                  <a:lnTo>
                    <a:pt x="396735" y="451142"/>
                  </a:lnTo>
                  <a:lnTo>
                    <a:pt x="392569" y="454952"/>
                  </a:lnTo>
                  <a:lnTo>
                    <a:pt x="390944" y="456349"/>
                  </a:lnTo>
                  <a:lnTo>
                    <a:pt x="389229" y="457276"/>
                  </a:lnTo>
                  <a:lnTo>
                    <a:pt x="388734" y="457568"/>
                  </a:lnTo>
                  <a:lnTo>
                    <a:pt x="382663" y="462572"/>
                  </a:lnTo>
                  <a:lnTo>
                    <a:pt x="379463" y="463842"/>
                  </a:lnTo>
                  <a:lnTo>
                    <a:pt x="398703" y="463842"/>
                  </a:lnTo>
                  <a:lnTo>
                    <a:pt x="430377" y="438442"/>
                  </a:lnTo>
                  <a:lnTo>
                    <a:pt x="466242" y="395262"/>
                  </a:lnTo>
                  <a:lnTo>
                    <a:pt x="491629" y="345732"/>
                  </a:lnTo>
                  <a:lnTo>
                    <a:pt x="492074" y="344462"/>
                  </a:lnTo>
                  <a:close/>
                </a:path>
                <a:path extrusionOk="0" h="1155064" w="508635">
                  <a:moveTo>
                    <a:pt x="504164" y="301282"/>
                  </a:moveTo>
                  <a:lnTo>
                    <a:pt x="492988" y="301282"/>
                  </a:lnTo>
                  <a:lnTo>
                    <a:pt x="492772" y="301282"/>
                  </a:lnTo>
                  <a:lnTo>
                    <a:pt x="492645" y="302552"/>
                  </a:lnTo>
                  <a:lnTo>
                    <a:pt x="492531" y="303822"/>
                  </a:lnTo>
                  <a:lnTo>
                    <a:pt x="492086" y="305092"/>
                  </a:lnTo>
                  <a:lnTo>
                    <a:pt x="491477" y="308902"/>
                  </a:lnTo>
                  <a:lnTo>
                    <a:pt x="490969" y="308902"/>
                  </a:lnTo>
                  <a:lnTo>
                    <a:pt x="489356" y="312712"/>
                  </a:lnTo>
                  <a:lnTo>
                    <a:pt x="488480" y="316522"/>
                  </a:lnTo>
                  <a:lnTo>
                    <a:pt x="487832" y="319062"/>
                  </a:lnTo>
                  <a:lnTo>
                    <a:pt x="487108" y="322872"/>
                  </a:lnTo>
                  <a:lnTo>
                    <a:pt x="487045" y="324142"/>
                  </a:lnTo>
                  <a:lnTo>
                    <a:pt x="486930" y="326682"/>
                  </a:lnTo>
                  <a:lnTo>
                    <a:pt x="485775" y="329222"/>
                  </a:lnTo>
                  <a:lnTo>
                    <a:pt x="485775" y="330492"/>
                  </a:lnTo>
                  <a:lnTo>
                    <a:pt x="482142" y="339382"/>
                  </a:lnTo>
                  <a:lnTo>
                    <a:pt x="481571" y="340664"/>
                  </a:lnTo>
                  <a:lnTo>
                    <a:pt x="481063" y="342823"/>
                  </a:lnTo>
                  <a:lnTo>
                    <a:pt x="480961" y="343217"/>
                  </a:lnTo>
                  <a:lnTo>
                    <a:pt x="480847" y="343496"/>
                  </a:lnTo>
                  <a:lnTo>
                    <a:pt x="480669" y="344462"/>
                  </a:lnTo>
                  <a:lnTo>
                    <a:pt x="480898" y="343496"/>
                  </a:lnTo>
                  <a:lnTo>
                    <a:pt x="492404" y="343496"/>
                  </a:lnTo>
                  <a:lnTo>
                    <a:pt x="497827" y="327952"/>
                  </a:lnTo>
                  <a:lnTo>
                    <a:pt x="499643" y="317792"/>
                  </a:lnTo>
                  <a:lnTo>
                    <a:pt x="500735" y="313982"/>
                  </a:lnTo>
                  <a:lnTo>
                    <a:pt x="501815" y="311442"/>
                  </a:lnTo>
                  <a:lnTo>
                    <a:pt x="502869" y="307632"/>
                  </a:lnTo>
                  <a:lnTo>
                    <a:pt x="503872" y="303822"/>
                  </a:lnTo>
                  <a:lnTo>
                    <a:pt x="504164" y="301282"/>
                  </a:lnTo>
                  <a:close/>
                </a:path>
                <a:path extrusionOk="0" h="1155064" w="508635">
                  <a:moveTo>
                    <a:pt x="508355" y="251752"/>
                  </a:moveTo>
                  <a:lnTo>
                    <a:pt x="508025" y="245402"/>
                  </a:lnTo>
                  <a:lnTo>
                    <a:pt x="507504" y="236512"/>
                  </a:lnTo>
                  <a:lnTo>
                    <a:pt x="507631" y="230162"/>
                  </a:lnTo>
                  <a:lnTo>
                    <a:pt x="507657" y="228892"/>
                  </a:lnTo>
                  <a:lnTo>
                    <a:pt x="506387" y="221272"/>
                  </a:lnTo>
                  <a:lnTo>
                    <a:pt x="505548" y="220002"/>
                  </a:lnTo>
                  <a:lnTo>
                    <a:pt x="504558" y="213652"/>
                  </a:lnTo>
                  <a:lnTo>
                    <a:pt x="504164" y="211112"/>
                  </a:lnTo>
                  <a:lnTo>
                    <a:pt x="504710" y="212382"/>
                  </a:lnTo>
                  <a:lnTo>
                    <a:pt x="504609" y="211112"/>
                  </a:lnTo>
                  <a:lnTo>
                    <a:pt x="486105" y="150152"/>
                  </a:lnTo>
                  <a:lnTo>
                    <a:pt x="453936" y="98082"/>
                  </a:lnTo>
                  <a:lnTo>
                    <a:pt x="452361" y="95542"/>
                  </a:lnTo>
                  <a:lnTo>
                    <a:pt x="450964" y="94272"/>
                  </a:lnTo>
                  <a:lnTo>
                    <a:pt x="433908" y="75222"/>
                  </a:lnTo>
                  <a:lnTo>
                    <a:pt x="422821" y="65062"/>
                  </a:lnTo>
                  <a:lnTo>
                    <a:pt x="419125" y="61252"/>
                  </a:lnTo>
                  <a:lnTo>
                    <a:pt x="415594" y="58712"/>
                  </a:lnTo>
                  <a:lnTo>
                    <a:pt x="411530" y="56172"/>
                  </a:lnTo>
                  <a:lnTo>
                    <a:pt x="399808" y="47282"/>
                  </a:lnTo>
                  <a:lnTo>
                    <a:pt x="393865" y="42202"/>
                  </a:lnTo>
                  <a:lnTo>
                    <a:pt x="375589" y="30772"/>
                  </a:lnTo>
                  <a:lnTo>
                    <a:pt x="363016" y="25692"/>
                  </a:lnTo>
                  <a:lnTo>
                    <a:pt x="356247" y="21882"/>
                  </a:lnTo>
                  <a:lnTo>
                    <a:pt x="340575" y="15532"/>
                  </a:lnTo>
                  <a:lnTo>
                    <a:pt x="331190" y="11722"/>
                  </a:lnTo>
                  <a:lnTo>
                    <a:pt x="307213" y="6642"/>
                  </a:lnTo>
                  <a:lnTo>
                    <a:pt x="295021" y="4102"/>
                  </a:lnTo>
                  <a:lnTo>
                    <a:pt x="276606" y="1562"/>
                  </a:lnTo>
                  <a:lnTo>
                    <a:pt x="259778" y="393"/>
                  </a:lnTo>
                  <a:lnTo>
                    <a:pt x="251358" y="393"/>
                  </a:lnTo>
                  <a:lnTo>
                    <a:pt x="247878" y="1562"/>
                  </a:lnTo>
                  <a:lnTo>
                    <a:pt x="247434" y="393"/>
                  </a:lnTo>
                  <a:lnTo>
                    <a:pt x="244500" y="1562"/>
                  </a:lnTo>
                  <a:lnTo>
                    <a:pt x="228739" y="1562"/>
                  </a:lnTo>
                  <a:lnTo>
                    <a:pt x="224485" y="2832"/>
                  </a:lnTo>
                  <a:lnTo>
                    <a:pt x="211594" y="4102"/>
                  </a:lnTo>
                  <a:lnTo>
                    <a:pt x="207327" y="5372"/>
                  </a:lnTo>
                  <a:lnTo>
                    <a:pt x="203098" y="5372"/>
                  </a:lnTo>
                  <a:lnTo>
                    <a:pt x="199313" y="6642"/>
                  </a:lnTo>
                  <a:lnTo>
                    <a:pt x="200177" y="5372"/>
                  </a:lnTo>
                  <a:lnTo>
                    <a:pt x="175425" y="12992"/>
                  </a:lnTo>
                  <a:lnTo>
                    <a:pt x="136677" y="29502"/>
                  </a:lnTo>
                  <a:lnTo>
                    <a:pt x="108369" y="47282"/>
                  </a:lnTo>
                  <a:lnTo>
                    <a:pt x="95148" y="56172"/>
                  </a:lnTo>
                  <a:lnTo>
                    <a:pt x="59918" y="91732"/>
                  </a:lnTo>
                  <a:lnTo>
                    <a:pt x="24358" y="147612"/>
                  </a:lnTo>
                  <a:lnTo>
                    <a:pt x="7289" y="194602"/>
                  </a:lnTo>
                  <a:lnTo>
                    <a:pt x="4216" y="208572"/>
                  </a:lnTo>
                  <a:lnTo>
                    <a:pt x="3759" y="211112"/>
                  </a:lnTo>
                  <a:lnTo>
                    <a:pt x="1181" y="227622"/>
                  </a:lnTo>
                  <a:lnTo>
                    <a:pt x="787" y="233972"/>
                  </a:lnTo>
                  <a:lnTo>
                    <a:pt x="431" y="242862"/>
                  </a:lnTo>
                  <a:lnTo>
                    <a:pt x="38" y="251752"/>
                  </a:lnTo>
                  <a:lnTo>
                    <a:pt x="0" y="255562"/>
                  </a:lnTo>
                  <a:lnTo>
                    <a:pt x="774" y="269532"/>
                  </a:lnTo>
                  <a:lnTo>
                    <a:pt x="850" y="272072"/>
                  </a:lnTo>
                  <a:lnTo>
                    <a:pt x="977" y="275882"/>
                  </a:lnTo>
                  <a:lnTo>
                    <a:pt x="1358" y="279730"/>
                  </a:lnTo>
                  <a:lnTo>
                    <a:pt x="1473" y="280962"/>
                  </a:lnTo>
                  <a:lnTo>
                    <a:pt x="2819" y="289852"/>
                  </a:lnTo>
                  <a:lnTo>
                    <a:pt x="4127" y="300012"/>
                  </a:lnTo>
                  <a:lnTo>
                    <a:pt x="5676" y="308902"/>
                  </a:lnTo>
                  <a:lnTo>
                    <a:pt x="7785" y="317792"/>
                  </a:lnTo>
                  <a:lnTo>
                    <a:pt x="7975" y="317792"/>
                  </a:lnTo>
                  <a:lnTo>
                    <a:pt x="10833" y="330492"/>
                  </a:lnTo>
                  <a:lnTo>
                    <a:pt x="13309" y="336842"/>
                  </a:lnTo>
                  <a:lnTo>
                    <a:pt x="19380" y="353352"/>
                  </a:lnTo>
                  <a:lnTo>
                    <a:pt x="28003" y="371132"/>
                  </a:lnTo>
                  <a:lnTo>
                    <a:pt x="37922" y="388912"/>
                  </a:lnTo>
                  <a:lnTo>
                    <a:pt x="55968" y="414312"/>
                  </a:lnTo>
                  <a:lnTo>
                    <a:pt x="58064" y="416598"/>
                  </a:lnTo>
                  <a:lnTo>
                    <a:pt x="56337" y="413181"/>
                  </a:lnTo>
                  <a:lnTo>
                    <a:pt x="58242" y="415582"/>
                  </a:lnTo>
                  <a:lnTo>
                    <a:pt x="59575" y="416852"/>
                  </a:lnTo>
                  <a:lnTo>
                    <a:pt x="61048" y="418122"/>
                  </a:lnTo>
                  <a:lnTo>
                    <a:pt x="62382" y="419392"/>
                  </a:lnTo>
                  <a:lnTo>
                    <a:pt x="70053" y="428282"/>
                  </a:lnTo>
                  <a:lnTo>
                    <a:pt x="74701" y="433362"/>
                  </a:lnTo>
                  <a:lnTo>
                    <a:pt x="79679" y="438442"/>
                  </a:lnTo>
                  <a:lnTo>
                    <a:pt x="89001" y="446062"/>
                  </a:lnTo>
                  <a:lnTo>
                    <a:pt x="93459" y="451142"/>
                  </a:lnTo>
                  <a:lnTo>
                    <a:pt x="98882" y="454952"/>
                  </a:lnTo>
                  <a:lnTo>
                    <a:pt x="107073" y="461302"/>
                  </a:lnTo>
                  <a:lnTo>
                    <a:pt x="109931" y="462572"/>
                  </a:lnTo>
                  <a:lnTo>
                    <a:pt x="112839" y="465112"/>
                  </a:lnTo>
                  <a:lnTo>
                    <a:pt x="116293" y="466382"/>
                  </a:lnTo>
                  <a:lnTo>
                    <a:pt x="114719" y="466382"/>
                  </a:lnTo>
                  <a:lnTo>
                    <a:pt x="116598" y="467652"/>
                  </a:lnTo>
                  <a:lnTo>
                    <a:pt x="118364" y="467652"/>
                  </a:lnTo>
                  <a:lnTo>
                    <a:pt x="124841" y="471462"/>
                  </a:lnTo>
                  <a:lnTo>
                    <a:pt x="128143" y="472732"/>
                  </a:lnTo>
                  <a:lnTo>
                    <a:pt x="132283" y="476542"/>
                  </a:lnTo>
                  <a:lnTo>
                    <a:pt x="138963" y="479082"/>
                  </a:lnTo>
                  <a:lnTo>
                    <a:pt x="150317" y="485432"/>
                  </a:lnTo>
                  <a:lnTo>
                    <a:pt x="154559" y="487972"/>
                  </a:lnTo>
                  <a:lnTo>
                    <a:pt x="159677" y="490512"/>
                  </a:lnTo>
                  <a:lnTo>
                    <a:pt x="167728" y="493255"/>
                  </a:lnTo>
                  <a:lnTo>
                    <a:pt x="162382" y="490512"/>
                  </a:lnTo>
                  <a:lnTo>
                    <a:pt x="167703" y="493052"/>
                  </a:lnTo>
                  <a:lnTo>
                    <a:pt x="171754" y="493052"/>
                  </a:lnTo>
                  <a:lnTo>
                    <a:pt x="178269" y="495592"/>
                  </a:lnTo>
                  <a:lnTo>
                    <a:pt x="179603" y="496862"/>
                  </a:lnTo>
                  <a:lnTo>
                    <a:pt x="180162" y="496862"/>
                  </a:lnTo>
                  <a:lnTo>
                    <a:pt x="196659" y="500672"/>
                  </a:lnTo>
                  <a:lnTo>
                    <a:pt x="201574" y="503212"/>
                  </a:lnTo>
                  <a:lnTo>
                    <a:pt x="206717" y="503212"/>
                  </a:lnTo>
                  <a:lnTo>
                    <a:pt x="204647" y="501942"/>
                  </a:lnTo>
                  <a:lnTo>
                    <a:pt x="218224" y="504482"/>
                  </a:lnTo>
                  <a:lnTo>
                    <a:pt x="213182" y="503212"/>
                  </a:lnTo>
                  <a:lnTo>
                    <a:pt x="225082" y="505752"/>
                  </a:lnTo>
                  <a:lnTo>
                    <a:pt x="223558" y="504583"/>
                  </a:lnTo>
                  <a:lnTo>
                    <a:pt x="223901" y="504659"/>
                  </a:lnTo>
                  <a:lnTo>
                    <a:pt x="226923" y="505752"/>
                  </a:lnTo>
                  <a:lnTo>
                    <a:pt x="229806" y="505752"/>
                  </a:lnTo>
                  <a:lnTo>
                    <a:pt x="254419" y="505752"/>
                  </a:lnTo>
                  <a:lnTo>
                    <a:pt x="237388" y="504482"/>
                  </a:lnTo>
                  <a:lnTo>
                    <a:pt x="228320" y="504482"/>
                  </a:lnTo>
                  <a:lnTo>
                    <a:pt x="225044" y="503212"/>
                  </a:lnTo>
                  <a:lnTo>
                    <a:pt x="221767" y="501942"/>
                  </a:lnTo>
                  <a:lnTo>
                    <a:pt x="220205" y="501345"/>
                  </a:lnTo>
                  <a:lnTo>
                    <a:pt x="225590" y="501942"/>
                  </a:lnTo>
                  <a:lnTo>
                    <a:pt x="219252" y="500976"/>
                  </a:lnTo>
                  <a:lnTo>
                    <a:pt x="218490" y="500672"/>
                  </a:lnTo>
                  <a:lnTo>
                    <a:pt x="217322" y="500672"/>
                  </a:lnTo>
                  <a:lnTo>
                    <a:pt x="215138" y="499402"/>
                  </a:lnTo>
                  <a:lnTo>
                    <a:pt x="214363" y="499402"/>
                  </a:lnTo>
                  <a:lnTo>
                    <a:pt x="207733" y="498132"/>
                  </a:lnTo>
                  <a:lnTo>
                    <a:pt x="204393" y="496862"/>
                  </a:lnTo>
                  <a:lnTo>
                    <a:pt x="204406" y="497027"/>
                  </a:lnTo>
                  <a:lnTo>
                    <a:pt x="203022" y="496912"/>
                  </a:lnTo>
                  <a:lnTo>
                    <a:pt x="203809" y="497078"/>
                  </a:lnTo>
                  <a:lnTo>
                    <a:pt x="204355" y="497217"/>
                  </a:lnTo>
                  <a:lnTo>
                    <a:pt x="204558" y="498132"/>
                  </a:lnTo>
                  <a:lnTo>
                    <a:pt x="203022" y="498132"/>
                  </a:lnTo>
                  <a:lnTo>
                    <a:pt x="200240" y="496862"/>
                  </a:lnTo>
                  <a:lnTo>
                    <a:pt x="193421" y="495592"/>
                  </a:lnTo>
                  <a:lnTo>
                    <a:pt x="193497" y="494322"/>
                  </a:lnTo>
                  <a:lnTo>
                    <a:pt x="189547" y="494322"/>
                  </a:lnTo>
                  <a:lnTo>
                    <a:pt x="186143" y="493052"/>
                  </a:lnTo>
                  <a:lnTo>
                    <a:pt x="180606" y="491782"/>
                  </a:lnTo>
                  <a:lnTo>
                    <a:pt x="177863" y="490512"/>
                  </a:lnTo>
                  <a:lnTo>
                    <a:pt x="158610" y="481622"/>
                  </a:lnTo>
                  <a:lnTo>
                    <a:pt x="155524" y="480352"/>
                  </a:lnTo>
                  <a:lnTo>
                    <a:pt x="149720" y="476542"/>
                  </a:lnTo>
                  <a:lnTo>
                    <a:pt x="141643" y="474002"/>
                  </a:lnTo>
                  <a:lnTo>
                    <a:pt x="134429" y="470192"/>
                  </a:lnTo>
                  <a:lnTo>
                    <a:pt x="126733" y="465112"/>
                  </a:lnTo>
                  <a:lnTo>
                    <a:pt x="125907" y="463842"/>
                  </a:lnTo>
                  <a:lnTo>
                    <a:pt x="124675" y="462572"/>
                  </a:lnTo>
                  <a:lnTo>
                    <a:pt x="121716" y="461302"/>
                  </a:lnTo>
                  <a:lnTo>
                    <a:pt x="117640" y="458812"/>
                  </a:lnTo>
                  <a:lnTo>
                    <a:pt x="117373" y="458571"/>
                  </a:lnTo>
                  <a:lnTo>
                    <a:pt x="116306" y="457568"/>
                  </a:lnTo>
                  <a:lnTo>
                    <a:pt x="114249" y="456349"/>
                  </a:lnTo>
                  <a:lnTo>
                    <a:pt x="116065" y="457276"/>
                  </a:lnTo>
                  <a:lnTo>
                    <a:pt x="115112" y="456349"/>
                  </a:lnTo>
                  <a:lnTo>
                    <a:pt x="113868" y="454952"/>
                  </a:lnTo>
                  <a:lnTo>
                    <a:pt x="108407" y="449872"/>
                  </a:lnTo>
                  <a:lnTo>
                    <a:pt x="97701" y="442252"/>
                  </a:lnTo>
                  <a:lnTo>
                    <a:pt x="95453" y="440982"/>
                  </a:lnTo>
                  <a:lnTo>
                    <a:pt x="87083" y="432117"/>
                  </a:lnTo>
                  <a:lnTo>
                    <a:pt x="86664" y="431723"/>
                  </a:lnTo>
                  <a:lnTo>
                    <a:pt x="86664" y="432117"/>
                  </a:lnTo>
                  <a:lnTo>
                    <a:pt x="85420" y="430949"/>
                  </a:lnTo>
                  <a:lnTo>
                    <a:pt x="86664" y="432117"/>
                  </a:lnTo>
                  <a:lnTo>
                    <a:pt x="86664" y="431723"/>
                  </a:lnTo>
                  <a:lnTo>
                    <a:pt x="86233" y="431241"/>
                  </a:lnTo>
                  <a:lnTo>
                    <a:pt x="87083" y="432117"/>
                  </a:lnTo>
                  <a:lnTo>
                    <a:pt x="87312" y="432117"/>
                  </a:lnTo>
                  <a:lnTo>
                    <a:pt x="86182" y="430949"/>
                  </a:lnTo>
                  <a:lnTo>
                    <a:pt x="86182" y="431165"/>
                  </a:lnTo>
                  <a:lnTo>
                    <a:pt x="85991" y="430949"/>
                  </a:lnTo>
                  <a:lnTo>
                    <a:pt x="85128" y="429831"/>
                  </a:lnTo>
                  <a:lnTo>
                    <a:pt x="84912" y="429641"/>
                  </a:lnTo>
                  <a:lnTo>
                    <a:pt x="85001" y="429831"/>
                  </a:lnTo>
                  <a:lnTo>
                    <a:pt x="85293" y="430174"/>
                  </a:lnTo>
                  <a:lnTo>
                    <a:pt x="84175" y="428904"/>
                  </a:lnTo>
                  <a:lnTo>
                    <a:pt x="84709" y="429831"/>
                  </a:lnTo>
                  <a:lnTo>
                    <a:pt x="85369" y="430872"/>
                  </a:lnTo>
                  <a:lnTo>
                    <a:pt x="82778" y="429552"/>
                  </a:lnTo>
                  <a:lnTo>
                    <a:pt x="80264" y="425742"/>
                  </a:lnTo>
                  <a:lnTo>
                    <a:pt x="72136" y="416852"/>
                  </a:lnTo>
                  <a:lnTo>
                    <a:pt x="66395" y="410502"/>
                  </a:lnTo>
                  <a:lnTo>
                    <a:pt x="63550" y="405422"/>
                  </a:lnTo>
                  <a:lnTo>
                    <a:pt x="62128" y="402882"/>
                  </a:lnTo>
                  <a:lnTo>
                    <a:pt x="61404" y="402882"/>
                  </a:lnTo>
                  <a:lnTo>
                    <a:pt x="59829" y="401612"/>
                  </a:lnTo>
                  <a:lnTo>
                    <a:pt x="60871" y="405422"/>
                  </a:lnTo>
                  <a:lnTo>
                    <a:pt x="57543" y="401612"/>
                  </a:lnTo>
                  <a:lnTo>
                    <a:pt x="55803" y="397802"/>
                  </a:lnTo>
                  <a:lnTo>
                    <a:pt x="52514" y="393992"/>
                  </a:lnTo>
                  <a:lnTo>
                    <a:pt x="50685" y="391452"/>
                  </a:lnTo>
                  <a:lnTo>
                    <a:pt x="51854" y="392722"/>
                  </a:lnTo>
                  <a:lnTo>
                    <a:pt x="51054" y="391452"/>
                  </a:lnTo>
                  <a:lnTo>
                    <a:pt x="47053" y="385102"/>
                  </a:lnTo>
                  <a:lnTo>
                    <a:pt x="44411" y="381292"/>
                  </a:lnTo>
                  <a:lnTo>
                    <a:pt x="42519" y="377482"/>
                  </a:lnTo>
                  <a:lnTo>
                    <a:pt x="41884" y="376212"/>
                  </a:lnTo>
                  <a:lnTo>
                    <a:pt x="38900" y="371132"/>
                  </a:lnTo>
                  <a:lnTo>
                    <a:pt x="37604" y="368541"/>
                  </a:lnTo>
                  <a:lnTo>
                    <a:pt x="37871" y="371132"/>
                  </a:lnTo>
                  <a:lnTo>
                    <a:pt x="38455" y="372402"/>
                  </a:lnTo>
                  <a:lnTo>
                    <a:pt x="39382" y="374954"/>
                  </a:lnTo>
                  <a:lnTo>
                    <a:pt x="38023" y="373672"/>
                  </a:lnTo>
                  <a:lnTo>
                    <a:pt x="33921" y="363512"/>
                  </a:lnTo>
                  <a:lnTo>
                    <a:pt x="31915" y="358432"/>
                  </a:lnTo>
                  <a:lnTo>
                    <a:pt x="30162" y="354622"/>
                  </a:lnTo>
                  <a:lnTo>
                    <a:pt x="29502" y="354622"/>
                  </a:lnTo>
                  <a:lnTo>
                    <a:pt x="28994" y="353352"/>
                  </a:lnTo>
                  <a:lnTo>
                    <a:pt x="28409" y="350812"/>
                  </a:lnTo>
                  <a:lnTo>
                    <a:pt x="27965" y="349542"/>
                  </a:lnTo>
                  <a:lnTo>
                    <a:pt x="25374" y="340931"/>
                  </a:lnTo>
                  <a:lnTo>
                    <a:pt x="25298" y="340664"/>
                  </a:lnTo>
                  <a:lnTo>
                    <a:pt x="23723" y="336842"/>
                  </a:lnTo>
                  <a:lnTo>
                    <a:pt x="22656" y="335572"/>
                  </a:lnTo>
                  <a:lnTo>
                    <a:pt x="21463" y="331762"/>
                  </a:lnTo>
                  <a:lnTo>
                    <a:pt x="19939" y="326682"/>
                  </a:lnTo>
                  <a:lnTo>
                    <a:pt x="19583" y="324142"/>
                  </a:lnTo>
                  <a:lnTo>
                    <a:pt x="20167" y="326682"/>
                  </a:lnTo>
                  <a:lnTo>
                    <a:pt x="21158" y="329222"/>
                  </a:lnTo>
                  <a:lnTo>
                    <a:pt x="20929" y="327952"/>
                  </a:lnTo>
                  <a:lnTo>
                    <a:pt x="20535" y="326682"/>
                  </a:lnTo>
                  <a:lnTo>
                    <a:pt x="19964" y="324142"/>
                  </a:lnTo>
                  <a:lnTo>
                    <a:pt x="19685" y="322872"/>
                  </a:lnTo>
                  <a:lnTo>
                    <a:pt x="18351" y="315252"/>
                  </a:lnTo>
                  <a:lnTo>
                    <a:pt x="18122" y="313982"/>
                  </a:lnTo>
                  <a:lnTo>
                    <a:pt x="18211" y="315252"/>
                  </a:lnTo>
                  <a:lnTo>
                    <a:pt x="17881" y="313982"/>
                  </a:lnTo>
                  <a:lnTo>
                    <a:pt x="17310" y="312712"/>
                  </a:lnTo>
                  <a:lnTo>
                    <a:pt x="15849" y="308902"/>
                  </a:lnTo>
                  <a:lnTo>
                    <a:pt x="14566" y="302552"/>
                  </a:lnTo>
                  <a:lnTo>
                    <a:pt x="13995" y="298742"/>
                  </a:lnTo>
                  <a:lnTo>
                    <a:pt x="12636" y="291122"/>
                  </a:lnTo>
                  <a:lnTo>
                    <a:pt x="11112" y="279730"/>
                  </a:lnTo>
                  <a:lnTo>
                    <a:pt x="11099" y="274612"/>
                  </a:lnTo>
                  <a:lnTo>
                    <a:pt x="10185" y="272072"/>
                  </a:lnTo>
                  <a:lnTo>
                    <a:pt x="10121" y="261912"/>
                  </a:lnTo>
                  <a:lnTo>
                    <a:pt x="10731" y="261912"/>
                  </a:lnTo>
                  <a:lnTo>
                    <a:pt x="11023" y="266992"/>
                  </a:lnTo>
                  <a:lnTo>
                    <a:pt x="11099" y="269532"/>
                  </a:lnTo>
                  <a:lnTo>
                    <a:pt x="11214" y="273342"/>
                  </a:lnTo>
                  <a:lnTo>
                    <a:pt x="11811" y="279730"/>
                  </a:lnTo>
                  <a:lnTo>
                    <a:pt x="12319" y="274612"/>
                  </a:lnTo>
                  <a:lnTo>
                    <a:pt x="12357" y="274269"/>
                  </a:lnTo>
                  <a:lnTo>
                    <a:pt x="12153" y="273342"/>
                  </a:lnTo>
                  <a:lnTo>
                    <a:pt x="12026" y="270802"/>
                  </a:lnTo>
                  <a:lnTo>
                    <a:pt x="11976" y="269532"/>
                  </a:lnTo>
                  <a:lnTo>
                    <a:pt x="11849" y="266992"/>
                  </a:lnTo>
                  <a:lnTo>
                    <a:pt x="11722" y="264452"/>
                  </a:lnTo>
                  <a:lnTo>
                    <a:pt x="11607" y="261912"/>
                  </a:lnTo>
                  <a:lnTo>
                    <a:pt x="11544" y="260642"/>
                  </a:lnTo>
                  <a:lnTo>
                    <a:pt x="10871" y="254292"/>
                  </a:lnTo>
                  <a:lnTo>
                    <a:pt x="11569" y="247942"/>
                  </a:lnTo>
                  <a:lnTo>
                    <a:pt x="12700" y="231432"/>
                  </a:lnTo>
                  <a:lnTo>
                    <a:pt x="12788" y="230162"/>
                  </a:lnTo>
                  <a:lnTo>
                    <a:pt x="13055" y="227622"/>
                  </a:lnTo>
                  <a:lnTo>
                    <a:pt x="13690" y="225082"/>
                  </a:lnTo>
                  <a:lnTo>
                    <a:pt x="13957" y="223812"/>
                  </a:lnTo>
                  <a:lnTo>
                    <a:pt x="14224" y="222542"/>
                  </a:lnTo>
                  <a:lnTo>
                    <a:pt x="13589" y="223812"/>
                  </a:lnTo>
                  <a:lnTo>
                    <a:pt x="14795" y="213652"/>
                  </a:lnTo>
                  <a:lnTo>
                    <a:pt x="15494" y="212382"/>
                  </a:lnTo>
                  <a:lnTo>
                    <a:pt x="15519" y="212140"/>
                  </a:lnTo>
                  <a:lnTo>
                    <a:pt x="15824" y="211683"/>
                  </a:lnTo>
                  <a:lnTo>
                    <a:pt x="15595" y="211848"/>
                  </a:lnTo>
                  <a:lnTo>
                    <a:pt x="16344" y="204762"/>
                  </a:lnTo>
                  <a:lnTo>
                    <a:pt x="19011" y="197142"/>
                  </a:lnTo>
                  <a:lnTo>
                    <a:pt x="20866" y="190792"/>
                  </a:lnTo>
                  <a:lnTo>
                    <a:pt x="21945" y="186982"/>
                  </a:lnTo>
                  <a:lnTo>
                    <a:pt x="22631" y="183172"/>
                  </a:lnTo>
                  <a:lnTo>
                    <a:pt x="23939" y="180632"/>
                  </a:lnTo>
                  <a:lnTo>
                    <a:pt x="27368" y="173012"/>
                  </a:lnTo>
                  <a:lnTo>
                    <a:pt x="27457" y="170472"/>
                  </a:lnTo>
                  <a:lnTo>
                    <a:pt x="28625" y="167932"/>
                  </a:lnTo>
                  <a:lnTo>
                    <a:pt x="31305" y="162852"/>
                  </a:lnTo>
                  <a:lnTo>
                    <a:pt x="30937" y="161582"/>
                  </a:lnTo>
                  <a:lnTo>
                    <a:pt x="31648" y="159042"/>
                  </a:lnTo>
                  <a:lnTo>
                    <a:pt x="32715" y="156502"/>
                  </a:lnTo>
                  <a:lnTo>
                    <a:pt x="33591" y="155232"/>
                  </a:lnTo>
                  <a:lnTo>
                    <a:pt x="35598" y="150152"/>
                  </a:lnTo>
                  <a:lnTo>
                    <a:pt x="36423" y="147612"/>
                  </a:lnTo>
                  <a:lnTo>
                    <a:pt x="39509" y="142532"/>
                  </a:lnTo>
                  <a:lnTo>
                    <a:pt x="39636" y="142316"/>
                  </a:lnTo>
                  <a:lnTo>
                    <a:pt x="41732" y="138722"/>
                  </a:lnTo>
                  <a:lnTo>
                    <a:pt x="41656" y="137452"/>
                  </a:lnTo>
                  <a:lnTo>
                    <a:pt x="44869" y="132372"/>
                  </a:lnTo>
                  <a:lnTo>
                    <a:pt x="47231" y="129832"/>
                  </a:lnTo>
                  <a:lnTo>
                    <a:pt x="46240" y="128562"/>
                  </a:lnTo>
                  <a:lnTo>
                    <a:pt x="49339" y="123482"/>
                  </a:lnTo>
                  <a:lnTo>
                    <a:pt x="53136" y="119672"/>
                  </a:lnTo>
                  <a:lnTo>
                    <a:pt x="56349" y="115862"/>
                  </a:lnTo>
                  <a:lnTo>
                    <a:pt x="58127" y="113322"/>
                  </a:lnTo>
                  <a:lnTo>
                    <a:pt x="60109" y="110782"/>
                  </a:lnTo>
                  <a:lnTo>
                    <a:pt x="62204" y="106972"/>
                  </a:lnTo>
                  <a:lnTo>
                    <a:pt x="64185" y="103162"/>
                  </a:lnTo>
                  <a:lnTo>
                    <a:pt x="69075" y="98082"/>
                  </a:lnTo>
                  <a:lnTo>
                    <a:pt x="74180" y="93002"/>
                  </a:lnTo>
                  <a:lnTo>
                    <a:pt x="76695" y="90970"/>
                  </a:lnTo>
                  <a:lnTo>
                    <a:pt x="77139" y="90449"/>
                  </a:lnTo>
                  <a:lnTo>
                    <a:pt x="77546" y="90093"/>
                  </a:lnTo>
                  <a:lnTo>
                    <a:pt x="77939" y="89509"/>
                  </a:lnTo>
                  <a:lnTo>
                    <a:pt x="81521" y="85382"/>
                  </a:lnTo>
                  <a:lnTo>
                    <a:pt x="82118" y="85382"/>
                  </a:lnTo>
                  <a:lnTo>
                    <a:pt x="81089" y="86652"/>
                  </a:lnTo>
                  <a:lnTo>
                    <a:pt x="82435" y="85382"/>
                  </a:lnTo>
                  <a:lnTo>
                    <a:pt x="83781" y="84112"/>
                  </a:lnTo>
                  <a:lnTo>
                    <a:pt x="85178" y="82842"/>
                  </a:lnTo>
                  <a:lnTo>
                    <a:pt x="85788" y="82842"/>
                  </a:lnTo>
                  <a:lnTo>
                    <a:pt x="86169" y="81572"/>
                  </a:lnTo>
                  <a:lnTo>
                    <a:pt x="88315" y="80302"/>
                  </a:lnTo>
                  <a:lnTo>
                    <a:pt x="89052" y="77762"/>
                  </a:lnTo>
                  <a:lnTo>
                    <a:pt x="89712" y="76492"/>
                  </a:lnTo>
                  <a:lnTo>
                    <a:pt x="91084" y="75222"/>
                  </a:lnTo>
                  <a:lnTo>
                    <a:pt x="89268" y="76492"/>
                  </a:lnTo>
                  <a:lnTo>
                    <a:pt x="93649" y="71412"/>
                  </a:lnTo>
                  <a:lnTo>
                    <a:pt x="98158" y="66332"/>
                  </a:lnTo>
                  <a:lnTo>
                    <a:pt x="104317" y="62522"/>
                  </a:lnTo>
                  <a:lnTo>
                    <a:pt x="104330" y="63792"/>
                  </a:lnTo>
                  <a:lnTo>
                    <a:pt x="105829" y="62522"/>
                  </a:lnTo>
                  <a:lnTo>
                    <a:pt x="110312" y="58712"/>
                  </a:lnTo>
                  <a:lnTo>
                    <a:pt x="110972" y="58712"/>
                  </a:lnTo>
                  <a:lnTo>
                    <a:pt x="113868" y="56172"/>
                  </a:lnTo>
                  <a:lnTo>
                    <a:pt x="116624" y="53632"/>
                  </a:lnTo>
                  <a:lnTo>
                    <a:pt x="119646" y="52362"/>
                  </a:lnTo>
                  <a:lnTo>
                    <a:pt x="118313" y="52362"/>
                  </a:lnTo>
                  <a:lnTo>
                    <a:pt x="120434" y="51092"/>
                  </a:lnTo>
                  <a:lnTo>
                    <a:pt x="127533" y="47282"/>
                  </a:lnTo>
                  <a:lnTo>
                    <a:pt x="131711" y="44742"/>
                  </a:lnTo>
                  <a:lnTo>
                    <a:pt x="134734" y="43472"/>
                  </a:lnTo>
                  <a:lnTo>
                    <a:pt x="137414" y="42202"/>
                  </a:lnTo>
                  <a:lnTo>
                    <a:pt x="140296" y="40932"/>
                  </a:lnTo>
                  <a:lnTo>
                    <a:pt x="143167" y="38392"/>
                  </a:lnTo>
                  <a:lnTo>
                    <a:pt x="145973" y="37122"/>
                  </a:lnTo>
                  <a:lnTo>
                    <a:pt x="157708" y="32042"/>
                  </a:lnTo>
                  <a:lnTo>
                    <a:pt x="160756" y="29502"/>
                  </a:lnTo>
                  <a:lnTo>
                    <a:pt x="164287" y="28232"/>
                  </a:lnTo>
                  <a:lnTo>
                    <a:pt x="167957" y="26962"/>
                  </a:lnTo>
                  <a:lnTo>
                    <a:pt x="167297" y="26962"/>
                  </a:lnTo>
                  <a:lnTo>
                    <a:pt x="173418" y="25692"/>
                  </a:lnTo>
                  <a:lnTo>
                    <a:pt x="173926" y="25692"/>
                  </a:lnTo>
                  <a:lnTo>
                    <a:pt x="178981" y="23152"/>
                  </a:lnTo>
                  <a:lnTo>
                    <a:pt x="184632" y="23152"/>
                  </a:lnTo>
                  <a:lnTo>
                    <a:pt x="182626" y="21882"/>
                  </a:lnTo>
                  <a:lnTo>
                    <a:pt x="189763" y="20612"/>
                  </a:lnTo>
                  <a:lnTo>
                    <a:pt x="197650" y="19342"/>
                  </a:lnTo>
                  <a:lnTo>
                    <a:pt x="196075" y="20053"/>
                  </a:lnTo>
                  <a:lnTo>
                    <a:pt x="198932" y="19342"/>
                  </a:lnTo>
                  <a:lnTo>
                    <a:pt x="200126" y="19342"/>
                  </a:lnTo>
                  <a:lnTo>
                    <a:pt x="203822" y="18072"/>
                  </a:lnTo>
                  <a:lnTo>
                    <a:pt x="203962" y="18072"/>
                  </a:lnTo>
                  <a:lnTo>
                    <a:pt x="210794" y="16802"/>
                  </a:lnTo>
                  <a:lnTo>
                    <a:pt x="211416" y="16802"/>
                  </a:lnTo>
                  <a:lnTo>
                    <a:pt x="209702" y="18072"/>
                  </a:lnTo>
                  <a:lnTo>
                    <a:pt x="212064" y="16802"/>
                  </a:lnTo>
                  <a:lnTo>
                    <a:pt x="217690" y="15532"/>
                  </a:lnTo>
                  <a:lnTo>
                    <a:pt x="223304" y="14262"/>
                  </a:lnTo>
                  <a:lnTo>
                    <a:pt x="216484" y="15532"/>
                  </a:lnTo>
                  <a:lnTo>
                    <a:pt x="217157" y="14262"/>
                  </a:lnTo>
                  <a:lnTo>
                    <a:pt x="224256" y="12992"/>
                  </a:lnTo>
                  <a:lnTo>
                    <a:pt x="238455" y="12992"/>
                  </a:lnTo>
                  <a:lnTo>
                    <a:pt x="241884" y="11722"/>
                  </a:lnTo>
                  <a:lnTo>
                    <a:pt x="244398" y="11722"/>
                  </a:lnTo>
                  <a:lnTo>
                    <a:pt x="243268" y="12992"/>
                  </a:lnTo>
                  <a:lnTo>
                    <a:pt x="245643" y="12992"/>
                  </a:lnTo>
                  <a:lnTo>
                    <a:pt x="245922" y="11722"/>
                  </a:lnTo>
                  <a:lnTo>
                    <a:pt x="261835" y="11722"/>
                  </a:lnTo>
                  <a:lnTo>
                    <a:pt x="260375" y="12992"/>
                  </a:lnTo>
                  <a:lnTo>
                    <a:pt x="265099" y="11722"/>
                  </a:lnTo>
                  <a:lnTo>
                    <a:pt x="268236" y="12992"/>
                  </a:lnTo>
                  <a:lnTo>
                    <a:pt x="272859" y="11722"/>
                  </a:lnTo>
                  <a:lnTo>
                    <a:pt x="272402" y="12992"/>
                  </a:lnTo>
                  <a:lnTo>
                    <a:pt x="278574" y="12992"/>
                  </a:lnTo>
                  <a:lnTo>
                    <a:pt x="294195" y="15532"/>
                  </a:lnTo>
                  <a:lnTo>
                    <a:pt x="294424" y="16802"/>
                  </a:lnTo>
                  <a:lnTo>
                    <a:pt x="295656" y="15532"/>
                  </a:lnTo>
                  <a:lnTo>
                    <a:pt x="301637" y="16802"/>
                  </a:lnTo>
                  <a:lnTo>
                    <a:pt x="304444" y="18072"/>
                  </a:lnTo>
                  <a:lnTo>
                    <a:pt x="306527" y="18072"/>
                  </a:lnTo>
                  <a:lnTo>
                    <a:pt x="310718" y="19342"/>
                  </a:lnTo>
                  <a:lnTo>
                    <a:pt x="323748" y="21882"/>
                  </a:lnTo>
                  <a:lnTo>
                    <a:pt x="320852" y="21882"/>
                  </a:lnTo>
                  <a:lnTo>
                    <a:pt x="326224" y="23152"/>
                  </a:lnTo>
                  <a:lnTo>
                    <a:pt x="331025" y="25692"/>
                  </a:lnTo>
                  <a:lnTo>
                    <a:pt x="340156" y="28232"/>
                  </a:lnTo>
                  <a:lnTo>
                    <a:pt x="343192" y="29502"/>
                  </a:lnTo>
                  <a:lnTo>
                    <a:pt x="346405" y="30772"/>
                  </a:lnTo>
                  <a:lnTo>
                    <a:pt x="353161" y="33312"/>
                  </a:lnTo>
                  <a:lnTo>
                    <a:pt x="356831" y="34582"/>
                  </a:lnTo>
                  <a:lnTo>
                    <a:pt x="361035" y="37122"/>
                  </a:lnTo>
                  <a:lnTo>
                    <a:pt x="367068" y="40932"/>
                  </a:lnTo>
                  <a:lnTo>
                    <a:pt x="375386" y="46012"/>
                  </a:lnTo>
                  <a:lnTo>
                    <a:pt x="384479" y="51092"/>
                  </a:lnTo>
                  <a:lnTo>
                    <a:pt x="392798" y="57442"/>
                  </a:lnTo>
                  <a:lnTo>
                    <a:pt x="406222" y="66332"/>
                  </a:lnTo>
                  <a:lnTo>
                    <a:pt x="410400" y="70142"/>
                  </a:lnTo>
                  <a:lnTo>
                    <a:pt x="413880" y="72682"/>
                  </a:lnTo>
                  <a:lnTo>
                    <a:pt x="417664" y="76492"/>
                  </a:lnTo>
                  <a:lnTo>
                    <a:pt x="423278" y="81572"/>
                  </a:lnTo>
                  <a:lnTo>
                    <a:pt x="428739" y="86652"/>
                  </a:lnTo>
                  <a:lnTo>
                    <a:pt x="434314" y="93002"/>
                  </a:lnTo>
                  <a:lnTo>
                    <a:pt x="440296" y="99352"/>
                  </a:lnTo>
                  <a:lnTo>
                    <a:pt x="443585" y="103162"/>
                  </a:lnTo>
                  <a:lnTo>
                    <a:pt x="447281" y="108242"/>
                  </a:lnTo>
                  <a:lnTo>
                    <a:pt x="451269" y="114592"/>
                  </a:lnTo>
                  <a:lnTo>
                    <a:pt x="455472" y="119672"/>
                  </a:lnTo>
                  <a:lnTo>
                    <a:pt x="462864" y="131102"/>
                  </a:lnTo>
                  <a:lnTo>
                    <a:pt x="465175" y="134912"/>
                  </a:lnTo>
                  <a:lnTo>
                    <a:pt x="467652" y="138722"/>
                  </a:lnTo>
                  <a:lnTo>
                    <a:pt x="469011" y="142532"/>
                  </a:lnTo>
                  <a:lnTo>
                    <a:pt x="471398" y="146342"/>
                  </a:lnTo>
                  <a:lnTo>
                    <a:pt x="472325" y="148882"/>
                  </a:lnTo>
                  <a:lnTo>
                    <a:pt x="473519" y="151422"/>
                  </a:lnTo>
                  <a:lnTo>
                    <a:pt x="474878" y="153962"/>
                  </a:lnTo>
                  <a:lnTo>
                    <a:pt x="476199" y="156502"/>
                  </a:lnTo>
                  <a:lnTo>
                    <a:pt x="477901" y="160312"/>
                  </a:lnTo>
                  <a:lnTo>
                    <a:pt x="479005" y="162852"/>
                  </a:lnTo>
                  <a:lnTo>
                    <a:pt x="481418" y="170472"/>
                  </a:lnTo>
                  <a:lnTo>
                    <a:pt x="484403" y="176822"/>
                  </a:lnTo>
                  <a:lnTo>
                    <a:pt x="486117" y="184442"/>
                  </a:lnTo>
                  <a:lnTo>
                    <a:pt x="487248" y="188252"/>
                  </a:lnTo>
                  <a:lnTo>
                    <a:pt x="488035" y="190792"/>
                  </a:lnTo>
                  <a:lnTo>
                    <a:pt x="487743" y="188252"/>
                  </a:lnTo>
                  <a:lnTo>
                    <a:pt x="488022" y="188252"/>
                  </a:lnTo>
                  <a:lnTo>
                    <a:pt x="488823" y="192062"/>
                  </a:lnTo>
                  <a:lnTo>
                    <a:pt x="491261" y="200952"/>
                  </a:lnTo>
                  <a:lnTo>
                    <a:pt x="490385" y="199682"/>
                  </a:lnTo>
                  <a:lnTo>
                    <a:pt x="489597" y="199682"/>
                  </a:lnTo>
                  <a:lnTo>
                    <a:pt x="490486" y="202222"/>
                  </a:lnTo>
                  <a:lnTo>
                    <a:pt x="491528" y="206032"/>
                  </a:lnTo>
                  <a:lnTo>
                    <a:pt x="492988" y="213652"/>
                  </a:lnTo>
                  <a:lnTo>
                    <a:pt x="493026" y="216192"/>
                  </a:lnTo>
                  <a:lnTo>
                    <a:pt x="493420" y="213652"/>
                  </a:lnTo>
                  <a:lnTo>
                    <a:pt x="494487" y="221272"/>
                  </a:lnTo>
                  <a:lnTo>
                    <a:pt x="494017" y="220002"/>
                  </a:lnTo>
                  <a:lnTo>
                    <a:pt x="494804" y="223812"/>
                  </a:lnTo>
                  <a:lnTo>
                    <a:pt x="495846" y="227622"/>
                  </a:lnTo>
                  <a:lnTo>
                    <a:pt x="495947" y="228892"/>
                  </a:lnTo>
                  <a:lnTo>
                    <a:pt x="496036" y="230162"/>
                  </a:lnTo>
                  <a:lnTo>
                    <a:pt x="496138" y="231432"/>
                  </a:lnTo>
                  <a:lnTo>
                    <a:pt x="496862" y="242862"/>
                  </a:lnTo>
                  <a:lnTo>
                    <a:pt x="497560" y="254292"/>
                  </a:lnTo>
                  <a:lnTo>
                    <a:pt x="497636" y="255562"/>
                  </a:lnTo>
                  <a:lnTo>
                    <a:pt x="496951" y="261912"/>
                  </a:lnTo>
                  <a:lnTo>
                    <a:pt x="495719" y="279730"/>
                  </a:lnTo>
                  <a:lnTo>
                    <a:pt x="494741" y="287312"/>
                  </a:lnTo>
                  <a:lnTo>
                    <a:pt x="493814" y="293662"/>
                  </a:lnTo>
                  <a:lnTo>
                    <a:pt x="493115" y="300012"/>
                  </a:lnTo>
                  <a:lnTo>
                    <a:pt x="504304" y="300012"/>
                  </a:lnTo>
                  <a:lnTo>
                    <a:pt x="505028" y="294932"/>
                  </a:lnTo>
                  <a:lnTo>
                    <a:pt x="506920" y="283502"/>
                  </a:lnTo>
                  <a:lnTo>
                    <a:pt x="507682" y="279730"/>
                  </a:lnTo>
                  <a:lnTo>
                    <a:pt x="507784" y="270802"/>
                  </a:lnTo>
                  <a:lnTo>
                    <a:pt x="507847" y="269532"/>
                  </a:lnTo>
                  <a:lnTo>
                    <a:pt x="507961" y="266992"/>
                  </a:lnTo>
                  <a:lnTo>
                    <a:pt x="508076" y="264452"/>
                  </a:lnTo>
                  <a:lnTo>
                    <a:pt x="508177" y="261912"/>
                  </a:lnTo>
                  <a:lnTo>
                    <a:pt x="508215" y="260642"/>
                  </a:lnTo>
                  <a:lnTo>
                    <a:pt x="508342" y="254292"/>
                  </a:lnTo>
                  <a:lnTo>
                    <a:pt x="508355" y="251752"/>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 name="Google Shape;55;p1"/>
            <p:cNvSpPr/>
            <p:nvPr/>
          </p:nvSpPr>
          <p:spPr>
            <a:xfrm>
              <a:off x="2814261" y="4475176"/>
              <a:ext cx="743585" cy="743585"/>
            </a:xfrm>
            <a:custGeom>
              <a:rect b="b" l="l" r="r" t="t"/>
              <a:pathLst>
                <a:path extrusionOk="0" h="743585" w="743585">
                  <a:moveTo>
                    <a:pt x="371576" y="0"/>
                  </a:moveTo>
                  <a:lnTo>
                    <a:pt x="324966" y="2895"/>
                  </a:lnTo>
                  <a:lnTo>
                    <a:pt x="280083" y="11348"/>
                  </a:lnTo>
                  <a:lnTo>
                    <a:pt x="237277" y="25010"/>
                  </a:lnTo>
                  <a:lnTo>
                    <a:pt x="196895" y="43535"/>
                  </a:lnTo>
                  <a:lnTo>
                    <a:pt x="159285" y="66573"/>
                  </a:lnTo>
                  <a:lnTo>
                    <a:pt x="124796" y="93776"/>
                  </a:lnTo>
                  <a:lnTo>
                    <a:pt x="93776" y="124796"/>
                  </a:lnTo>
                  <a:lnTo>
                    <a:pt x="66573" y="159285"/>
                  </a:lnTo>
                  <a:lnTo>
                    <a:pt x="43535" y="196895"/>
                  </a:lnTo>
                  <a:lnTo>
                    <a:pt x="25010" y="237277"/>
                  </a:lnTo>
                  <a:lnTo>
                    <a:pt x="11348" y="280083"/>
                  </a:lnTo>
                  <a:lnTo>
                    <a:pt x="2895" y="324966"/>
                  </a:lnTo>
                  <a:lnTo>
                    <a:pt x="0" y="371576"/>
                  </a:lnTo>
                  <a:lnTo>
                    <a:pt x="2895" y="418187"/>
                  </a:lnTo>
                  <a:lnTo>
                    <a:pt x="11348" y="463069"/>
                  </a:lnTo>
                  <a:lnTo>
                    <a:pt x="25010" y="505875"/>
                  </a:lnTo>
                  <a:lnTo>
                    <a:pt x="43535" y="546258"/>
                  </a:lnTo>
                  <a:lnTo>
                    <a:pt x="66573" y="583867"/>
                  </a:lnTo>
                  <a:lnTo>
                    <a:pt x="93776" y="618356"/>
                  </a:lnTo>
                  <a:lnTo>
                    <a:pt x="124796" y="649376"/>
                  </a:lnTo>
                  <a:lnTo>
                    <a:pt x="159285" y="676579"/>
                  </a:lnTo>
                  <a:lnTo>
                    <a:pt x="196895" y="699617"/>
                  </a:lnTo>
                  <a:lnTo>
                    <a:pt x="237277" y="718142"/>
                  </a:lnTo>
                  <a:lnTo>
                    <a:pt x="280083" y="731805"/>
                  </a:lnTo>
                  <a:lnTo>
                    <a:pt x="324966" y="740258"/>
                  </a:lnTo>
                  <a:lnTo>
                    <a:pt x="371576" y="743153"/>
                  </a:lnTo>
                  <a:lnTo>
                    <a:pt x="418187" y="740258"/>
                  </a:lnTo>
                  <a:lnTo>
                    <a:pt x="463069" y="731805"/>
                  </a:lnTo>
                  <a:lnTo>
                    <a:pt x="505875" y="718142"/>
                  </a:lnTo>
                  <a:lnTo>
                    <a:pt x="546258" y="699617"/>
                  </a:lnTo>
                  <a:lnTo>
                    <a:pt x="583867" y="676579"/>
                  </a:lnTo>
                  <a:lnTo>
                    <a:pt x="618356" y="649376"/>
                  </a:lnTo>
                  <a:lnTo>
                    <a:pt x="649376" y="618356"/>
                  </a:lnTo>
                  <a:lnTo>
                    <a:pt x="676579" y="583867"/>
                  </a:lnTo>
                  <a:lnTo>
                    <a:pt x="699617" y="546258"/>
                  </a:lnTo>
                  <a:lnTo>
                    <a:pt x="718142" y="505875"/>
                  </a:lnTo>
                  <a:lnTo>
                    <a:pt x="731805" y="463069"/>
                  </a:lnTo>
                  <a:lnTo>
                    <a:pt x="740258" y="418187"/>
                  </a:lnTo>
                  <a:lnTo>
                    <a:pt x="743153" y="371576"/>
                  </a:lnTo>
                  <a:lnTo>
                    <a:pt x="740258" y="324966"/>
                  </a:lnTo>
                  <a:lnTo>
                    <a:pt x="731805" y="280083"/>
                  </a:lnTo>
                  <a:lnTo>
                    <a:pt x="718142" y="237277"/>
                  </a:lnTo>
                  <a:lnTo>
                    <a:pt x="699617" y="196895"/>
                  </a:lnTo>
                  <a:lnTo>
                    <a:pt x="676579" y="159285"/>
                  </a:lnTo>
                  <a:lnTo>
                    <a:pt x="649376" y="124796"/>
                  </a:lnTo>
                  <a:lnTo>
                    <a:pt x="618356" y="93776"/>
                  </a:lnTo>
                  <a:lnTo>
                    <a:pt x="583867" y="66573"/>
                  </a:lnTo>
                  <a:lnTo>
                    <a:pt x="546258" y="43535"/>
                  </a:lnTo>
                  <a:lnTo>
                    <a:pt x="505875" y="25010"/>
                  </a:lnTo>
                  <a:lnTo>
                    <a:pt x="463069" y="11348"/>
                  </a:lnTo>
                  <a:lnTo>
                    <a:pt x="418187" y="2895"/>
                  </a:lnTo>
                  <a:lnTo>
                    <a:pt x="371576" y="0"/>
                  </a:lnTo>
                  <a:close/>
                </a:path>
              </a:pathLst>
            </a:custGeom>
            <a:solidFill>
              <a:srgbClr val="83CD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6" name="Google Shape;56;p1"/>
            <p:cNvSpPr/>
            <p:nvPr/>
          </p:nvSpPr>
          <p:spPr>
            <a:xfrm>
              <a:off x="2814599" y="4475238"/>
              <a:ext cx="1016000" cy="805815"/>
            </a:xfrm>
            <a:custGeom>
              <a:rect b="b" l="l" r="r" t="t"/>
              <a:pathLst>
                <a:path extrusionOk="0" h="805814" w="1016000">
                  <a:moveTo>
                    <a:pt x="19329" y="410667"/>
                  </a:moveTo>
                  <a:lnTo>
                    <a:pt x="18554" y="404317"/>
                  </a:lnTo>
                  <a:lnTo>
                    <a:pt x="18402" y="405765"/>
                  </a:lnTo>
                  <a:lnTo>
                    <a:pt x="19329" y="410667"/>
                  </a:lnTo>
                  <a:close/>
                </a:path>
                <a:path extrusionOk="0" h="805814" w="1016000">
                  <a:moveTo>
                    <a:pt x="26936" y="464616"/>
                  </a:moveTo>
                  <a:lnTo>
                    <a:pt x="26568" y="462038"/>
                  </a:lnTo>
                  <a:lnTo>
                    <a:pt x="24561" y="455460"/>
                  </a:lnTo>
                  <a:lnTo>
                    <a:pt x="22936" y="447497"/>
                  </a:lnTo>
                  <a:lnTo>
                    <a:pt x="23253" y="447497"/>
                  </a:lnTo>
                  <a:lnTo>
                    <a:pt x="18275" y="417017"/>
                  </a:lnTo>
                  <a:lnTo>
                    <a:pt x="17602" y="413207"/>
                  </a:lnTo>
                  <a:lnTo>
                    <a:pt x="17691" y="414477"/>
                  </a:lnTo>
                  <a:lnTo>
                    <a:pt x="17805" y="415747"/>
                  </a:lnTo>
                  <a:lnTo>
                    <a:pt x="22694" y="446836"/>
                  </a:lnTo>
                  <a:lnTo>
                    <a:pt x="22085" y="446493"/>
                  </a:lnTo>
                  <a:lnTo>
                    <a:pt x="23126" y="452488"/>
                  </a:lnTo>
                  <a:lnTo>
                    <a:pt x="25146" y="458266"/>
                  </a:lnTo>
                  <a:lnTo>
                    <a:pt x="26619" y="464159"/>
                  </a:lnTo>
                  <a:lnTo>
                    <a:pt x="26860" y="464604"/>
                  </a:lnTo>
                  <a:close/>
                </a:path>
                <a:path extrusionOk="0" h="805814" w="1016000">
                  <a:moveTo>
                    <a:pt x="31661" y="313207"/>
                  </a:moveTo>
                  <a:lnTo>
                    <a:pt x="30873" y="313880"/>
                  </a:lnTo>
                  <a:lnTo>
                    <a:pt x="31661" y="313207"/>
                  </a:lnTo>
                  <a:close/>
                </a:path>
                <a:path extrusionOk="0" h="805814" w="1016000">
                  <a:moveTo>
                    <a:pt x="54952" y="543344"/>
                  </a:moveTo>
                  <a:lnTo>
                    <a:pt x="54051" y="539953"/>
                  </a:lnTo>
                  <a:lnTo>
                    <a:pt x="54571" y="542518"/>
                  </a:lnTo>
                  <a:lnTo>
                    <a:pt x="54952" y="543344"/>
                  </a:lnTo>
                  <a:close/>
                </a:path>
                <a:path extrusionOk="0" h="805814" w="1016000">
                  <a:moveTo>
                    <a:pt x="59639" y="535101"/>
                  </a:moveTo>
                  <a:lnTo>
                    <a:pt x="59143" y="531609"/>
                  </a:lnTo>
                  <a:lnTo>
                    <a:pt x="59270" y="534301"/>
                  </a:lnTo>
                  <a:lnTo>
                    <a:pt x="59639" y="535101"/>
                  </a:lnTo>
                  <a:close/>
                </a:path>
                <a:path extrusionOk="0" h="805814" w="1016000">
                  <a:moveTo>
                    <a:pt x="88785" y="620217"/>
                  </a:moveTo>
                  <a:lnTo>
                    <a:pt x="86106" y="617207"/>
                  </a:lnTo>
                  <a:lnTo>
                    <a:pt x="86372" y="617677"/>
                  </a:lnTo>
                  <a:lnTo>
                    <a:pt x="88785" y="620217"/>
                  </a:lnTo>
                  <a:close/>
                </a:path>
                <a:path extrusionOk="0" h="805814" w="1016000">
                  <a:moveTo>
                    <a:pt x="125082" y="636231"/>
                  </a:moveTo>
                  <a:lnTo>
                    <a:pt x="124066" y="635457"/>
                  </a:lnTo>
                  <a:lnTo>
                    <a:pt x="124891" y="636231"/>
                  </a:lnTo>
                  <a:lnTo>
                    <a:pt x="125082" y="636231"/>
                  </a:lnTo>
                  <a:close/>
                </a:path>
                <a:path extrusionOk="0" h="805814" w="1016000">
                  <a:moveTo>
                    <a:pt x="126657" y="219316"/>
                  </a:moveTo>
                  <a:lnTo>
                    <a:pt x="126225" y="219824"/>
                  </a:lnTo>
                  <a:lnTo>
                    <a:pt x="125920" y="220586"/>
                  </a:lnTo>
                  <a:lnTo>
                    <a:pt x="126657" y="219316"/>
                  </a:lnTo>
                  <a:close/>
                </a:path>
                <a:path extrusionOk="0" h="805814" w="1016000">
                  <a:moveTo>
                    <a:pt x="126796" y="637997"/>
                  </a:moveTo>
                  <a:lnTo>
                    <a:pt x="126593" y="637692"/>
                  </a:lnTo>
                  <a:lnTo>
                    <a:pt x="125793" y="636803"/>
                  </a:lnTo>
                  <a:lnTo>
                    <a:pt x="125082" y="636231"/>
                  </a:lnTo>
                  <a:lnTo>
                    <a:pt x="126466" y="637692"/>
                  </a:lnTo>
                  <a:lnTo>
                    <a:pt x="126796" y="637997"/>
                  </a:lnTo>
                  <a:close/>
                </a:path>
                <a:path extrusionOk="0" h="805814" w="1016000">
                  <a:moveTo>
                    <a:pt x="129552" y="640575"/>
                  </a:moveTo>
                  <a:lnTo>
                    <a:pt x="128155" y="639267"/>
                  </a:lnTo>
                  <a:lnTo>
                    <a:pt x="129260" y="640575"/>
                  </a:lnTo>
                  <a:lnTo>
                    <a:pt x="129552" y="640575"/>
                  </a:lnTo>
                  <a:close/>
                </a:path>
                <a:path extrusionOk="0" h="805814" w="1016000">
                  <a:moveTo>
                    <a:pt x="130314" y="118656"/>
                  </a:moveTo>
                  <a:lnTo>
                    <a:pt x="129832" y="119380"/>
                  </a:lnTo>
                  <a:lnTo>
                    <a:pt x="130009" y="119151"/>
                  </a:lnTo>
                  <a:lnTo>
                    <a:pt x="130162" y="118922"/>
                  </a:lnTo>
                  <a:lnTo>
                    <a:pt x="130314" y="118656"/>
                  </a:lnTo>
                  <a:close/>
                </a:path>
                <a:path extrusionOk="0" h="805814" w="1016000">
                  <a:moveTo>
                    <a:pt x="170992" y="674776"/>
                  </a:moveTo>
                  <a:lnTo>
                    <a:pt x="170230" y="673823"/>
                  </a:lnTo>
                  <a:lnTo>
                    <a:pt x="170345" y="674357"/>
                  </a:lnTo>
                  <a:lnTo>
                    <a:pt x="170992" y="674776"/>
                  </a:lnTo>
                  <a:close/>
                </a:path>
                <a:path extrusionOk="0" h="805814" w="1016000">
                  <a:moveTo>
                    <a:pt x="177292" y="678929"/>
                  </a:moveTo>
                  <a:lnTo>
                    <a:pt x="170992" y="674776"/>
                  </a:lnTo>
                  <a:lnTo>
                    <a:pt x="173329" y="676706"/>
                  </a:lnTo>
                  <a:lnTo>
                    <a:pt x="175539" y="678129"/>
                  </a:lnTo>
                  <a:lnTo>
                    <a:pt x="177292" y="678929"/>
                  </a:lnTo>
                  <a:close/>
                </a:path>
                <a:path extrusionOk="0" h="805814" w="1016000">
                  <a:moveTo>
                    <a:pt x="235458" y="484746"/>
                  </a:moveTo>
                  <a:lnTo>
                    <a:pt x="235102" y="483476"/>
                  </a:lnTo>
                  <a:lnTo>
                    <a:pt x="234315" y="480936"/>
                  </a:lnTo>
                  <a:lnTo>
                    <a:pt x="233807" y="480936"/>
                  </a:lnTo>
                  <a:lnTo>
                    <a:pt x="235458" y="484746"/>
                  </a:lnTo>
                  <a:close/>
                </a:path>
                <a:path extrusionOk="0" h="805814" w="1016000">
                  <a:moveTo>
                    <a:pt x="254241" y="39827"/>
                  </a:moveTo>
                  <a:lnTo>
                    <a:pt x="249097" y="39827"/>
                  </a:lnTo>
                  <a:lnTo>
                    <a:pt x="246481" y="42367"/>
                  </a:lnTo>
                  <a:lnTo>
                    <a:pt x="254241" y="39827"/>
                  </a:lnTo>
                  <a:close/>
                </a:path>
                <a:path extrusionOk="0" h="805814" w="1016000">
                  <a:moveTo>
                    <a:pt x="257086" y="402196"/>
                  </a:moveTo>
                  <a:lnTo>
                    <a:pt x="255104" y="400926"/>
                  </a:lnTo>
                  <a:lnTo>
                    <a:pt x="256133" y="403364"/>
                  </a:lnTo>
                  <a:lnTo>
                    <a:pt x="257086" y="402196"/>
                  </a:lnTo>
                  <a:close/>
                </a:path>
                <a:path extrusionOk="0" h="805814" w="1016000">
                  <a:moveTo>
                    <a:pt x="267614" y="635571"/>
                  </a:moveTo>
                  <a:lnTo>
                    <a:pt x="264020" y="634606"/>
                  </a:lnTo>
                  <a:lnTo>
                    <a:pt x="267550" y="635876"/>
                  </a:lnTo>
                  <a:lnTo>
                    <a:pt x="267614" y="635571"/>
                  </a:lnTo>
                  <a:close/>
                </a:path>
                <a:path extrusionOk="0" h="805814" w="1016000">
                  <a:moveTo>
                    <a:pt x="272834" y="406069"/>
                  </a:moveTo>
                  <a:lnTo>
                    <a:pt x="272148" y="405739"/>
                  </a:lnTo>
                  <a:lnTo>
                    <a:pt x="272643" y="406069"/>
                  </a:lnTo>
                  <a:lnTo>
                    <a:pt x="272834" y="406069"/>
                  </a:lnTo>
                  <a:close/>
                </a:path>
                <a:path extrusionOk="0" h="805814" w="1016000">
                  <a:moveTo>
                    <a:pt x="296595" y="405041"/>
                  </a:moveTo>
                  <a:lnTo>
                    <a:pt x="295910" y="405599"/>
                  </a:lnTo>
                  <a:lnTo>
                    <a:pt x="296037" y="405612"/>
                  </a:lnTo>
                  <a:lnTo>
                    <a:pt x="296291" y="405384"/>
                  </a:lnTo>
                  <a:lnTo>
                    <a:pt x="296443" y="405193"/>
                  </a:lnTo>
                  <a:lnTo>
                    <a:pt x="296595" y="405041"/>
                  </a:lnTo>
                  <a:close/>
                </a:path>
                <a:path extrusionOk="0" h="805814" w="1016000">
                  <a:moveTo>
                    <a:pt x="304457" y="737057"/>
                  </a:moveTo>
                  <a:lnTo>
                    <a:pt x="303606" y="737057"/>
                  </a:lnTo>
                  <a:lnTo>
                    <a:pt x="303504" y="736917"/>
                  </a:lnTo>
                  <a:lnTo>
                    <a:pt x="303364" y="736815"/>
                  </a:lnTo>
                  <a:lnTo>
                    <a:pt x="301078" y="736650"/>
                  </a:lnTo>
                  <a:lnTo>
                    <a:pt x="302247" y="736904"/>
                  </a:lnTo>
                  <a:lnTo>
                    <a:pt x="303060" y="737108"/>
                  </a:lnTo>
                  <a:lnTo>
                    <a:pt x="303250" y="737095"/>
                  </a:lnTo>
                  <a:lnTo>
                    <a:pt x="304279" y="737362"/>
                  </a:lnTo>
                  <a:lnTo>
                    <a:pt x="304457" y="737057"/>
                  </a:lnTo>
                  <a:close/>
                </a:path>
                <a:path extrusionOk="0" h="805814" w="1016000">
                  <a:moveTo>
                    <a:pt x="317449" y="556628"/>
                  </a:moveTo>
                  <a:lnTo>
                    <a:pt x="309740" y="553326"/>
                  </a:lnTo>
                  <a:lnTo>
                    <a:pt x="309410" y="553326"/>
                  </a:lnTo>
                  <a:lnTo>
                    <a:pt x="314096" y="555866"/>
                  </a:lnTo>
                  <a:lnTo>
                    <a:pt x="317449" y="556628"/>
                  </a:lnTo>
                  <a:close/>
                </a:path>
                <a:path extrusionOk="0" h="805814" w="1016000">
                  <a:moveTo>
                    <a:pt x="320065" y="741235"/>
                  </a:moveTo>
                  <a:lnTo>
                    <a:pt x="319176" y="740918"/>
                  </a:lnTo>
                  <a:lnTo>
                    <a:pt x="318160" y="740918"/>
                  </a:lnTo>
                  <a:lnTo>
                    <a:pt x="320065" y="741235"/>
                  </a:lnTo>
                  <a:close/>
                </a:path>
                <a:path extrusionOk="0" h="805814" w="1016000">
                  <a:moveTo>
                    <a:pt x="320128" y="557530"/>
                  </a:moveTo>
                  <a:lnTo>
                    <a:pt x="319633" y="557136"/>
                  </a:lnTo>
                  <a:lnTo>
                    <a:pt x="317449" y="556628"/>
                  </a:lnTo>
                  <a:lnTo>
                    <a:pt x="318617" y="557136"/>
                  </a:lnTo>
                  <a:lnTo>
                    <a:pt x="320128" y="557530"/>
                  </a:lnTo>
                  <a:close/>
                </a:path>
                <a:path extrusionOk="0" h="805814" w="1016000">
                  <a:moveTo>
                    <a:pt x="320484" y="739851"/>
                  </a:moveTo>
                  <a:lnTo>
                    <a:pt x="317881" y="739546"/>
                  </a:lnTo>
                  <a:lnTo>
                    <a:pt x="317957" y="739698"/>
                  </a:lnTo>
                  <a:lnTo>
                    <a:pt x="319049" y="740016"/>
                  </a:lnTo>
                  <a:lnTo>
                    <a:pt x="320484" y="739851"/>
                  </a:lnTo>
                  <a:close/>
                </a:path>
                <a:path extrusionOk="0" h="805814" w="1016000">
                  <a:moveTo>
                    <a:pt x="325539" y="742137"/>
                  </a:moveTo>
                  <a:lnTo>
                    <a:pt x="320065" y="741235"/>
                  </a:lnTo>
                  <a:lnTo>
                    <a:pt x="320738" y="741476"/>
                  </a:lnTo>
                  <a:lnTo>
                    <a:pt x="323888" y="742137"/>
                  </a:lnTo>
                  <a:lnTo>
                    <a:pt x="325539" y="742137"/>
                  </a:lnTo>
                  <a:close/>
                </a:path>
                <a:path extrusionOk="0" h="805814" w="1016000">
                  <a:moveTo>
                    <a:pt x="329526" y="409003"/>
                  </a:moveTo>
                  <a:lnTo>
                    <a:pt x="329298" y="409219"/>
                  </a:lnTo>
                  <a:lnTo>
                    <a:pt x="329425" y="409270"/>
                  </a:lnTo>
                  <a:lnTo>
                    <a:pt x="329488" y="409143"/>
                  </a:lnTo>
                  <a:lnTo>
                    <a:pt x="329526" y="409003"/>
                  </a:lnTo>
                  <a:close/>
                </a:path>
                <a:path extrusionOk="0" h="805814" w="1016000">
                  <a:moveTo>
                    <a:pt x="337769" y="127876"/>
                  </a:moveTo>
                  <a:lnTo>
                    <a:pt x="334467" y="125514"/>
                  </a:lnTo>
                  <a:lnTo>
                    <a:pt x="332841" y="126606"/>
                  </a:lnTo>
                  <a:lnTo>
                    <a:pt x="337769" y="127876"/>
                  </a:lnTo>
                  <a:close/>
                </a:path>
                <a:path extrusionOk="0" h="805814" w="1016000">
                  <a:moveTo>
                    <a:pt x="340893" y="19304"/>
                  </a:moveTo>
                  <a:lnTo>
                    <a:pt x="338874" y="19507"/>
                  </a:lnTo>
                  <a:lnTo>
                    <a:pt x="340601" y="19507"/>
                  </a:lnTo>
                  <a:lnTo>
                    <a:pt x="340893" y="19304"/>
                  </a:lnTo>
                  <a:close/>
                </a:path>
                <a:path extrusionOk="0" h="805814" w="1016000">
                  <a:moveTo>
                    <a:pt x="360832" y="618096"/>
                  </a:moveTo>
                  <a:lnTo>
                    <a:pt x="357936" y="617016"/>
                  </a:lnTo>
                  <a:lnTo>
                    <a:pt x="357085" y="619366"/>
                  </a:lnTo>
                  <a:lnTo>
                    <a:pt x="360832" y="618096"/>
                  </a:lnTo>
                  <a:close/>
                </a:path>
                <a:path extrusionOk="0" h="805814" w="1016000">
                  <a:moveTo>
                    <a:pt x="363308" y="409333"/>
                  </a:moveTo>
                  <a:lnTo>
                    <a:pt x="362966" y="408889"/>
                  </a:lnTo>
                  <a:lnTo>
                    <a:pt x="362940" y="409079"/>
                  </a:lnTo>
                  <a:lnTo>
                    <a:pt x="363042" y="409219"/>
                  </a:lnTo>
                  <a:lnTo>
                    <a:pt x="363308" y="409333"/>
                  </a:lnTo>
                  <a:close/>
                </a:path>
                <a:path extrusionOk="0" h="805814" w="1016000">
                  <a:moveTo>
                    <a:pt x="367563" y="1727"/>
                  </a:moveTo>
                  <a:lnTo>
                    <a:pt x="366915" y="558"/>
                  </a:lnTo>
                  <a:lnTo>
                    <a:pt x="362559" y="1727"/>
                  </a:lnTo>
                  <a:lnTo>
                    <a:pt x="367563" y="1727"/>
                  </a:lnTo>
                  <a:close/>
                </a:path>
                <a:path extrusionOk="0" h="805814" w="1016000">
                  <a:moveTo>
                    <a:pt x="369176" y="0"/>
                  </a:moveTo>
                  <a:lnTo>
                    <a:pt x="368211" y="38"/>
                  </a:lnTo>
                  <a:lnTo>
                    <a:pt x="367677" y="101"/>
                  </a:lnTo>
                  <a:lnTo>
                    <a:pt x="367309" y="177"/>
                  </a:lnTo>
                  <a:lnTo>
                    <a:pt x="367931" y="114"/>
                  </a:lnTo>
                  <a:lnTo>
                    <a:pt x="368592" y="63"/>
                  </a:lnTo>
                  <a:lnTo>
                    <a:pt x="369176" y="0"/>
                  </a:lnTo>
                  <a:close/>
                </a:path>
                <a:path extrusionOk="0" h="805814" w="1016000">
                  <a:moveTo>
                    <a:pt x="369912" y="110096"/>
                  </a:moveTo>
                  <a:lnTo>
                    <a:pt x="366788" y="109842"/>
                  </a:lnTo>
                  <a:lnTo>
                    <a:pt x="369049" y="110096"/>
                  </a:lnTo>
                  <a:lnTo>
                    <a:pt x="369912" y="110096"/>
                  </a:lnTo>
                  <a:close/>
                </a:path>
                <a:path extrusionOk="0" h="805814" w="1016000">
                  <a:moveTo>
                    <a:pt x="410171" y="1727"/>
                  </a:moveTo>
                  <a:lnTo>
                    <a:pt x="385254" y="558"/>
                  </a:lnTo>
                  <a:lnTo>
                    <a:pt x="372719" y="558"/>
                  </a:lnTo>
                  <a:lnTo>
                    <a:pt x="367563" y="1727"/>
                  </a:lnTo>
                  <a:lnTo>
                    <a:pt x="410171" y="1727"/>
                  </a:lnTo>
                  <a:close/>
                </a:path>
                <a:path extrusionOk="0" h="805814" w="1016000">
                  <a:moveTo>
                    <a:pt x="414731" y="117068"/>
                  </a:moveTo>
                  <a:lnTo>
                    <a:pt x="414147" y="116916"/>
                  </a:lnTo>
                  <a:lnTo>
                    <a:pt x="413804" y="116890"/>
                  </a:lnTo>
                  <a:lnTo>
                    <a:pt x="413562" y="116890"/>
                  </a:lnTo>
                  <a:lnTo>
                    <a:pt x="414362" y="117017"/>
                  </a:lnTo>
                  <a:lnTo>
                    <a:pt x="414731" y="117068"/>
                  </a:lnTo>
                  <a:close/>
                </a:path>
                <a:path extrusionOk="0" h="805814" w="1016000">
                  <a:moveTo>
                    <a:pt x="417334" y="136956"/>
                  </a:moveTo>
                  <a:lnTo>
                    <a:pt x="416953" y="136880"/>
                  </a:lnTo>
                  <a:lnTo>
                    <a:pt x="416598" y="136817"/>
                  </a:lnTo>
                  <a:lnTo>
                    <a:pt x="416140" y="136728"/>
                  </a:lnTo>
                  <a:lnTo>
                    <a:pt x="416712" y="136893"/>
                  </a:lnTo>
                  <a:lnTo>
                    <a:pt x="417068" y="136944"/>
                  </a:lnTo>
                  <a:lnTo>
                    <a:pt x="417334" y="136956"/>
                  </a:lnTo>
                  <a:close/>
                </a:path>
                <a:path extrusionOk="0" h="805814" w="1016000">
                  <a:moveTo>
                    <a:pt x="423176" y="450672"/>
                  </a:moveTo>
                  <a:lnTo>
                    <a:pt x="422732" y="450710"/>
                  </a:lnTo>
                  <a:lnTo>
                    <a:pt x="422567" y="450837"/>
                  </a:lnTo>
                  <a:lnTo>
                    <a:pt x="422529" y="451002"/>
                  </a:lnTo>
                  <a:lnTo>
                    <a:pt x="423176" y="450672"/>
                  </a:lnTo>
                  <a:close/>
                </a:path>
                <a:path extrusionOk="0" h="805814" w="1016000">
                  <a:moveTo>
                    <a:pt x="426364" y="415544"/>
                  </a:moveTo>
                  <a:lnTo>
                    <a:pt x="426275" y="415378"/>
                  </a:lnTo>
                  <a:lnTo>
                    <a:pt x="425881" y="414845"/>
                  </a:lnTo>
                  <a:lnTo>
                    <a:pt x="426046" y="415137"/>
                  </a:lnTo>
                  <a:lnTo>
                    <a:pt x="426364" y="415544"/>
                  </a:lnTo>
                  <a:close/>
                </a:path>
                <a:path extrusionOk="0" h="805814" w="1016000">
                  <a:moveTo>
                    <a:pt x="446112" y="390766"/>
                  </a:moveTo>
                  <a:lnTo>
                    <a:pt x="444525" y="392036"/>
                  </a:lnTo>
                  <a:lnTo>
                    <a:pt x="445020" y="391833"/>
                  </a:lnTo>
                  <a:lnTo>
                    <a:pt x="446112" y="390766"/>
                  </a:lnTo>
                  <a:close/>
                </a:path>
                <a:path extrusionOk="0" h="805814" w="1016000">
                  <a:moveTo>
                    <a:pt x="471627" y="468198"/>
                  </a:moveTo>
                  <a:lnTo>
                    <a:pt x="471220" y="468071"/>
                  </a:lnTo>
                  <a:lnTo>
                    <a:pt x="471030" y="468058"/>
                  </a:lnTo>
                  <a:lnTo>
                    <a:pt x="471170" y="468134"/>
                  </a:lnTo>
                  <a:lnTo>
                    <a:pt x="471398" y="468147"/>
                  </a:lnTo>
                  <a:lnTo>
                    <a:pt x="471627" y="468198"/>
                  </a:lnTo>
                  <a:close/>
                </a:path>
                <a:path extrusionOk="0" h="805814" w="1016000">
                  <a:moveTo>
                    <a:pt x="485521" y="721106"/>
                  </a:moveTo>
                  <a:lnTo>
                    <a:pt x="485013" y="721537"/>
                  </a:lnTo>
                  <a:lnTo>
                    <a:pt x="484936" y="721753"/>
                  </a:lnTo>
                  <a:lnTo>
                    <a:pt x="485521" y="721106"/>
                  </a:lnTo>
                  <a:close/>
                </a:path>
                <a:path extrusionOk="0" h="805814" w="1016000">
                  <a:moveTo>
                    <a:pt x="528320" y="335661"/>
                  </a:moveTo>
                  <a:lnTo>
                    <a:pt x="527900" y="336054"/>
                  </a:lnTo>
                  <a:lnTo>
                    <a:pt x="527773" y="336321"/>
                  </a:lnTo>
                  <a:lnTo>
                    <a:pt x="528320" y="335661"/>
                  </a:lnTo>
                  <a:close/>
                </a:path>
                <a:path extrusionOk="0" h="805814" w="1016000">
                  <a:moveTo>
                    <a:pt x="529729" y="334886"/>
                  </a:moveTo>
                  <a:lnTo>
                    <a:pt x="529475" y="334886"/>
                  </a:lnTo>
                  <a:lnTo>
                    <a:pt x="528764" y="336156"/>
                  </a:lnTo>
                  <a:lnTo>
                    <a:pt x="529729" y="334886"/>
                  </a:lnTo>
                  <a:close/>
                </a:path>
                <a:path extrusionOk="0" h="805814" w="1016000">
                  <a:moveTo>
                    <a:pt x="650163" y="442836"/>
                  </a:moveTo>
                  <a:lnTo>
                    <a:pt x="649833" y="440296"/>
                  </a:lnTo>
                  <a:lnTo>
                    <a:pt x="649147" y="436486"/>
                  </a:lnTo>
                  <a:lnTo>
                    <a:pt x="648512" y="433946"/>
                  </a:lnTo>
                  <a:lnTo>
                    <a:pt x="647687" y="431406"/>
                  </a:lnTo>
                  <a:lnTo>
                    <a:pt x="647407" y="430136"/>
                  </a:lnTo>
                  <a:lnTo>
                    <a:pt x="647077" y="430136"/>
                  </a:lnTo>
                  <a:lnTo>
                    <a:pt x="646988" y="428866"/>
                  </a:lnTo>
                  <a:lnTo>
                    <a:pt x="646899" y="427596"/>
                  </a:lnTo>
                  <a:lnTo>
                    <a:pt x="646811" y="426326"/>
                  </a:lnTo>
                  <a:lnTo>
                    <a:pt x="646480" y="423786"/>
                  </a:lnTo>
                  <a:lnTo>
                    <a:pt x="645795" y="421246"/>
                  </a:lnTo>
                  <a:lnTo>
                    <a:pt x="648106" y="425056"/>
                  </a:lnTo>
                  <a:lnTo>
                    <a:pt x="647522" y="423786"/>
                  </a:lnTo>
                  <a:lnTo>
                    <a:pt x="646176" y="421246"/>
                  </a:lnTo>
                  <a:lnTo>
                    <a:pt x="642797" y="414896"/>
                  </a:lnTo>
                  <a:lnTo>
                    <a:pt x="645502" y="419976"/>
                  </a:lnTo>
                  <a:lnTo>
                    <a:pt x="631278" y="386181"/>
                  </a:lnTo>
                  <a:lnTo>
                    <a:pt x="631278" y="441566"/>
                  </a:lnTo>
                  <a:lnTo>
                    <a:pt x="630237" y="447916"/>
                  </a:lnTo>
                  <a:lnTo>
                    <a:pt x="615048" y="488556"/>
                  </a:lnTo>
                  <a:lnTo>
                    <a:pt x="610641" y="493636"/>
                  </a:lnTo>
                  <a:lnTo>
                    <a:pt x="611416" y="494906"/>
                  </a:lnTo>
                  <a:lnTo>
                    <a:pt x="608215" y="498716"/>
                  </a:lnTo>
                  <a:lnTo>
                    <a:pt x="607745" y="498716"/>
                  </a:lnTo>
                  <a:lnTo>
                    <a:pt x="606767" y="499986"/>
                  </a:lnTo>
                  <a:lnTo>
                    <a:pt x="602018" y="505066"/>
                  </a:lnTo>
                  <a:lnTo>
                    <a:pt x="599097" y="508876"/>
                  </a:lnTo>
                  <a:lnTo>
                    <a:pt x="596849" y="511416"/>
                  </a:lnTo>
                  <a:lnTo>
                    <a:pt x="594512" y="512686"/>
                  </a:lnTo>
                  <a:lnTo>
                    <a:pt x="589889" y="516496"/>
                  </a:lnTo>
                  <a:lnTo>
                    <a:pt x="584796" y="520306"/>
                  </a:lnTo>
                  <a:lnTo>
                    <a:pt x="579628" y="524116"/>
                  </a:lnTo>
                  <a:lnTo>
                    <a:pt x="571627" y="530466"/>
                  </a:lnTo>
                  <a:lnTo>
                    <a:pt x="563359" y="534276"/>
                  </a:lnTo>
                  <a:lnTo>
                    <a:pt x="528586" y="550786"/>
                  </a:lnTo>
                  <a:lnTo>
                    <a:pt x="475119" y="562216"/>
                  </a:lnTo>
                  <a:lnTo>
                    <a:pt x="470535" y="560946"/>
                  </a:lnTo>
                  <a:lnTo>
                    <a:pt x="457009" y="563486"/>
                  </a:lnTo>
                  <a:lnTo>
                    <a:pt x="453390" y="562216"/>
                  </a:lnTo>
                  <a:lnTo>
                    <a:pt x="440474" y="564756"/>
                  </a:lnTo>
                  <a:lnTo>
                    <a:pt x="420116" y="564756"/>
                  </a:lnTo>
                  <a:lnTo>
                    <a:pt x="416344" y="563486"/>
                  </a:lnTo>
                  <a:lnTo>
                    <a:pt x="410286" y="563486"/>
                  </a:lnTo>
                  <a:lnTo>
                    <a:pt x="408114" y="564756"/>
                  </a:lnTo>
                  <a:lnTo>
                    <a:pt x="406069" y="564756"/>
                  </a:lnTo>
                  <a:lnTo>
                    <a:pt x="404114" y="566026"/>
                  </a:lnTo>
                  <a:lnTo>
                    <a:pt x="402551" y="567296"/>
                  </a:lnTo>
                  <a:lnTo>
                    <a:pt x="400634" y="568566"/>
                  </a:lnTo>
                  <a:lnTo>
                    <a:pt x="401459" y="568566"/>
                  </a:lnTo>
                  <a:lnTo>
                    <a:pt x="395681" y="573646"/>
                  </a:lnTo>
                  <a:lnTo>
                    <a:pt x="395376" y="573646"/>
                  </a:lnTo>
                  <a:lnTo>
                    <a:pt x="390309" y="577456"/>
                  </a:lnTo>
                  <a:lnTo>
                    <a:pt x="383933" y="582536"/>
                  </a:lnTo>
                  <a:lnTo>
                    <a:pt x="376986" y="586346"/>
                  </a:lnTo>
                  <a:lnTo>
                    <a:pt x="370217" y="590156"/>
                  </a:lnTo>
                  <a:lnTo>
                    <a:pt x="370636" y="590156"/>
                  </a:lnTo>
                  <a:lnTo>
                    <a:pt x="340753" y="605396"/>
                  </a:lnTo>
                  <a:lnTo>
                    <a:pt x="320205" y="613016"/>
                  </a:lnTo>
                  <a:lnTo>
                    <a:pt x="318490" y="613016"/>
                  </a:lnTo>
                  <a:lnTo>
                    <a:pt x="316725" y="614286"/>
                  </a:lnTo>
                  <a:lnTo>
                    <a:pt x="314985" y="614286"/>
                  </a:lnTo>
                  <a:lnTo>
                    <a:pt x="310286" y="615556"/>
                  </a:lnTo>
                  <a:lnTo>
                    <a:pt x="307949" y="615556"/>
                  </a:lnTo>
                  <a:lnTo>
                    <a:pt x="306501" y="616826"/>
                  </a:lnTo>
                  <a:lnTo>
                    <a:pt x="303123" y="616826"/>
                  </a:lnTo>
                  <a:lnTo>
                    <a:pt x="302958" y="615556"/>
                  </a:lnTo>
                  <a:lnTo>
                    <a:pt x="303784" y="615556"/>
                  </a:lnTo>
                  <a:lnTo>
                    <a:pt x="304203" y="614286"/>
                  </a:lnTo>
                  <a:lnTo>
                    <a:pt x="308889" y="611746"/>
                  </a:lnTo>
                  <a:lnTo>
                    <a:pt x="308521" y="613016"/>
                  </a:lnTo>
                  <a:lnTo>
                    <a:pt x="309549" y="611746"/>
                  </a:lnTo>
                  <a:lnTo>
                    <a:pt x="327253" y="600316"/>
                  </a:lnTo>
                  <a:lnTo>
                    <a:pt x="331660" y="597776"/>
                  </a:lnTo>
                  <a:lnTo>
                    <a:pt x="336080" y="593966"/>
                  </a:lnTo>
                  <a:lnTo>
                    <a:pt x="340360" y="590156"/>
                  </a:lnTo>
                  <a:lnTo>
                    <a:pt x="342544" y="588886"/>
                  </a:lnTo>
                  <a:lnTo>
                    <a:pt x="344627" y="586346"/>
                  </a:lnTo>
                  <a:lnTo>
                    <a:pt x="347218" y="583806"/>
                  </a:lnTo>
                  <a:lnTo>
                    <a:pt x="348373" y="583806"/>
                  </a:lnTo>
                  <a:lnTo>
                    <a:pt x="349199" y="582536"/>
                  </a:lnTo>
                  <a:lnTo>
                    <a:pt x="357263" y="573646"/>
                  </a:lnTo>
                  <a:lnTo>
                    <a:pt x="360807" y="564756"/>
                  </a:lnTo>
                  <a:lnTo>
                    <a:pt x="360819" y="563486"/>
                  </a:lnTo>
                  <a:lnTo>
                    <a:pt x="360845" y="562216"/>
                  </a:lnTo>
                  <a:lnTo>
                    <a:pt x="360451" y="560946"/>
                  </a:lnTo>
                  <a:lnTo>
                    <a:pt x="359321" y="558406"/>
                  </a:lnTo>
                  <a:lnTo>
                    <a:pt x="358902" y="557136"/>
                  </a:lnTo>
                  <a:lnTo>
                    <a:pt x="358495" y="557136"/>
                  </a:lnTo>
                  <a:lnTo>
                    <a:pt x="357949" y="555866"/>
                  </a:lnTo>
                  <a:lnTo>
                    <a:pt x="357276" y="555866"/>
                  </a:lnTo>
                  <a:lnTo>
                    <a:pt x="354799" y="553326"/>
                  </a:lnTo>
                  <a:lnTo>
                    <a:pt x="354076" y="552056"/>
                  </a:lnTo>
                  <a:lnTo>
                    <a:pt x="352513" y="552056"/>
                  </a:lnTo>
                  <a:lnTo>
                    <a:pt x="342582" y="548246"/>
                  </a:lnTo>
                  <a:lnTo>
                    <a:pt x="332663" y="544436"/>
                  </a:lnTo>
                  <a:lnTo>
                    <a:pt x="329361" y="543166"/>
                  </a:lnTo>
                  <a:lnTo>
                    <a:pt x="322846" y="539356"/>
                  </a:lnTo>
                  <a:lnTo>
                    <a:pt x="316471" y="536816"/>
                  </a:lnTo>
                  <a:lnTo>
                    <a:pt x="310273" y="533006"/>
                  </a:lnTo>
                  <a:lnTo>
                    <a:pt x="306616" y="530466"/>
                  </a:lnTo>
                  <a:lnTo>
                    <a:pt x="299631" y="526656"/>
                  </a:lnTo>
                  <a:lnTo>
                    <a:pt x="290715" y="520306"/>
                  </a:lnTo>
                  <a:lnTo>
                    <a:pt x="289140" y="519036"/>
                  </a:lnTo>
                  <a:lnTo>
                    <a:pt x="281266" y="512686"/>
                  </a:lnTo>
                  <a:lnTo>
                    <a:pt x="272453" y="505066"/>
                  </a:lnTo>
                  <a:lnTo>
                    <a:pt x="270052" y="502526"/>
                  </a:lnTo>
                  <a:lnTo>
                    <a:pt x="265264" y="497446"/>
                  </a:lnTo>
                  <a:lnTo>
                    <a:pt x="263232" y="494906"/>
                  </a:lnTo>
                  <a:lnTo>
                    <a:pt x="260184" y="491096"/>
                  </a:lnTo>
                  <a:lnTo>
                    <a:pt x="257695" y="488556"/>
                  </a:lnTo>
                  <a:lnTo>
                    <a:pt x="258546" y="489826"/>
                  </a:lnTo>
                  <a:lnTo>
                    <a:pt x="259295" y="492366"/>
                  </a:lnTo>
                  <a:lnTo>
                    <a:pt x="251739" y="480936"/>
                  </a:lnTo>
                  <a:lnTo>
                    <a:pt x="251180" y="479666"/>
                  </a:lnTo>
                  <a:lnTo>
                    <a:pt x="249262" y="477126"/>
                  </a:lnTo>
                  <a:lnTo>
                    <a:pt x="248158" y="473316"/>
                  </a:lnTo>
                  <a:lnTo>
                    <a:pt x="247116" y="470776"/>
                  </a:lnTo>
                  <a:lnTo>
                    <a:pt x="245897" y="466966"/>
                  </a:lnTo>
                  <a:lnTo>
                    <a:pt x="244983" y="464578"/>
                  </a:lnTo>
                  <a:lnTo>
                    <a:pt x="244690" y="463156"/>
                  </a:lnTo>
                  <a:lnTo>
                    <a:pt x="244233" y="460616"/>
                  </a:lnTo>
                  <a:lnTo>
                    <a:pt x="243433" y="458076"/>
                  </a:lnTo>
                  <a:lnTo>
                    <a:pt x="243090" y="456806"/>
                  </a:lnTo>
                  <a:lnTo>
                    <a:pt x="242430" y="454266"/>
                  </a:lnTo>
                  <a:lnTo>
                    <a:pt x="242303" y="452996"/>
                  </a:lnTo>
                  <a:lnTo>
                    <a:pt x="242087" y="452996"/>
                  </a:lnTo>
                  <a:lnTo>
                    <a:pt x="241744" y="450456"/>
                  </a:lnTo>
                  <a:lnTo>
                    <a:pt x="241503" y="449186"/>
                  </a:lnTo>
                  <a:lnTo>
                    <a:pt x="241922" y="450456"/>
                  </a:lnTo>
                  <a:lnTo>
                    <a:pt x="241973" y="449186"/>
                  </a:lnTo>
                  <a:lnTo>
                    <a:pt x="241058" y="447916"/>
                  </a:lnTo>
                  <a:lnTo>
                    <a:pt x="240804" y="445376"/>
                  </a:lnTo>
                  <a:lnTo>
                    <a:pt x="240677" y="444106"/>
                  </a:lnTo>
                  <a:lnTo>
                    <a:pt x="240550" y="441566"/>
                  </a:lnTo>
                  <a:lnTo>
                    <a:pt x="240449" y="431406"/>
                  </a:lnTo>
                  <a:lnTo>
                    <a:pt x="245643" y="418706"/>
                  </a:lnTo>
                  <a:lnTo>
                    <a:pt x="253212" y="421246"/>
                  </a:lnTo>
                  <a:lnTo>
                    <a:pt x="275805" y="425056"/>
                  </a:lnTo>
                  <a:lnTo>
                    <a:pt x="279603" y="426326"/>
                  </a:lnTo>
                  <a:lnTo>
                    <a:pt x="282600" y="426326"/>
                  </a:lnTo>
                  <a:lnTo>
                    <a:pt x="279057" y="425056"/>
                  </a:lnTo>
                  <a:lnTo>
                    <a:pt x="287286" y="426326"/>
                  </a:lnTo>
                  <a:lnTo>
                    <a:pt x="295516" y="426326"/>
                  </a:lnTo>
                  <a:lnTo>
                    <a:pt x="303758" y="427596"/>
                  </a:lnTo>
                  <a:lnTo>
                    <a:pt x="312026" y="427596"/>
                  </a:lnTo>
                  <a:lnTo>
                    <a:pt x="314286" y="428866"/>
                  </a:lnTo>
                  <a:lnTo>
                    <a:pt x="353085" y="428866"/>
                  </a:lnTo>
                  <a:lnTo>
                    <a:pt x="358609" y="430136"/>
                  </a:lnTo>
                  <a:lnTo>
                    <a:pt x="363677" y="433946"/>
                  </a:lnTo>
                  <a:lnTo>
                    <a:pt x="369493" y="437756"/>
                  </a:lnTo>
                  <a:lnTo>
                    <a:pt x="372503" y="440296"/>
                  </a:lnTo>
                  <a:lnTo>
                    <a:pt x="378460" y="444106"/>
                  </a:lnTo>
                  <a:lnTo>
                    <a:pt x="384594" y="449186"/>
                  </a:lnTo>
                  <a:lnTo>
                    <a:pt x="390550" y="452996"/>
                  </a:lnTo>
                  <a:lnTo>
                    <a:pt x="391185" y="454266"/>
                  </a:lnTo>
                  <a:lnTo>
                    <a:pt x="393839" y="455536"/>
                  </a:lnTo>
                  <a:lnTo>
                    <a:pt x="404152" y="461886"/>
                  </a:lnTo>
                  <a:lnTo>
                    <a:pt x="411594" y="465696"/>
                  </a:lnTo>
                  <a:lnTo>
                    <a:pt x="421741" y="472046"/>
                  </a:lnTo>
                  <a:lnTo>
                    <a:pt x="432460" y="475856"/>
                  </a:lnTo>
                  <a:lnTo>
                    <a:pt x="434340" y="475856"/>
                  </a:lnTo>
                  <a:lnTo>
                    <a:pt x="430885" y="473316"/>
                  </a:lnTo>
                  <a:lnTo>
                    <a:pt x="435190" y="474586"/>
                  </a:lnTo>
                  <a:lnTo>
                    <a:pt x="439572" y="477126"/>
                  </a:lnTo>
                  <a:lnTo>
                    <a:pt x="444004" y="478396"/>
                  </a:lnTo>
                  <a:lnTo>
                    <a:pt x="446747" y="479666"/>
                  </a:lnTo>
                  <a:lnTo>
                    <a:pt x="448106" y="479666"/>
                  </a:lnTo>
                  <a:lnTo>
                    <a:pt x="453148" y="480936"/>
                  </a:lnTo>
                  <a:lnTo>
                    <a:pt x="455828" y="482206"/>
                  </a:lnTo>
                  <a:lnTo>
                    <a:pt x="461987" y="484746"/>
                  </a:lnTo>
                  <a:lnTo>
                    <a:pt x="474611" y="487286"/>
                  </a:lnTo>
                  <a:lnTo>
                    <a:pt x="478129" y="488556"/>
                  </a:lnTo>
                  <a:lnTo>
                    <a:pt x="487451" y="489826"/>
                  </a:lnTo>
                  <a:lnTo>
                    <a:pt x="519798" y="489826"/>
                  </a:lnTo>
                  <a:lnTo>
                    <a:pt x="526072" y="486016"/>
                  </a:lnTo>
                  <a:lnTo>
                    <a:pt x="529780" y="483476"/>
                  </a:lnTo>
                  <a:lnTo>
                    <a:pt x="530479" y="483476"/>
                  </a:lnTo>
                  <a:lnTo>
                    <a:pt x="530783" y="482206"/>
                  </a:lnTo>
                  <a:lnTo>
                    <a:pt x="531139" y="482206"/>
                  </a:lnTo>
                  <a:lnTo>
                    <a:pt x="532053" y="479666"/>
                  </a:lnTo>
                  <a:lnTo>
                    <a:pt x="532180" y="478396"/>
                  </a:lnTo>
                  <a:lnTo>
                    <a:pt x="532231" y="474586"/>
                  </a:lnTo>
                  <a:lnTo>
                    <a:pt x="531952" y="474586"/>
                  </a:lnTo>
                  <a:lnTo>
                    <a:pt x="531901" y="473316"/>
                  </a:lnTo>
                  <a:lnTo>
                    <a:pt x="531266" y="472046"/>
                  </a:lnTo>
                  <a:lnTo>
                    <a:pt x="530987" y="470776"/>
                  </a:lnTo>
                  <a:lnTo>
                    <a:pt x="530796" y="469506"/>
                  </a:lnTo>
                  <a:lnTo>
                    <a:pt x="529755" y="468236"/>
                  </a:lnTo>
                  <a:lnTo>
                    <a:pt x="528891" y="466966"/>
                  </a:lnTo>
                  <a:lnTo>
                    <a:pt x="528205" y="466966"/>
                  </a:lnTo>
                  <a:lnTo>
                    <a:pt x="527189" y="465696"/>
                  </a:lnTo>
                  <a:lnTo>
                    <a:pt x="520280" y="460616"/>
                  </a:lnTo>
                  <a:lnTo>
                    <a:pt x="515823" y="458076"/>
                  </a:lnTo>
                  <a:lnTo>
                    <a:pt x="510501" y="455536"/>
                  </a:lnTo>
                  <a:lnTo>
                    <a:pt x="505675" y="452996"/>
                  </a:lnTo>
                  <a:lnTo>
                    <a:pt x="493255" y="445376"/>
                  </a:lnTo>
                  <a:lnTo>
                    <a:pt x="490969" y="444106"/>
                  </a:lnTo>
                  <a:lnTo>
                    <a:pt x="488619" y="442836"/>
                  </a:lnTo>
                  <a:lnTo>
                    <a:pt x="479628" y="437756"/>
                  </a:lnTo>
                  <a:lnTo>
                    <a:pt x="473024" y="432676"/>
                  </a:lnTo>
                  <a:lnTo>
                    <a:pt x="466572" y="427596"/>
                  </a:lnTo>
                  <a:lnTo>
                    <a:pt x="461873" y="423786"/>
                  </a:lnTo>
                  <a:lnTo>
                    <a:pt x="460311" y="422516"/>
                  </a:lnTo>
                  <a:lnTo>
                    <a:pt x="456171" y="419976"/>
                  </a:lnTo>
                  <a:lnTo>
                    <a:pt x="452208" y="416166"/>
                  </a:lnTo>
                  <a:lnTo>
                    <a:pt x="448475" y="412356"/>
                  </a:lnTo>
                  <a:lnTo>
                    <a:pt x="447675" y="411086"/>
                  </a:lnTo>
                  <a:lnTo>
                    <a:pt x="446239" y="411086"/>
                  </a:lnTo>
                  <a:lnTo>
                    <a:pt x="445897" y="409816"/>
                  </a:lnTo>
                  <a:lnTo>
                    <a:pt x="448195" y="409816"/>
                  </a:lnTo>
                  <a:lnTo>
                    <a:pt x="450418" y="408546"/>
                  </a:lnTo>
                  <a:lnTo>
                    <a:pt x="454787" y="407276"/>
                  </a:lnTo>
                  <a:lnTo>
                    <a:pt x="456539" y="407276"/>
                  </a:lnTo>
                  <a:lnTo>
                    <a:pt x="465277" y="403491"/>
                  </a:lnTo>
                  <a:lnTo>
                    <a:pt x="479501" y="395846"/>
                  </a:lnTo>
                  <a:lnTo>
                    <a:pt x="489953" y="390766"/>
                  </a:lnTo>
                  <a:lnTo>
                    <a:pt x="500138" y="384416"/>
                  </a:lnTo>
                  <a:lnTo>
                    <a:pt x="509993" y="378066"/>
                  </a:lnTo>
                  <a:lnTo>
                    <a:pt x="519442" y="371716"/>
                  </a:lnTo>
                  <a:lnTo>
                    <a:pt x="519176" y="370446"/>
                  </a:lnTo>
                  <a:lnTo>
                    <a:pt x="525665" y="365366"/>
                  </a:lnTo>
                  <a:lnTo>
                    <a:pt x="549757" y="339966"/>
                  </a:lnTo>
                  <a:lnTo>
                    <a:pt x="551942" y="341236"/>
                  </a:lnTo>
                  <a:lnTo>
                    <a:pt x="553008" y="341236"/>
                  </a:lnTo>
                  <a:lnTo>
                    <a:pt x="558558" y="345046"/>
                  </a:lnTo>
                  <a:lnTo>
                    <a:pt x="563714" y="347586"/>
                  </a:lnTo>
                  <a:lnTo>
                    <a:pt x="595401" y="372986"/>
                  </a:lnTo>
                  <a:lnTo>
                    <a:pt x="600481" y="378066"/>
                  </a:lnTo>
                  <a:lnTo>
                    <a:pt x="605663" y="383146"/>
                  </a:lnTo>
                  <a:lnTo>
                    <a:pt x="610552" y="389496"/>
                  </a:lnTo>
                  <a:lnTo>
                    <a:pt x="614667" y="395846"/>
                  </a:lnTo>
                  <a:lnTo>
                    <a:pt x="618731" y="400926"/>
                  </a:lnTo>
                  <a:lnTo>
                    <a:pt x="622160" y="407276"/>
                  </a:lnTo>
                  <a:lnTo>
                    <a:pt x="624840" y="414896"/>
                  </a:lnTo>
                  <a:lnTo>
                    <a:pt x="627316" y="421246"/>
                  </a:lnTo>
                  <a:lnTo>
                    <a:pt x="628967" y="427596"/>
                  </a:lnTo>
                  <a:lnTo>
                    <a:pt x="629081" y="428866"/>
                  </a:lnTo>
                  <a:lnTo>
                    <a:pt x="629208" y="430136"/>
                  </a:lnTo>
                  <a:lnTo>
                    <a:pt x="629323" y="431406"/>
                  </a:lnTo>
                  <a:lnTo>
                    <a:pt x="629450" y="432676"/>
                  </a:lnTo>
                  <a:lnTo>
                    <a:pt x="629564" y="433946"/>
                  </a:lnTo>
                  <a:lnTo>
                    <a:pt x="629691" y="435216"/>
                  </a:lnTo>
                  <a:lnTo>
                    <a:pt x="630288" y="436486"/>
                  </a:lnTo>
                  <a:lnTo>
                    <a:pt x="630732" y="439026"/>
                  </a:lnTo>
                  <a:lnTo>
                    <a:pt x="631278" y="441566"/>
                  </a:lnTo>
                  <a:lnTo>
                    <a:pt x="631278" y="386181"/>
                  </a:lnTo>
                  <a:lnTo>
                    <a:pt x="630948" y="385686"/>
                  </a:lnTo>
                  <a:lnTo>
                    <a:pt x="627138" y="380606"/>
                  </a:lnTo>
                  <a:lnTo>
                    <a:pt x="623138" y="374256"/>
                  </a:lnTo>
                  <a:lnTo>
                    <a:pt x="618617" y="369176"/>
                  </a:lnTo>
                  <a:lnTo>
                    <a:pt x="611987" y="362826"/>
                  </a:lnTo>
                  <a:lnTo>
                    <a:pt x="606272" y="356476"/>
                  </a:lnTo>
                  <a:lnTo>
                    <a:pt x="605155" y="355244"/>
                  </a:lnTo>
                  <a:lnTo>
                    <a:pt x="605243" y="355523"/>
                  </a:lnTo>
                  <a:lnTo>
                    <a:pt x="605612" y="356476"/>
                  </a:lnTo>
                  <a:lnTo>
                    <a:pt x="600976" y="352666"/>
                  </a:lnTo>
                  <a:lnTo>
                    <a:pt x="594423" y="347586"/>
                  </a:lnTo>
                  <a:lnTo>
                    <a:pt x="591032" y="345046"/>
                  </a:lnTo>
                  <a:lnTo>
                    <a:pt x="587616" y="341236"/>
                  </a:lnTo>
                  <a:lnTo>
                    <a:pt x="581634" y="339966"/>
                  </a:lnTo>
                  <a:lnTo>
                    <a:pt x="580021" y="338696"/>
                  </a:lnTo>
                  <a:lnTo>
                    <a:pt x="577545" y="337426"/>
                  </a:lnTo>
                  <a:lnTo>
                    <a:pt x="575398" y="336156"/>
                  </a:lnTo>
                  <a:lnTo>
                    <a:pt x="574382" y="334886"/>
                  </a:lnTo>
                  <a:lnTo>
                    <a:pt x="573201" y="333616"/>
                  </a:lnTo>
                  <a:lnTo>
                    <a:pt x="573811" y="333616"/>
                  </a:lnTo>
                  <a:lnTo>
                    <a:pt x="569137" y="331076"/>
                  </a:lnTo>
                  <a:lnTo>
                    <a:pt x="564070" y="329806"/>
                  </a:lnTo>
                  <a:lnTo>
                    <a:pt x="558038" y="327266"/>
                  </a:lnTo>
                  <a:lnTo>
                    <a:pt x="571728" y="286626"/>
                  </a:lnTo>
                  <a:lnTo>
                    <a:pt x="572503" y="281546"/>
                  </a:lnTo>
                  <a:lnTo>
                    <a:pt x="572617" y="280276"/>
                  </a:lnTo>
                  <a:lnTo>
                    <a:pt x="572744" y="277736"/>
                  </a:lnTo>
                  <a:lnTo>
                    <a:pt x="572770" y="263766"/>
                  </a:lnTo>
                  <a:lnTo>
                    <a:pt x="572452" y="261226"/>
                  </a:lnTo>
                  <a:lnTo>
                    <a:pt x="572338" y="259956"/>
                  </a:lnTo>
                  <a:lnTo>
                    <a:pt x="572211" y="258686"/>
                  </a:lnTo>
                  <a:lnTo>
                    <a:pt x="572096" y="257416"/>
                  </a:lnTo>
                  <a:lnTo>
                    <a:pt x="571982" y="256146"/>
                  </a:lnTo>
                  <a:lnTo>
                    <a:pt x="571868" y="254876"/>
                  </a:lnTo>
                  <a:lnTo>
                    <a:pt x="571246" y="252336"/>
                  </a:lnTo>
                  <a:lnTo>
                    <a:pt x="570763" y="248526"/>
                  </a:lnTo>
                  <a:lnTo>
                    <a:pt x="553605" y="205727"/>
                  </a:lnTo>
                  <a:lnTo>
                    <a:pt x="553605" y="267576"/>
                  </a:lnTo>
                  <a:lnTo>
                    <a:pt x="553542" y="281546"/>
                  </a:lnTo>
                  <a:lnTo>
                    <a:pt x="553275" y="282816"/>
                  </a:lnTo>
                  <a:lnTo>
                    <a:pt x="553148" y="284086"/>
                  </a:lnTo>
                  <a:lnTo>
                    <a:pt x="552373" y="287896"/>
                  </a:lnTo>
                  <a:lnTo>
                    <a:pt x="551929" y="290436"/>
                  </a:lnTo>
                  <a:lnTo>
                    <a:pt x="551345" y="292976"/>
                  </a:lnTo>
                  <a:lnTo>
                    <a:pt x="550621" y="295516"/>
                  </a:lnTo>
                  <a:lnTo>
                    <a:pt x="549871" y="296786"/>
                  </a:lnTo>
                  <a:lnTo>
                    <a:pt x="549922" y="298056"/>
                  </a:lnTo>
                  <a:lnTo>
                    <a:pt x="549706" y="299326"/>
                  </a:lnTo>
                  <a:lnTo>
                    <a:pt x="549630" y="300596"/>
                  </a:lnTo>
                  <a:lnTo>
                    <a:pt x="542467" y="315836"/>
                  </a:lnTo>
                  <a:lnTo>
                    <a:pt x="537629" y="323456"/>
                  </a:lnTo>
                  <a:lnTo>
                    <a:pt x="531380" y="331076"/>
                  </a:lnTo>
                  <a:lnTo>
                    <a:pt x="529729" y="334886"/>
                  </a:lnTo>
                  <a:lnTo>
                    <a:pt x="530110" y="334886"/>
                  </a:lnTo>
                  <a:lnTo>
                    <a:pt x="527418" y="338696"/>
                  </a:lnTo>
                  <a:lnTo>
                    <a:pt x="522617" y="343776"/>
                  </a:lnTo>
                  <a:lnTo>
                    <a:pt x="522058" y="342506"/>
                  </a:lnTo>
                  <a:lnTo>
                    <a:pt x="522630" y="342506"/>
                  </a:lnTo>
                  <a:lnTo>
                    <a:pt x="522376" y="341236"/>
                  </a:lnTo>
                  <a:lnTo>
                    <a:pt x="520534" y="343776"/>
                  </a:lnTo>
                  <a:lnTo>
                    <a:pt x="518198" y="346316"/>
                  </a:lnTo>
                  <a:lnTo>
                    <a:pt x="512965" y="351396"/>
                  </a:lnTo>
                  <a:lnTo>
                    <a:pt x="510971" y="352666"/>
                  </a:lnTo>
                  <a:lnTo>
                    <a:pt x="513588" y="351396"/>
                  </a:lnTo>
                  <a:lnTo>
                    <a:pt x="509308" y="355244"/>
                  </a:lnTo>
                  <a:lnTo>
                    <a:pt x="508863" y="355523"/>
                  </a:lnTo>
                  <a:lnTo>
                    <a:pt x="501053" y="361556"/>
                  </a:lnTo>
                  <a:lnTo>
                    <a:pt x="493153" y="367906"/>
                  </a:lnTo>
                  <a:lnTo>
                    <a:pt x="485508" y="371716"/>
                  </a:lnTo>
                  <a:lnTo>
                    <a:pt x="478002" y="376796"/>
                  </a:lnTo>
                  <a:lnTo>
                    <a:pt x="470420" y="379336"/>
                  </a:lnTo>
                  <a:lnTo>
                    <a:pt x="453999" y="388226"/>
                  </a:lnTo>
                  <a:lnTo>
                    <a:pt x="445020" y="391833"/>
                  </a:lnTo>
                  <a:lnTo>
                    <a:pt x="444817" y="392036"/>
                  </a:lnTo>
                  <a:lnTo>
                    <a:pt x="444525" y="392036"/>
                  </a:lnTo>
                  <a:lnTo>
                    <a:pt x="442988" y="392036"/>
                  </a:lnTo>
                  <a:lnTo>
                    <a:pt x="442417" y="393306"/>
                  </a:lnTo>
                  <a:lnTo>
                    <a:pt x="440131" y="393306"/>
                  </a:lnTo>
                  <a:lnTo>
                    <a:pt x="437235" y="394576"/>
                  </a:lnTo>
                  <a:lnTo>
                    <a:pt x="435571" y="394576"/>
                  </a:lnTo>
                  <a:lnTo>
                    <a:pt x="427113" y="395846"/>
                  </a:lnTo>
                  <a:lnTo>
                    <a:pt x="418795" y="398386"/>
                  </a:lnTo>
                  <a:lnTo>
                    <a:pt x="412991" y="400926"/>
                  </a:lnTo>
                  <a:lnTo>
                    <a:pt x="413880" y="402196"/>
                  </a:lnTo>
                  <a:lnTo>
                    <a:pt x="421017" y="409816"/>
                  </a:lnTo>
                  <a:lnTo>
                    <a:pt x="422452" y="411086"/>
                  </a:lnTo>
                  <a:lnTo>
                    <a:pt x="422795" y="411086"/>
                  </a:lnTo>
                  <a:lnTo>
                    <a:pt x="424688" y="413245"/>
                  </a:lnTo>
                  <a:lnTo>
                    <a:pt x="425881" y="414845"/>
                  </a:lnTo>
                  <a:lnTo>
                    <a:pt x="425716" y="414451"/>
                  </a:lnTo>
                  <a:lnTo>
                    <a:pt x="426072" y="414832"/>
                  </a:lnTo>
                  <a:lnTo>
                    <a:pt x="427088" y="416166"/>
                  </a:lnTo>
                  <a:lnTo>
                    <a:pt x="430606" y="419976"/>
                  </a:lnTo>
                  <a:lnTo>
                    <a:pt x="434848" y="423786"/>
                  </a:lnTo>
                  <a:lnTo>
                    <a:pt x="430212" y="421246"/>
                  </a:lnTo>
                  <a:lnTo>
                    <a:pt x="432955" y="423786"/>
                  </a:lnTo>
                  <a:lnTo>
                    <a:pt x="435533" y="425056"/>
                  </a:lnTo>
                  <a:lnTo>
                    <a:pt x="439305" y="427596"/>
                  </a:lnTo>
                  <a:lnTo>
                    <a:pt x="475157" y="456806"/>
                  </a:lnTo>
                  <a:lnTo>
                    <a:pt x="485101" y="463156"/>
                  </a:lnTo>
                  <a:lnTo>
                    <a:pt x="489178" y="465696"/>
                  </a:lnTo>
                  <a:lnTo>
                    <a:pt x="494525" y="468236"/>
                  </a:lnTo>
                  <a:lnTo>
                    <a:pt x="495122" y="468236"/>
                  </a:lnTo>
                  <a:lnTo>
                    <a:pt x="495211" y="469506"/>
                  </a:lnTo>
                  <a:lnTo>
                    <a:pt x="496468" y="469506"/>
                  </a:lnTo>
                  <a:lnTo>
                    <a:pt x="496023" y="470776"/>
                  </a:lnTo>
                  <a:lnTo>
                    <a:pt x="483006" y="470776"/>
                  </a:lnTo>
                  <a:lnTo>
                    <a:pt x="481291" y="472046"/>
                  </a:lnTo>
                  <a:lnTo>
                    <a:pt x="475373" y="472046"/>
                  </a:lnTo>
                  <a:lnTo>
                    <a:pt x="470471" y="469506"/>
                  </a:lnTo>
                  <a:lnTo>
                    <a:pt x="470954" y="468236"/>
                  </a:lnTo>
                  <a:lnTo>
                    <a:pt x="464299" y="468236"/>
                  </a:lnTo>
                  <a:lnTo>
                    <a:pt x="460705" y="466966"/>
                  </a:lnTo>
                  <a:lnTo>
                    <a:pt x="457974" y="466966"/>
                  </a:lnTo>
                  <a:lnTo>
                    <a:pt x="455041" y="465696"/>
                  </a:lnTo>
                  <a:lnTo>
                    <a:pt x="452272" y="464578"/>
                  </a:lnTo>
                  <a:lnTo>
                    <a:pt x="450964" y="464578"/>
                  </a:lnTo>
                  <a:lnTo>
                    <a:pt x="450481" y="463156"/>
                  </a:lnTo>
                  <a:lnTo>
                    <a:pt x="449732" y="463156"/>
                  </a:lnTo>
                  <a:lnTo>
                    <a:pt x="450138" y="463994"/>
                  </a:lnTo>
                  <a:lnTo>
                    <a:pt x="448995" y="463156"/>
                  </a:lnTo>
                  <a:lnTo>
                    <a:pt x="448081" y="463156"/>
                  </a:lnTo>
                  <a:lnTo>
                    <a:pt x="447306" y="461886"/>
                  </a:lnTo>
                  <a:lnTo>
                    <a:pt x="444639" y="461886"/>
                  </a:lnTo>
                  <a:lnTo>
                    <a:pt x="441337" y="460616"/>
                  </a:lnTo>
                  <a:lnTo>
                    <a:pt x="438899" y="458076"/>
                  </a:lnTo>
                  <a:lnTo>
                    <a:pt x="435470" y="458076"/>
                  </a:lnTo>
                  <a:lnTo>
                    <a:pt x="434035" y="456806"/>
                  </a:lnTo>
                  <a:lnTo>
                    <a:pt x="422198" y="452996"/>
                  </a:lnTo>
                  <a:lnTo>
                    <a:pt x="422478" y="451802"/>
                  </a:lnTo>
                  <a:lnTo>
                    <a:pt x="415378" y="446646"/>
                  </a:lnTo>
                  <a:lnTo>
                    <a:pt x="408101" y="444106"/>
                  </a:lnTo>
                  <a:lnTo>
                    <a:pt x="400900" y="439026"/>
                  </a:lnTo>
                  <a:lnTo>
                    <a:pt x="399923" y="437756"/>
                  </a:lnTo>
                  <a:lnTo>
                    <a:pt x="400088" y="439026"/>
                  </a:lnTo>
                  <a:lnTo>
                    <a:pt x="399643" y="437756"/>
                  </a:lnTo>
                  <a:lnTo>
                    <a:pt x="399122" y="437553"/>
                  </a:lnTo>
                  <a:lnTo>
                    <a:pt x="399376" y="437756"/>
                  </a:lnTo>
                  <a:lnTo>
                    <a:pt x="398322" y="437756"/>
                  </a:lnTo>
                  <a:lnTo>
                    <a:pt x="396367" y="436486"/>
                  </a:lnTo>
                  <a:lnTo>
                    <a:pt x="399122" y="437553"/>
                  </a:lnTo>
                  <a:lnTo>
                    <a:pt x="397789" y="436486"/>
                  </a:lnTo>
                  <a:lnTo>
                    <a:pt x="395706" y="435216"/>
                  </a:lnTo>
                  <a:lnTo>
                    <a:pt x="395262" y="435216"/>
                  </a:lnTo>
                  <a:lnTo>
                    <a:pt x="390918" y="432676"/>
                  </a:lnTo>
                  <a:lnTo>
                    <a:pt x="388797" y="431406"/>
                  </a:lnTo>
                  <a:lnTo>
                    <a:pt x="389166" y="431406"/>
                  </a:lnTo>
                  <a:lnTo>
                    <a:pt x="395706" y="435216"/>
                  </a:lnTo>
                  <a:lnTo>
                    <a:pt x="396036" y="435216"/>
                  </a:lnTo>
                  <a:lnTo>
                    <a:pt x="393420" y="432676"/>
                  </a:lnTo>
                  <a:lnTo>
                    <a:pt x="390321" y="431406"/>
                  </a:lnTo>
                  <a:lnTo>
                    <a:pt x="388670" y="430136"/>
                  </a:lnTo>
                  <a:lnTo>
                    <a:pt x="388810" y="430136"/>
                  </a:lnTo>
                  <a:lnTo>
                    <a:pt x="387642" y="429602"/>
                  </a:lnTo>
                  <a:lnTo>
                    <a:pt x="387959" y="430136"/>
                  </a:lnTo>
                  <a:lnTo>
                    <a:pt x="386537" y="430136"/>
                  </a:lnTo>
                  <a:lnTo>
                    <a:pt x="382028" y="427596"/>
                  </a:lnTo>
                  <a:lnTo>
                    <a:pt x="381012" y="426326"/>
                  </a:lnTo>
                  <a:lnTo>
                    <a:pt x="381596" y="425056"/>
                  </a:lnTo>
                  <a:lnTo>
                    <a:pt x="383324" y="427596"/>
                  </a:lnTo>
                  <a:lnTo>
                    <a:pt x="386016" y="428866"/>
                  </a:lnTo>
                  <a:lnTo>
                    <a:pt x="387642" y="429602"/>
                  </a:lnTo>
                  <a:lnTo>
                    <a:pt x="386461" y="427596"/>
                  </a:lnTo>
                  <a:lnTo>
                    <a:pt x="386257" y="427596"/>
                  </a:lnTo>
                  <a:lnTo>
                    <a:pt x="383463" y="425056"/>
                  </a:lnTo>
                  <a:lnTo>
                    <a:pt x="382066" y="423786"/>
                  </a:lnTo>
                  <a:lnTo>
                    <a:pt x="379945" y="422516"/>
                  </a:lnTo>
                  <a:lnTo>
                    <a:pt x="375932" y="418706"/>
                  </a:lnTo>
                  <a:lnTo>
                    <a:pt x="370509" y="413626"/>
                  </a:lnTo>
                  <a:lnTo>
                    <a:pt x="369163" y="412356"/>
                  </a:lnTo>
                  <a:lnTo>
                    <a:pt x="370116" y="413626"/>
                  </a:lnTo>
                  <a:lnTo>
                    <a:pt x="368439" y="412356"/>
                  </a:lnTo>
                  <a:lnTo>
                    <a:pt x="366814" y="411086"/>
                  </a:lnTo>
                  <a:lnTo>
                    <a:pt x="365645" y="409816"/>
                  </a:lnTo>
                  <a:lnTo>
                    <a:pt x="347954" y="409816"/>
                  </a:lnTo>
                  <a:lnTo>
                    <a:pt x="345186" y="408546"/>
                  </a:lnTo>
                  <a:lnTo>
                    <a:pt x="343065" y="408546"/>
                  </a:lnTo>
                  <a:lnTo>
                    <a:pt x="342163" y="409816"/>
                  </a:lnTo>
                  <a:lnTo>
                    <a:pt x="340779" y="409816"/>
                  </a:lnTo>
                  <a:lnTo>
                    <a:pt x="338696" y="408546"/>
                  </a:lnTo>
                  <a:lnTo>
                    <a:pt x="338035" y="409816"/>
                  </a:lnTo>
                  <a:lnTo>
                    <a:pt x="333209" y="409816"/>
                  </a:lnTo>
                  <a:lnTo>
                    <a:pt x="332054" y="411086"/>
                  </a:lnTo>
                  <a:lnTo>
                    <a:pt x="329920" y="409816"/>
                  </a:lnTo>
                  <a:lnTo>
                    <a:pt x="325285" y="409816"/>
                  </a:lnTo>
                  <a:lnTo>
                    <a:pt x="329552" y="411086"/>
                  </a:lnTo>
                  <a:lnTo>
                    <a:pt x="324688" y="409816"/>
                  </a:lnTo>
                  <a:lnTo>
                    <a:pt x="323151" y="409816"/>
                  </a:lnTo>
                  <a:lnTo>
                    <a:pt x="322910" y="411086"/>
                  </a:lnTo>
                  <a:lnTo>
                    <a:pt x="320535" y="411086"/>
                  </a:lnTo>
                  <a:lnTo>
                    <a:pt x="318211" y="409816"/>
                  </a:lnTo>
                  <a:lnTo>
                    <a:pt x="313969" y="408546"/>
                  </a:lnTo>
                  <a:lnTo>
                    <a:pt x="313131" y="409816"/>
                  </a:lnTo>
                  <a:lnTo>
                    <a:pt x="306895" y="409816"/>
                  </a:lnTo>
                  <a:lnTo>
                    <a:pt x="303961" y="408546"/>
                  </a:lnTo>
                  <a:lnTo>
                    <a:pt x="302666" y="407276"/>
                  </a:lnTo>
                  <a:lnTo>
                    <a:pt x="304609" y="406069"/>
                  </a:lnTo>
                  <a:lnTo>
                    <a:pt x="301904" y="407276"/>
                  </a:lnTo>
                  <a:lnTo>
                    <a:pt x="299681" y="407276"/>
                  </a:lnTo>
                  <a:lnTo>
                    <a:pt x="300469" y="406069"/>
                  </a:lnTo>
                  <a:lnTo>
                    <a:pt x="300685" y="406069"/>
                  </a:lnTo>
                  <a:lnTo>
                    <a:pt x="297421" y="404736"/>
                  </a:lnTo>
                  <a:lnTo>
                    <a:pt x="298564" y="406069"/>
                  </a:lnTo>
                  <a:lnTo>
                    <a:pt x="296062" y="406069"/>
                  </a:lnTo>
                  <a:lnTo>
                    <a:pt x="295300" y="407276"/>
                  </a:lnTo>
                  <a:lnTo>
                    <a:pt x="294284" y="408546"/>
                  </a:lnTo>
                  <a:lnTo>
                    <a:pt x="293484" y="408546"/>
                  </a:lnTo>
                  <a:lnTo>
                    <a:pt x="294386" y="409816"/>
                  </a:lnTo>
                  <a:lnTo>
                    <a:pt x="288912" y="409816"/>
                  </a:lnTo>
                  <a:lnTo>
                    <a:pt x="286004" y="408546"/>
                  </a:lnTo>
                  <a:lnTo>
                    <a:pt x="283006" y="408546"/>
                  </a:lnTo>
                  <a:lnTo>
                    <a:pt x="282917" y="407276"/>
                  </a:lnTo>
                  <a:lnTo>
                    <a:pt x="274447" y="407276"/>
                  </a:lnTo>
                  <a:lnTo>
                    <a:pt x="272148" y="405739"/>
                  </a:lnTo>
                  <a:lnTo>
                    <a:pt x="270040" y="404736"/>
                  </a:lnTo>
                  <a:lnTo>
                    <a:pt x="267449" y="403491"/>
                  </a:lnTo>
                  <a:lnTo>
                    <a:pt x="267284" y="403491"/>
                  </a:lnTo>
                  <a:lnTo>
                    <a:pt x="262470" y="404736"/>
                  </a:lnTo>
                  <a:lnTo>
                    <a:pt x="256197" y="403491"/>
                  </a:lnTo>
                  <a:lnTo>
                    <a:pt x="256032" y="403491"/>
                  </a:lnTo>
                  <a:lnTo>
                    <a:pt x="253682" y="402196"/>
                  </a:lnTo>
                  <a:lnTo>
                    <a:pt x="253809" y="400926"/>
                  </a:lnTo>
                  <a:lnTo>
                    <a:pt x="251193" y="402196"/>
                  </a:lnTo>
                  <a:lnTo>
                    <a:pt x="251053" y="400926"/>
                  </a:lnTo>
                  <a:lnTo>
                    <a:pt x="250926" y="399656"/>
                  </a:lnTo>
                  <a:lnTo>
                    <a:pt x="249491" y="399656"/>
                  </a:lnTo>
                  <a:lnTo>
                    <a:pt x="249885" y="400926"/>
                  </a:lnTo>
                  <a:lnTo>
                    <a:pt x="246989" y="399656"/>
                  </a:lnTo>
                  <a:lnTo>
                    <a:pt x="243852" y="398386"/>
                  </a:lnTo>
                  <a:lnTo>
                    <a:pt x="245452" y="397116"/>
                  </a:lnTo>
                  <a:lnTo>
                    <a:pt x="243624" y="397116"/>
                  </a:lnTo>
                  <a:lnTo>
                    <a:pt x="243522" y="395846"/>
                  </a:lnTo>
                  <a:lnTo>
                    <a:pt x="241554" y="397116"/>
                  </a:lnTo>
                  <a:lnTo>
                    <a:pt x="242011" y="395846"/>
                  </a:lnTo>
                  <a:lnTo>
                    <a:pt x="239026" y="395846"/>
                  </a:lnTo>
                  <a:lnTo>
                    <a:pt x="238937" y="394576"/>
                  </a:lnTo>
                  <a:lnTo>
                    <a:pt x="236740" y="394576"/>
                  </a:lnTo>
                  <a:lnTo>
                    <a:pt x="235877" y="395846"/>
                  </a:lnTo>
                  <a:lnTo>
                    <a:pt x="232587" y="397116"/>
                  </a:lnTo>
                  <a:lnTo>
                    <a:pt x="232029" y="394576"/>
                  </a:lnTo>
                  <a:lnTo>
                    <a:pt x="227901" y="394576"/>
                  </a:lnTo>
                  <a:lnTo>
                    <a:pt x="227965" y="393306"/>
                  </a:lnTo>
                  <a:lnTo>
                    <a:pt x="226212" y="392036"/>
                  </a:lnTo>
                  <a:lnTo>
                    <a:pt x="227418" y="393306"/>
                  </a:lnTo>
                  <a:lnTo>
                    <a:pt x="224955" y="393306"/>
                  </a:lnTo>
                  <a:lnTo>
                    <a:pt x="225640" y="392036"/>
                  </a:lnTo>
                  <a:lnTo>
                    <a:pt x="224790" y="392036"/>
                  </a:lnTo>
                  <a:lnTo>
                    <a:pt x="224167" y="393306"/>
                  </a:lnTo>
                  <a:lnTo>
                    <a:pt x="221589" y="393306"/>
                  </a:lnTo>
                  <a:lnTo>
                    <a:pt x="219837" y="390766"/>
                  </a:lnTo>
                  <a:lnTo>
                    <a:pt x="218173" y="390766"/>
                  </a:lnTo>
                  <a:lnTo>
                    <a:pt x="219202" y="389496"/>
                  </a:lnTo>
                  <a:lnTo>
                    <a:pt x="213715" y="389496"/>
                  </a:lnTo>
                  <a:lnTo>
                    <a:pt x="214210" y="388226"/>
                  </a:lnTo>
                  <a:lnTo>
                    <a:pt x="214998" y="388226"/>
                  </a:lnTo>
                  <a:lnTo>
                    <a:pt x="208927" y="385686"/>
                  </a:lnTo>
                  <a:lnTo>
                    <a:pt x="206044" y="384416"/>
                  </a:lnTo>
                  <a:lnTo>
                    <a:pt x="206349" y="383146"/>
                  </a:lnTo>
                  <a:lnTo>
                    <a:pt x="204863" y="384416"/>
                  </a:lnTo>
                  <a:lnTo>
                    <a:pt x="202780" y="381876"/>
                  </a:lnTo>
                  <a:lnTo>
                    <a:pt x="201752" y="380606"/>
                  </a:lnTo>
                  <a:lnTo>
                    <a:pt x="201269" y="381876"/>
                  </a:lnTo>
                  <a:lnTo>
                    <a:pt x="200025" y="380606"/>
                  </a:lnTo>
                  <a:lnTo>
                    <a:pt x="194335" y="379336"/>
                  </a:lnTo>
                  <a:lnTo>
                    <a:pt x="196253" y="378066"/>
                  </a:lnTo>
                  <a:lnTo>
                    <a:pt x="190715" y="375526"/>
                  </a:lnTo>
                  <a:lnTo>
                    <a:pt x="186575" y="375526"/>
                  </a:lnTo>
                  <a:lnTo>
                    <a:pt x="180390" y="370446"/>
                  </a:lnTo>
                  <a:lnTo>
                    <a:pt x="178955" y="367906"/>
                  </a:lnTo>
                  <a:lnTo>
                    <a:pt x="172173" y="364096"/>
                  </a:lnTo>
                  <a:lnTo>
                    <a:pt x="162585" y="357746"/>
                  </a:lnTo>
                  <a:lnTo>
                    <a:pt x="157492" y="353936"/>
                  </a:lnTo>
                  <a:lnTo>
                    <a:pt x="152565" y="350126"/>
                  </a:lnTo>
                  <a:lnTo>
                    <a:pt x="147358" y="346316"/>
                  </a:lnTo>
                  <a:lnTo>
                    <a:pt x="146850" y="345046"/>
                  </a:lnTo>
                  <a:lnTo>
                    <a:pt x="145757" y="343776"/>
                  </a:lnTo>
                  <a:lnTo>
                    <a:pt x="144970" y="342506"/>
                  </a:lnTo>
                  <a:lnTo>
                    <a:pt x="143903" y="341236"/>
                  </a:lnTo>
                  <a:lnTo>
                    <a:pt x="141312" y="338696"/>
                  </a:lnTo>
                  <a:lnTo>
                    <a:pt x="138684" y="334886"/>
                  </a:lnTo>
                  <a:lnTo>
                    <a:pt x="135788" y="332346"/>
                  </a:lnTo>
                  <a:lnTo>
                    <a:pt x="134645" y="329806"/>
                  </a:lnTo>
                  <a:lnTo>
                    <a:pt x="132867" y="328536"/>
                  </a:lnTo>
                  <a:lnTo>
                    <a:pt x="132321" y="325996"/>
                  </a:lnTo>
                  <a:lnTo>
                    <a:pt x="130606" y="324726"/>
                  </a:lnTo>
                  <a:lnTo>
                    <a:pt x="129057" y="322186"/>
                  </a:lnTo>
                  <a:lnTo>
                    <a:pt x="125907" y="317106"/>
                  </a:lnTo>
                  <a:lnTo>
                    <a:pt x="125082" y="313296"/>
                  </a:lnTo>
                  <a:lnTo>
                    <a:pt x="123964" y="313296"/>
                  </a:lnTo>
                  <a:lnTo>
                    <a:pt x="123494" y="312026"/>
                  </a:lnTo>
                  <a:lnTo>
                    <a:pt x="123012" y="313296"/>
                  </a:lnTo>
                  <a:lnTo>
                    <a:pt x="122682" y="310756"/>
                  </a:lnTo>
                  <a:lnTo>
                    <a:pt x="120738" y="308216"/>
                  </a:lnTo>
                  <a:lnTo>
                    <a:pt x="123520" y="308216"/>
                  </a:lnTo>
                  <a:lnTo>
                    <a:pt x="119405" y="304406"/>
                  </a:lnTo>
                  <a:lnTo>
                    <a:pt x="119659" y="303136"/>
                  </a:lnTo>
                  <a:lnTo>
                    <a:pt x="119913" y="301866"/>
                  </a:lnTo>
                  <a:lnTo>
                    <a:pt x="119049" y="303136"/>
                  </a:lnTo>
                  <a:lnTo>
                    <a:pt x="118160" y="300596"/>
                  </a:lnTo>
                  <a:lnTo>
                    <a:pt x="118694" y="300596"/>
                  </a:lnTo>
                  <a:lnTo>
                    <a:pt x="114795" y="295516"/>
                  </a:lnTo>
                  <a:lnTo>
                    <a:pt x="113944" y="290436"/>
                  </a:lnTo>
                  <a:lnTo>
                    <a:pt x="113245" y="285356"/>
                  </a:lnTo>
                  <a:lnTo>
                    <a:pt x="113144" y="284086"/>
                  </a:lnTo>
                  <a:lnTo>
                    <a:pt x="113042" y="282816"/>
                  </a:lnTo>
                  <a:lnTo>
                    <a:pt x="112750" y="280276"/>
                  </a:lnTo>
                  <a:lnTo>
                    <a:pt x="112382" y="277736"/>
                  </a:lnTo>
                  <a:lnTo>
                    <a:pt x="112293" y="276466"/>
                  </a:lnTo>
                  <a:lnTo>
                    <a:pt x="112217" y="275196"/>
                  </a:lnTo>
                  <a:lnTo>
                    <a:pt x="111658" y="272656"/>
                  </a:lnTo>
                  <a:lnTo>
                    <a:pt x="110921" y="270116"/>
                  </a:lnTo>
                  <a:lnTo>
                    <a:pt x="112306" y="271386"/>
                  </a:lnTo>
                  <a:lnTo>
                    <a:pt x="111620" y="270116"/>
                  </a:lnTo>
                  <a:lnTo>
                    <a:pt x="110248" y="267576"/>
                  </a:lnTo>
                  <a:lnTo>
                    <a:pt x="111798" y="267576"/>
                  </a:lnTo>
                  <a:lnTo>
                    <a:pt x="112826" y="265036"/>
                  </a:lnTo>
                  <a:lnTo>
                    <a:pt x="112725" y="263766"/>
                  </a:lnTo>
                  <a:lnTo>
                    <a:pt x="112369" y="262496"/>
                  </a:lnTo>
                  <a:lnTo>
                    <a:pt x="112166" y="261226"/>
                  </a:lnTo>
                  <a:lnTo>
                    <a:pt x="111798" y="259956"/>
                  </a:lnTo>
                  <a:lnTo>
                    <a:pt x="111734" y="258686"/>
                  </a:lnTo>
                  <a:lnTo>
                    <a:pt x="112039" y="257416"/>
                  </a:lnTo>
                  <a:lnTo>
                    <a:pt x="112255" y="256146"/>
                  </a:lnTo>
                  <a:lnTo>
                    <a:pt x="112293" y="253606"/>
                  </a:lnTo>
                  <a:lnTo>
                    <a:pt x="112534" y="252336"/>
                  </a:lnTo>
                  <a:lnTo>
                    <a:pt x="112737" y="251066"/>
                  </a:lnTo>
                  <a:lnTo>
                    <a:pt x="112941" y="251066"/>
                  </a:lnTo>
                  <a:lnTo>
                    <a:pt x="114541" y="244716"/>
                  </a:lnTo>
                  <a:lnTo>
                    <a:pt x="116433" y="239636"/>
                  </a:lnTo>
                  <a:lnTo>
                    <a:pt x="118694" y="233286"/>
                  </a:lnTo>
                  <a:lnTo>
                    <a:pt x="119151" y="233286"/>
                  </a:lnTo>
                  <a:lnTo>
                    <a:pt x="120129" y="230746"/>
                  </a:lnTo>
                  <a:lnTo>
                    <a:pt x="121805" y="226936"/>
                  </a:lnTo>
                  <a:lnTo>
                    <a:pt x="124053" y="223126"/>
                  </a:lnTo>
                  <a:lnTo>
                    <a:pt x="126225" y="219824"/>
                  </a:lnTo>
                  <a:lnTo>
                    <a:pt x="127469" y="216776"/>
                  </a:lnTo>
                  <a:lnTo>
                    <a:pt x="128676" y="215506"/>
                  </a:lnTo>
                  <a:lnTo>
                    <a:pt x="129311" y="214236"/>
                  </a:lnTo>
                  <a:lnTo>
                    <a:pt x="129108" y="214236"/>
                  </a:lnTo>
                  <a:lnTo>
                    <a:pt x="130200" y="212966"/>
                  </a:lnTo>
                  <a:lnTo>
                    <a:pt x="131152" y="211696"/>
                  </a:lnTo>
                  <a:lnTo>
                    <a:pt x="131851" y="211696"/>
                  </a:lnTo>
                  <a:lnTo>
                    <a:pt x="138366" y="204076"/>
                  </a:lnTo>
                  <a:lnTo>
                    <a:pt x="145376" y="196456"/>
                  </a:lnTo>
                  <a:lnTo>
                    <a:pt x="152285" y="190106"/>
                  </a:lnTo>
                  <a:lnTo>
                    <a:pt x="158534" y="185026"/>
                  </a:lnTo>
                  <a:lnTo>
                    <a:pt x="159283" y="183756"/>
                  </a:lnTo>
                  <a:lnTo>
                    <a:pt x="161556" y="181216"/>
                  </a:lnTo>
                  <a:lnTo>
                    <a:pt x="166116" y="179946"/>
                  </a:lnTo>
                  <a:lnTo>
                    <a:pt x="166230" y="177406"/>
                  </a:lnTo>
                  <a:lnTo>
                    <a:pt x="169354" y="174866"/>
                  </a:lnTo>
                  <a:lnTo>
                    <a:pt x="174282" y="171056"/>
                  </a:lnTo>
                  <a:lnTo>
                    <a:pt x="175983" y="169786"/>
                  </a:lnTo>
                  <a:lnTo>
                    <a:pt x="180441" y="167246"/>
                  </a:lnTo>
                  <a:lnTo>
                    <a:pt x="180987" y="167246"/>
                  </a:lnTo>
                  <a:lnTo>
                    <a:pt x="184238" y="164706"/>
                  </a:lnTo>
                  <a:lnTo>
                    <a:pt x="184658" y="164706"/>
                  </a:lnTo>
                  <a:lnTo>
                    <a:pt x="185407" y="163436"/>
                  </a:lnTo>
                  <a:lnTo>
                    <a:pt x="189725" y="162166"/>
                  </a:lnTo>
                  <a:lnTo>
                    <a:pt x="193116" y="160896"/>
                  </a:lnTo>
                  <a:lnTo>
                    <a:pt x="192328" y="158356"/>
                  </a:lnTo>
                  <a:lnTo>
                    <a:pt x="197040" y="155816"/>
                  </a:lnTo>
                  <a:lnTo>
                    <a:pt x="202374" y="155816"/>
                  </a:lnTo>
                  <a:lnTo>
                    <a:pt x="211150" y="152006"/>
                  </a:lnTo>
                  <a:lnTo>
                    <a:pt x="212051" y="150736"/>
                  </a:lnTo>
                  <a:lnTo>
                    <a:pt x="224485" y="144386"/>
                  </a:lnTo>
                  <a:lnTo>
                    <a:pt x="230886" y="143116"/>
                  </a:lnTo>
                  <a:lnTo>
                    <a:pt x="234302" y="143116"/>
                  </a:lnTo>
                  <a:lnTo>
                    <a:pt x="230657" y="145656"/>
                  </a:lnTo>
                  <a:lnTo>
                    <a:pt x="233197" y="144386"/>
                  </a:lnTo>
                  <a:lnTo>
                    <a:pt x="235737" y="143116"/>
                  </a:lnTo>
                  <a:lnTo>
                    <a:pt x="232867" y="144386"/>
                  </a:lnTo>
                  <a:lnTo>
                    <a:pt x="235267" y="143116"/>
                  </a:lnTo>
                  <a:lnTo>
                    <a:pt x="240068" y="140576"/>
                  </a:lnTo>
                  <a:lnTo>
                    <a:pt x="241401" y="141846"/>
                  </a:lnTo>
                  <a:lnTo>
                    <a:pt x="240639" y="141846"/>
                  </a:lnTo>
                  <a:lnTo>
                    <a:pt x="239179" y="143116"/>
                  </a:lnTo>
                  <a:lnTo>
                    <a:pt x="245986" y="141846"/>
                  </a:lnTo>
                  <a:lnTo>
                    <a:pt x="243001" y="140576"/>
                  </a:lnTo>
                  <a:lnTo>
                    <a:pt x="247561" y="139446"/>
                  </a:lnTo>
                  <a:lnTo>
                    <a:pt x="247383" y="139623"/>
                  </a:lnTo>
                  <a:lnTo>
                    <a:pt x="247624" y="139433"/>
                  </a:lnTo>
                  <a:lnTo>
                    <a:pt x="248107" y="139306"/>
                  </a:lnTo>
                  <a:lnTo>
                    <a:pt x="249262" y="138036"/>
                  </a:lnTo>
                  <a:lnTo>
                    <a:pt x="250507" y="135496"/>
                  </a:lnTo>
                  <a:lnTo>
                    <a:pt x="250075" y="135496"/>
                  </a:lnTo>
                  <a:lnTo>
                    <a:pt x="255397" y="132956"/>
                  </a:lnTo>
                  <a:lnTo>
                    <a:pt x="261264" y="131686"/>
                  </a:lnTo>
                  <a:lnTo>
                    <a:pt x="267843" y="130416"/>
                  </a:lnTo>
                  <a:lnTo>
                    <a:pt x="267716" y="131686"/>
                  </a:lnTo>
                  <a:lnTo>
                    <a:pt x="274535" y="130416"/>
                  </a:lnTo>
                  <a:lnTo>
                    <a:pt x="275094" y="130416"/>
                  </a:lnTo>
                  <a:lnTo>
                    <a:pt x="284848" y="129146"/>
                  </a:lnTo>
                  <a:lnTo>
                    <a:pt x="283476" y="129146"/>
                  </a:lnTo>
                  <a:lnTo>
                    <a:pt x="285762" y="127876"/>
                  </a:lnTo>
                  <a:lnTo>
                    <a:pt x="309511" y="127876"/>
                  </a:lnTo>
                  <a:lnTo>
                    <a:pt x="315404" y="126606"/>
                  </a:lnTo>
                  <a:lnTo>
                    <a:pt x="321284" y="126606"/>
                  </a:lnTo>
                  <a:lnTo>
                    <a:pt x="327482" y="125336"/>
                  </a:lnTo>
                  <a:lnTo>
                    <a:pt x="334213" y="125336"/>
                  </a:lnTo>
                  <a:lnTo>
                    <a:pt x="334467" y="125514"/>
                  </a:lnTo>
                  <a:lnTo>
                    <a:pt x="334759" y="125336"/>
                  </a:lnTo>
                  <a:lnTo>
                    <a:pt x="340118" y="125336"/>
                  </a:lnTo>
                  <a:lnTo>
                    <a:pt x="340385" y="126606"/>
                  </a:lnTo>
                  <a:lnTo>
                    <a:pt x="345617" y="125336"/>
                  </a:lnTo>
                  <a:lnTo>
                    <a:pt x="347078" y="127876"/>
                  </a:lnTo>
                  <a:lnTo>
                    <a:pt x="350596" y="127876"/>
                  </a:lnTo>
                  <a:lnTo>
                    <a:pt x="349008" y="126606"/>
                  </a:lnTo>
                  <a:lnTo>
                    <a:pt x="355727" y="127876"/>
                  </a:lnTo>
                  <a:lnTo>
                    <a:pt x="363080" y="127876"/>
                  </a:lnTo>
                  <a:lnTo>
                    <a:pt x="360108" y="129146"/>
                  </a:lnTo>
                  <a:lnTo>
                    <a:pt x="358978" y="130416"/>
                  </a:lnTo>
                  <a:lnTo>
                    <a:pt x="364083" y="129146"/>
                  </a:lnTo>
                  <a:lnTo>
                    <a:pt x="364934" y="130416"/>
                  </a:lnTo>
                  <a:lnTo>
                    <a:pt x="368731" y="129146"/>
                  </a:lnTo>
                  <a:lnTo>
                    <a:pt x="368655" y="130416"/>
                  </a:lnTo>
                  <a:lnTo>
                    <a:pt x="368579" y="131686"/>
                  </a:lnTo>
                  <a:lnTo>
                    <a:pt x="373862" y="131686"/>
                  </a:lnTo>
                  <a:lnTo>
                    <a:pt x="375996" y="132956"/>
                  </a:lnTo>
                  <a:lnTo>
                    <a:pt x="379564" y="132956"/>
                  </a:lnTo>
                  <a:lnTo>
                    <a:pt x="383171" y="131686"/>
                  </a:lnTo>
                  <a:lnTo>
                    <a:pt x="380301" y="131686"/>
                  </a:lnTo>
                  <a:lnTo>
                    <a:pt x="381330" y="130416"/>
                  </a:lnTo>
                  <a:lnTo>
                    <a:pt x="388175" y="130416"/>
                  </a:lnTo>
                  <a:lnTo>
                    <a:pt x="390245" y="131686"/>
                  </a:lnTo>
                  <a:lnTo>
                    <a:pt x="391706" y="131686"/>
                  </a:lnTo>
                  <a:lnTo>
                    <a:pt x="399478" y="132956"/>
                  </a:lnTo>
                  <a:lnTo>
                    <a:pt x="399694" y="134226"/>
                  </a:lnTo>
                  <a:lnTo>
                    <a:pt x="403910" y="135496"/>
                  </a:lnTo>
                  <a:lnTo>
                    <a:pt x="400710" y="134226"/>
                  </a:lnTo>
                  <a:lnTo>
                    <a:pt x="406133" y="134226"/>
                  </a:lnTo>
                  <a:lnTo>
                    <a:pt x="404939" y="135496"/>
                  </a:lnTo>
                  <a:lnTo>
                    <a:pt x="407009" y="135496"/>
                  </a:lnTo>
                  <a:lnTo>
                    <a:pt x="407758" y="134226"/>
                  </a:lnTo>
                  <a:lnTo>
                    <a:pt x="413397" y="135496"/>
                  </a:lnTo>
                  <a:lnTo>
                    <a:pt x="417931" y="136766"/>
                  </a:lnTo>
                  <a:lnTo>
                    <a:pt x="417830" y="138036"/>
                  </a:lnTo>
                  <a:lnTo>
                    <a:pt x="419354" y="138036"/>
                  </a:lnTo>
                  <a:lnTo>
                    <a:pt x="421424" y="139306"/>
                  </a:lnTo>
                  <a:lnTo>
                    <a:pt x="424268" y="139306"/>
                  </a:lnTo>
                  <a:lnTo>
                    <a:pt x="426923" y="140576"/>
                  </a:lnTo>
                  <a:lnTo>
                    <a:pt x="431241" y="141846"/>
                  </a:lnTo>
                  <a:lnTo>
                    <a:pt x="428955" y="141846"/>
                  </a:lnTo>
                  <a:lnTo>
                    <a:pt x="444525" y="146926"/>
                  </a:lnTo>
                  <a:lnTo>
                    <a:pt x="446239" y="148196"/>
                  </a:lnTo>
                  <a:lnTo>
                    <a:pt x="447852" y="148196"/>
                  </a:lnTo>
                  <a:lnTo>
                    <a:pt x="449516" y="149466"/>
                  </a:lnTo>
                  <a:lnTo>
                    <a:pt x="449414" y="150736"/>
                  </a:lnTo>
                  <a:lnTo>
                    <a:pt x="451929" y="149466"/>
                  </a:lnTo>
                  <a:lnTo>
                    <a:pt x="460044" y="155816"/>
                  </a:lnTo>
                  <a:lnTo>
                    <a:pt x="460108" y="153276"/>
                  </a:lnTo>
                  <a:lnTo>
                    <a:pt x="461797" y="154546"/>
                  </a:lnTo>
                  <a:lnTo>
                    <a:pt x="465582" y="155816"/>
                  </a:lnTo>
                  <a:lnTo>
                    <a:pt x="468566" y="157086"/>
                  </a:lnTo>
                  <a:lnTo>
                    <a:pt x="471462" y="158356"/>
                  </a:lnTo>
                  <a:lnTo>
                    <a:pt x="473456" y="159626"/>
                  </a:lnTo>
                  <a:lnTo>
                    <a:pt x="471957" y="160896"/>
                  </a:lnTo>
                  <a:lnTo>
                    <a:pt x="478091" y="163436"/>
                  </a:lnTo>
                  <a:lnTo>
                    <a:pt x="483069" y="165976"/>
                  </a:lnTo>
                  <a:lnTo>
                    <a:pt x="488365" y="168516"/>
                  </a:lnTo>
                  <a:lnTo>
                    <a:pt x="493420" y="171056"/>
                  </a:lnTo>
                  <a:lnTo>
                    <a:pt x="505244" y="179946"/>
                  </a:lnTo>
                  <a:lnTo>
                    <a:pt x="507136" y="182486"/>
                  </a:lnTo>
                  <a:lnTo>
                    <a:pt x="510971" y="186296"/>
                  </a:lnTo>
                  <a:lnTo>
                    <a:pt x="515569" y="191376"/>
                  </a:lnTo>
                  <a:lnTo>
                    <a:pt x="516686" y="191376"/>
                  </a:lnTo>
                  <a:lnTo>
                    <a:pt x="517918" y="192646"/>
                  </a:lnTo>
                  <a:lnTo>
                    <a:pt x="527913" y="204076"/>
                  </a:lnTo>
                  <a:lnTo>
                    <a:pt x="531431" y="207886"/>
                  </a:lnTo>
                  <a:lnTo>
                    <a:pt x="533882" y="211696"/>
                  </a:lnTo>
                  <a:lnTo>
                    <a:pt x="536702" y="215506"/>
                  </a:lnTo>
                  <a:lnTo>
                    <a:pt x="539407" y="219316"/>
                  </a:lnTo>
                  <a:lnTo>
                    <a:pt x="541147" y="223126"/>
                  </a:lnTo>
                  <a:lnTo>
                    <a:pt x="543407" y="226936"/>
                  </a:lnTo>
                  <a:lnTo>
                    <a:pt x="545592" y="230746"/>
                  </a:lnTo>
                  <a:lnTo>
                    <a:pt x="546887" y="234556"/>
                  </a:lnTo>
                  <a:lnTo>
                    <a:pt x="548805" y="238366"/>
                  </a:lnTo>
                  <a:lnTo>
                    <a:pt x="549681" y="240906"/>
                  </a:lnTo>
                  <a:lnTo>
                    <a:pt x="550176" y="243446"/>
                  </a:lnTo>
                  <a:lnTo>
                    <a:pt x="550926" y="244716"/>
                  </a:lnTo>
                  <a:lnTo>
                    <a:pt x="551611" y="247256"/>
                  </a:lnTo>
                  <a:lnTo>
                    <a:pt x="552437" y="249796"/>
                  </a:lnTo>
                  <a:lnTo>
                    <a:pt x="552818" y="252336"/>
                  </a:lnTo>
                  <a:lnTo>
                    <a:pt x="552932" y="257416"/>
                  </a:lnTo>
                  <a:lnTo>
                    <a:pt x="553034" y="258686"/>
                  </a:lnTo>
                  <a:lnTo>
                    <a:pt x="553161" y="261226"/>
                  </a:lnTo>
                  <a:lnTo>
                    <a:pt x="553262" y="263766"/>
                  </a:lnTo>
                  <a:lnTo>
                    <a:pt x="553351" y="265036"/>
                  </a:lnTo>
                  <a:lnTo>
                    <a:pt x="553605" y="267576"/>
                  </a:lnTo>
                  <a:lnTo>
                    <a:pt x="553605" y="205727"/>
                  </a:lnTo>
                  <a:lnTo>
                    <a:pt x="549554" y="198996"/>
                  </a:lnTo>
                  <a:lnTo>
                    <a:pt x="538822" y="186296"/>
                  </a:lnTo>
                  <a:lnTo>
                    <a:pt x="526948" y="173596"/>
                  </a:lnTo>
                  <a:lnTo>
                    <a:pt x="514388" y="163436"/>
                  </a:lnTo>
                  <a:lnTo>
                    <a:pt x="511848" y="160896"/>
                  </a:lnTo>
                  <a:lnTo>
                    <a:pt x="506272" y="157086"/>
                  </a:lnTo>
                  <a:lnTo>
                    <a:pt x="500824" y="153276"/>
                  </a:lnTo>
                  <a:lnTo>
                    <a:pt x="495160" y="149466"/>
                  </a:lnTo>
                  <a:lnTo>
                    <a:pt x="489496" y="145656"/>
                  </a:lnTo>
                  <a:lnTo>
                    <a:pt x="487400" y="144386"/>
                  </a:lnTo>
                  <a:lnTo>
                    <a:pt x="479640" y="140576"/>
                  </a:lnTo>
                  <a:lnTo>
                    <a:pt x="471652" y="138036"/>
                  </a:lnTo>
                  <a:lnTo>
                    <a:pt x="463588" y="134226"/>
                  </a:lnTo>
                  <a:lnTo>
                    <a:pt x="454558" y="130416"/>
                  </a:lnTo>
                  <a:lnTo>
                    <a:pt x="451548" y="129146"/>
                  </a:lnTo>
                  <a:lnTo>
                    <a:pt x="447459" y="127876"/>
                  </a:lnTo>
                  <a:lnTo>
                    <a:pt x="442937" y="126606"/>
                  </a:lnTo>
                  <a:lnTo>
                    <a:pt x="438416" y="125336"/>
                  </a:lnTo>
                  <a:lnTo>
                    <a:pt x="433895" y="124066"/>
                  </a:lnTo>
                  <a:lnTo>
                    <a:pt x="423240" y="120256"/>
                  </a:lnTo>
                  <a:lnTo>
                    <a:pt x="424078" y="120256"/>
                  </a:lnTo>
                  <a:lnTo>
                    <a:pt x="420776" y="118986"/>
                  </a:lnTo>
                  <a:lnTo>
                    <a:pt x="413829" y="117741"/>
                  </a:lnTo>
                  <a:lnTo>
                    <a:pt x="403618" y="116446"/>
                  </a:lnTo>
                  <a:lnTo>
                    <a:pt x="380428" y="111366"/>
                  </a:lnTo>
                  <a:lnTo>
                    <a:pt x="369049" y="110096"/>
                  </a:lnTo>
                  <a:lnTo>
                    <a:pt x="368757" y="110096"/>
                  </a:lnTo>
                  <a:lnTo>
                    <a:pt x="366788" y="109842"/>
                  </a:lnTo>
                  <a:lnTo>
                    <a:pt x="338429" y="107556"/>
                  </a:lnTo>
                  <a:lnTo>
                    <a:pt x="307276" y="108826"/>
                  </a:lnTo>
                  <a:lnTo>
                    <a:pt x="276580" y="112636"/>
                  </a:lnTo>
                  <a:lnTo>
                    <a:pt x="246468" y="118986"/>
                  </a:lnTo>
                  <a:lnTo>
                    <a:pt x="243979" y="118986"/>
                  </a:lnTo>
                  <a:lnTo>
                    <a:pt x="241465" y="120256"/>
                  </a:lnTo>
                  <a:lnTo>
                    <a:pt x="239026" y="120256"/>
                  </a:lnTo>
                  <a:lnTo>
                    <a:pt x="231711" y="122796"/>
                  </a:lnTo>
                  <a:lnTo>
                    <a:pt x="226847" y="124066"/>
                  </a:lnTo>
                  <a:lnTo>
                    <a:pt x="221932" y="126606"/>
                  </a:lnTo>
                  <a:lnTo>
                    <a:pt x="217119" y="127876"/>
                  </a:lnTo>
                  <a:lnTo>
                    <a:pt x="202907" y="134226"/>
                  </a:lnTo>
                  <a:lnTo>
                    <a:pt x="200558" y="135496"/>
                  </a:lnTo>
                  <a:lnTo>
                    <a:pt x="198120" y="136766"/>
                  </a:lnTo>
                  <a:lnTo>
                    <a:pt x="195834" y="136766"/>
                  </a:lnTo>
                  <a:lnTo>
                    <a:pt x="175437" y="148196"/>
                  </a:lnTo>
                  <a:lnTo>
                    <a:pt x="171132" y="150736"/>
                  </a:lnTo>
                  <a:lnTo>
                    <a:pt x="163106" y="155816"/>
                  </a:lnTo>
                  <a:lnTo>
                    <a:pt x="158153" y="159626"/>
                  </a:lnTo>
                  <a:lnTo>
                    <a:pt x="151892" y="164706"/>
                  </a:lnTo>
                  <a:lnTo>
                    <a:pt x="146837" y="168516"/>
                  </a:lnTo>
                  <a:lnTo>
                    <a:pt x="141897" y="172326"/>
                  </a:lnTo>
                  <a:lnTo>
                    <a:pt x="137134" y="177406"/>
                  </a:lnTo>
                  <a:lnTo>
                    <a:pt x="131445" y="182486"/>
                  </a:lnTo>
                  <a:lnTo>
                    <a:pt x="125895" y="187566"/>
                  </a:lnTo>
                  <a:lnTo>
                    <a:pt x="120738" y="193916"/>
                  </a:lnTo>
                  <a:lnTo>
                    <a:pt x="119786" y="195186"/>
                  </a:lnTo>
                  <a:lnTo>
                    <a:pt x="118783" y="196456"/>
                  </a:lnTo>
                  <a:lnTo>
                    <a:pt x="95986" y="242176"/>
                  </a:lnTo>
                  <a:lnTo>
                    <a:pt x="93129" y="277736"/>
                  </a:lnTo>
                  <a:lnTo>
                    <a:pt x="93332" y="280276"/>
                  </a:lnTo>
                  <a:lnTo>
                    <a:pt x="93433" y="281546"/>
                  </a:lnTo>
                  <a:lnTo>
                    <a:pt x="93535" y="282816"/>
                  </a:lnTo>
                  <a:lnTo>
                    <a:pt x="93637" y="284086"/>
                  </a:lnTo>
                  <a:lnTo>
                    <a:pt x="95110" y="292976"/>
                  </a:lnTo>
                  <a:lnTo>
                    <a:pt x="97218" y="301866"/>
                  </a:lnTo>
                  <a:lnTo>
                    <a:pt x="99771" y="310756"/>
                  </a:lnTo>
                  <a:lnTo>
                    <a:pt x="104432" y="320916"/>
                  </a:lnTo>
                  <a:lnTo>
                    <a:pt x="105460" y="322186"/>
                  </a:lnTo>
                  <a:lnTo>
                    <a:pt x="108280" y="327266"/>
                  </a:lnTo>
                  <a:lnTo>
                    <a:pt x="109740" y="329806"/>
                  </a:lnTo>
                  <a:lnTo>
                    <a:pt x="111137" y="332346"/>
                  </a:lnTo>
                  <a:lnTo>
                    <a:pt x="112839" y="334886"/>
                  </a:lnTo>
                  <a:lnTo>
                    <a:pt x="116306" y="339966"/>
                  </a:lnTo>
                  <a:lnTo>
                    <a:pt x="119862" y="345046"/>
                  </a:lnTo>
                  <a:lnTo>
                    <a:pt x="123977" y="350126"/>
                  </a:lnTo>
                  <a:lnTo>
                    <a:pt x="128955" y="356476"/>
                  </a:lnTo>
                  <a:lnTo>
                    <a:pt x="129794" y="357746"/>
                  </a:lnTo>
                  <a:lnTo>
                    <a:pt x="130314" y="357746"/>
                  </a:lnTo>
                  <a:lnTo>
                    <a:pt x="132664" y="360286"/>
                  </a:lnTo>
                  <a:lnTo>
                    <a:pt x="137261" y="365366"/>
                  </a:lnTo>
                  <a:lnTo>
                    <a:pt x="141846" y="369176"/>
                  </a:lnTo>
                  <a:lnTo>
                    <a:pt x="146354" y="372986"/>
                  </a:lnTo>
                  <a:lnTo>
                    <a:pt x="154457" y="378066"/>
                  </a:lnTo>
                  <a:lnTo>
                    <a:pt x="158076" y="380606"/>
                  </a:lnTo>
                  <a:lnTo>
                    <a:pt x="160845" y="383146"/>
                  </a:lnTo>
                  <a:lnTo>
                    <a:pt x="163703" y="384416"/>
                  </a:lnTo>
                  <a:lnTo>
                    <a:pt x="165722" y="385686"/>
                  </a:lnTo>
                  <a:lnTo>
                    <a:pt x="166624" y="385686"/>
                  </a:lnTo>
                  <a:lnTo>
                    <a:pt x="161404" y="381876"/>
                  </a:lnTo>
                  <a:lnTo>
                    <a:pt x="158927" y="379336"/>
                  </a:lnTo>
                  <a:lnTo>
                    <a:pt x="163156" y="381876"/>
                  </a:lnTo>
                  <a:lnTo>
                    <a:pt x="167398" y="385686"/>
                  </a:lnTo>
                  <a:lnTo>
                    <a:pt x="171589" y="388226"/>
                  </a:lnTo>
                  <a:lnTo>
                    <a:pt x="173761" y="390766"/>
                  </a:lnTo>
                  <a:lnTo>
                    <a:pt x="182219" y="394576"/>
                  </a:lnTo>
                  <a:lnTo>
                    <a:pt x="183908" y="395846"/>
                  </a:lnTo>
                  <a:lnTo>
                    <a:pt x="191300" y="398386"/>
                  </a:lnTo>
                  <a:lnTo>
                    <a:pt x="198653" y="402196"/>
                  </a:lnTo>
                  <a:lnTo>
                    <a:pt x="213156" y="407276"/>
                  </a:lnTo>
                  <a:lnTo>
                    <a:pt x="212737" y="407276"/>
                  </a:lnTo>
                  <a:lnTo>
                    <a:pt x="217271" y="409816"/>
                  </a:lnTo>
                  <a:lnTo>
                    <a:pt x="222110" y="411086"/>
                  </a:lnTo>
                  <a:lnTo>
                    <a:pt x="228739" y="413626"/>
                  </a:lnTo>
                  <a:lnTo>
                    <a:pt x="234530" y="416166"/>
                  </a:lnTo>
                  <a:lnTo>
                    <a:pt x="233273" y="418706"/>
                  </a:lnTo>
                  <a:lnTo>
                    <a:pt x="232333" y="421246"/>
                  </a:lnTo>
                  <a:lnTo>
                    <a:pt x="232029" y="422516"/>
                  </a:lnTo>
                  <a:lnTo>
                    <a:pt x="230187" y="427596"/>
                  </a:lnTo>
                  <a:lnTo>
                    <a:pt x="230263" y="428866"/>
                  </a:lnTo>
                  <a:lnTo>
                    <a:pt x="230314" y="429602"/>
                  </a:lnTo>
                  <a:lnTo>
                    <a:pt x="230441" y="431406"/>
                  </a:lnTo>
                  <a:lnTo>
                    <a:pt x="230530" y="432676"/>
                  </a:lnTo>
                  <a:lnTo>
                    <a:pt x="229831" y="439026"/>
                  </a:lnTo>
                  <a:lnTo>
                    <a:pt x="229781" y="440296"/>
                  </a:lnTo>
                  <a:lnTo>
                    <a:pt x="229692" y="442836"/>
                  </a:lnTo>
                  <a:lnTo>
                    <a:pt x="229590" y="445376"/>
                  </a:lnTo>
                  <a:lnTo>
                    <a:pt x="229501" y="447916"/>
                  </a:lnTo>
                  <a:lnTo>
                    <a:pt x="229298" y="446646"/>
                  </a:lnTo>
                  <a:lnTo>
                    <a:pt x="228714" y="442836"/>
                  </a:lnTo>
                  <a:lnTo>
                    <a:pt x="228587" y="444106"/>
                  </a:lnTo>
                  <a:lnTo>
                    <a:pt x="228473" y="445376"/>
                  </a:lnTo>
                  <a:lnTo>
                    <a:pt x="228346" y="446646"/>
                  </a:lnTo>
                  <a:lnTo>
                    <a:pt x="228282" y="452831"/>
                  </a:lnTo>
                  <a:lnTo>
                    <a:pt x="228244" y="453288"/>
                  </a:lnTo>
                  <a:lnTo>
                    <a:pt x="228371" y="452996"/>
                  </a:lnTo>
                  <a:lnTo>
                    <a:pt x="228396" y="452729"/>
                  </a:lnTo>
                  <a:lnTo>
                    <a:pt x="228612" y="450456"/>
                  </a:lnTo>
                  <a:lnTo>
                    <a:pt x="228739" y="449186"/>
                  </a:lnTo>
                  <a:lnTo>
                    <a:pt x="228866" y="447916"/>
                  </a:lnTo>
                  <a:lnTo>
                    <a:pt x="228993" y="446646"/>
                  </a:lnTo>
                  <a:lnTo>
                    <a:pt x="229044" y="450456"/>
                  </a:lnTo>
                  <a:lnTo>
                    <a:pt x="229158" y="456806"/>
                  </a:lnTo>
                  <a:lnTo>
                    <a:pt x="229082" y="455536"/>
                  </a:lnTo>
                  <a:lnTo>
                    <a:pt x="228333" y="453288"/>
                  </a:lnTo>
                  <a:lnTo>
                    <a:pt x="228269" y="455841"/>
                  </a:lnTo>
                  <a:lnTo>
                    <a:pt x="229311" y="461886"/>
                  </a:lnTo>
                  <a:lnTo>
                    <a:pt x="229400" y="463156"/>
                  </a:lnTo>
                  <a:lnTo>
                    <a:pt x="229501" y="464578"/>
                  </a:lnTo>
                  <a:lnTo>
                    <a:pt x="229577" y="465696"/>
                  </a:lnTo>
                  <a:lnTo>
                    <a:pt x="229666" y="466966"/>
                  </a:lnTo>
                  <a:lnTo>
                    <a:pt x="229755" y="468236"/>
                  </a:lnTo>
                  <a:lnTo>
                    <a:pt x="229857" y="469506"/>
                  </a:lnTo>
                  <a:lnTo>
                    <a:pt x="229946" y="470776"/>
                  </a:lnTo>
                  <a:lnTo>
                    <a:pt x="232333" y="472046"/>
                  </a:lnTo>
                  <a:lnTo>
                    <a:pt x="234251" y="479666"/>
                  </a:lnTo>
                  <a:lnTo>
                    <a:pt x="234657" y="480936"/>
                  </a:lnTo>
                  <a:lnTo>
                    <a:pt x="235407" y="483476"/>
                  </a:lnTo>
                  <a:lnTo>
                    <a:pt x="235394" y="482206"/>
                  </a:lnTo>
                  <a:lnTo>
                    <a:pt x="235013" y="480936"/>
                  </a:lnTo>
                  <a:lnTo>
                    <a:pt x="236372" y="483476"/>
                  </a:lnTo>
                  <a:lnTo>
                    <a:pt x="238645" y="488556"/>
                  </a:lnTo>
                  <a:lnTo>
                    <a:pt x="241312" y="494906"/>
                  </a:lnTo>
                  <a:lnTo>
                    <a:pt x="244284" y="499986"/>
                  </a:lnTo>
                  <a:lnTo>
                    <a:pt x="247015" y="505066"/>
                  </a:lnTo>
                  <a:lnTo>
                    <a:pt x="249605" y="505066"/>
                  </a:lnTo>
                  <a:lnTo>
                    <a:pt x="249339" y="502526"/>
                  </a:lnTo>
                  <a:lnTo>
                    <a:pt x="252095" y="505066"/>
                  </a:lnTo>
                  <a:lnTo>
                    <a:pt x="253174" y="507606"/>
                  </a:lnTo>
                  <a:lnTo>
                    <a:pt x="255803" y="510146"/>
                  </a:lnTo>
                  <a:lnTo>
                    <a:pt x="257022" y="511416"/>
                  </a:lnTo>
                  <a:lnTo>
                    <a:pt x="256044" y="511416"/>
                  </a:lnTo>
                  <a:lnTo>
                    <a:pt x="260261" y="515226"/>
                  </a:lnTo>
                  <a:lnTo>
                    <a:pt x="265328" y="521576"/>
                  </a:lnTo>
                  <a:lnTo>
                    <a:pt x="270637" y="525386"/>
                  </a:lnTo>
                  <a:lnTo>
                    <a:pt x="267296" y="519036"/>
                  </a:lnTo>
                  <a:lnTo>
                    <a:pt x="271881" y="524116"/>
                  </a:lnTo>
                  <a:lnTo>
                    <a:pt x="276745" y="529196"/>
                  </a:lnTo>
                  <a:lnTo>
                    <a:pt x="279082" y="530466"/>
                  </a:lnTo>
                  <a:lnTo>
                    <a:pt x="279819" y="530466"/>
                  </a:lnTo>
                  <a:lnTo>
                    <a:pt x="281952" y="533006"/>
                  </a:lnTo>
                  <a:lnTo>
                    <a:pt x="290309" y="541896"/>
                  </a:lnTo>
                  <a:lnTo>
                    <a:pt x="289179" y="536816"/>
                  </a:lnTo>
                  <a:lnTo>
                    <a:pt x="292646" y="539356"/>
                  </a:lnTo>
                  <a:lnTo>
                    <a:pt x="294030" y="541896"/>
                  </a:lnTo>
                  <a:lnTo>
                    <a:pt x="295554" y="543166"/>
                  </a:lnTo>
                  <a:lnTo>
                    <a:pt x="297014" y="544436"/>
                  </a:lnTo>
                  <a:lnTo>
                    <a:pt x="295363" y="543166"/>
                  </a:lnTo>
                  <a:lnTo>
                    <a:pt x="293649" y="541896"/>
                  </a:lnTo>
                  <a:lnTo>
                    <a:pt x="295122" y="543166"/>
                  </a:lnTo>
                  <a:lnTo>
                    <a:pt x="296672" y="544436"/>
                  </a:lnTo>
                  <a:lnTo>
                    <a:pt x="298526" y="545706"/>
                  </a:lnTo>
                  <a:lnTo>
                    <a:pt x="302183" y="549516"/>
                  </a:lnTo>
                  <a:lnTo>
                    <a:pt x="301828" y="548246"/>
                  </a:lnTo>
                  <a:lnTo>
                    <a:pt x="303466" y="548246"/>
                  </a:lnTo>
                  <a:lnTo>
                    <a:pt x="306349" y="549516"/>
                  </a:lnTo>
                  <a:lnTo>
                    <a:pt x="315087" y="554596"/>
                  </a:lnTo>
                  <a:lnTo>
                    <a:pt x="319493" y="555866"/>
                  </a:lnTo>
                  <a:lnTo>
                    <a:pt x="327533" y="559676"/>
                  </a:lnTo>
                  <a:lnTo>
                    <a:pt x="330123" y="559676"/>
                  </a:lnTo>
                  <a:lnTo>
                    <a:pt x="333844" y="562216"/>
                  </a:lnTo>
                  <a:lnTo>
                    <a:pt x="335089" y="562216"/>
                  </a:lnTo>
                  <a:lnTo>
                    <a:pt x="334530" y="563486"/>
                  </a:lnTo>
                  <a:lnTo>
                    <a:pt x="330301" y="562216"/>
                  </a:lnTo>
                  <a:lnTo>
                    <a:pt x="328142" y="560946"/>
                  </a:lnTo>
                  <a:lnTo>
                    <a:pt x="325818" y="559676"/>
                  </a:lnTo>
                  <a:lnTo>
                    <a:pt x="323418" y="558406"/>
                  </a:lnTo>
                  <a:lnTo>
                    <a:pt x="320128" y="557530"/>
                  </a:lnTo>
                  <a:lnTo>
                    <a:pt x="322783" y="559676"/>
                  </a:lnTo>
                  <a:lnTo>
                    <a:pt x="324243" y="559676"/>
                  </a:lnTo>
                  <a:lnTo>
                    <a:pt x="327825" y="562216"/>
                  </a:lnTo>
                  <a:lnTo>
                    <a:pt x="328041" y="562216"/>
                  </a:lnTo>
                  <a:lnTo>
                    <a:pt x="333857" y="564756"/>
                  </a:lnTo>
                  <a:lnTo>
                    <a:pt x="336359" y="564756"/>
                  </a:lnTo>
                  <a:lnTo>
                    <a:pt x="336943" y="566026"/>
                  </a:lnTo>
                  <a:lnTo>
                    <a:pt x="337667" y="566026"/>
                  </a:lnTo>
                  <a:lnTo>
                    <a:pt x="337451" y="567296"/>
                  </a:lnTo>
                  <a:lnTo>
                    <a:pt x="337172" y="567296"/>
                  </a:lnTo>
                  <a:lnTo>
                    <a:pt x="336105" y="568566"/>
                  </a:lnTo>
                  <a:lnTo>
                    <a:pt x="335305" y="568566"/>
                  </a:lnTo>
                  <a:lnTo>
                    <a:pt x="334200" y="569836"/>
                  </a:lnTo>
                  <a:lnTo>
                    <a:pt x="334505" y="569836"/>
                  </a:lnTo>
                  <a:lnTo>
                    <a:pt x="333260" y="571106"/>
                  </a:lnTo>
                  <a:lnTo>
                    <a:pt x="332257" y="572376"/>
                  </a:lnTo>
                  <a:lnTo>
                    <a:pt x="331685" y="572376"/>
                  </a:lnTo>
                  <a:lnTo>
                    <a:pt x="325869" y="577456"/>
                  </a:lnTo>
                  <a:lnTo>
                    <a:pt x="319938" y="581266"/>
                  </a:lnTo>
                  <a:lnTo>
                    <a:pt x="314248" y="585076"/>
                  </a:lnTo>
                  <a:lnTo>
                    <a:pt x="309206" y="587616"/>
                  </a:lnTo>
                  <a:lnTo>
                    <a:pt x="308698" y="588886"/>
                  </a:lnTo>
                  <a:lnTo>
                    <a:pt x="306857" y="590156"/>
                  </a:lnTo>
                  <a:lnTo>
                    <a:pt x="303225" y="591426"/>
                  </a:lnTo>
                  <a:lnTo>
                    <a:pt x="303237" y="592696"/>
                  </a:lnTo>
                  <a:lnTo>
                    <a:pt x="299643" y="595236"/>
                  </a:lnTo>
                  <a:lnTo>
                    <a:pt x="294373" y="599046"/>
                  </a:lnTo>
                  <a:lnTo>
                    <a:pt x="292455" y="600316"/>
                  </a:lnTo>
                  <a:lnTo>
                    <a:pt x="290626" y="601586"/>
                  </a:lnTo>
                  <a:lnTo>
                    <a:pt x="286219" y="604126"/>
                  </a:lnTo>
                  <a:lnTo>
                    <a:pt x="286397" y="604126"/>
                  </a:lnTo>
                  <a:lnTo>
                    <a:pt x="281457" y="606666"/>
                  </a:lnTo>
                  <a:lnTo>
                    <a:pt x="281089" y="606666"/>
                  </a:lnTo>
                  <a:lnTo>
                    <a:pt x="280339" y="607936"/>
                  </a:lnTo>
                  <a:lnTo>
                    <a:pt x="274205" y="610476"/>
                  </a:lnTo>
                  <a:lnTo>
                    <a:pt x="272783" y="611746"/>
                  </a:lnTo>
                  <a:lnTo>
                    <a:pt x="271386" y="611746"/>
                  </a:lnTo>
                  <a:lnTo>
                    <a:pt x="271373" y="614286"/>
                  </a:lnTo>
                  <a:lnTo>
                    <a:pt x="269379" y="616826"/>
                  </a:lnTo>
                  <a:lnTo>
                    <a:pt x="267538" y="616826"/>
                  </a:lnTo>
                  <a:lnTo>
                    <a:pt x="264401" y="619366"/>
                  </a:lnTo>
                  <a:lnTo>
                    <a:pt x="262369" y="621906"/>
                  </a:lnTo>
                  <a:lnTo>
                    <a:pt x="261886" y="624446"/>
                  </a:lnTo>
                  <a:lnTo>
                    <a:pt x="262267" y="626986"/>
                  </a:lnTo>
                  <a:lnTo>
                    <a:pt x="263448" y="630796"/>
                  </a:lnTo>
                  <a:lnTo>
                    <a:pt x="265061" y="630796"/>
                  </a:lnTo>
                  <a:lnTo>
                    <a:pt x="268008" y="633336"/>
                  </a:lnTo>
                  <a:lnTo>
                    <a:pt x="267779" y="634606"/>
                  </a:lnTo>
                  <a:lnTo>
                    <a:pt x="267665" y="635279"/>
                  </a:lnTo>
                  <a:lnTo>
                    <a:pt x="267614" y="635571"/>
                  </a:lnTo>
                  <a:lnTo>
                    <a:pt x="269252" y="636016"/>
                  </a:lnTo>
                  <a:lnTo>
                    <a:pt x="271526" y="637146"/>
                  </a:lnTo>
                  <a:lnTo>
                    <a:pt x="271335" y="637146"/>
                  </a:lnTo>
                  <a:lnTo>
                    <a:pt x="268820" y="638416"/>
                  </a:lnTo>
                  <a:lnTo>
                    <a:pt x="278828" y="638416"/>
                  </a:lnTo>
                  <a:lnTo>
                    <a:pt x="282143" y="637146"/>
                  </a:lnTo>
                  <a:lnTo>
                    <a:pt x="285699" y="636016"/>
                  </a:lnTo>
                  <a:lnTo>
                    <a:pt x="285356" y="636016"/>
                  </a:lnTo>
                  <a:lnTo>
                    <a:pt x="289153" y="635279"/>
                  </a:lnTo>
                  <a:lnTo>
                    <a:pt x="292735" y="634606"/>
                  </a:lnTo>
                  <a:lnTo>
                    <a:pt x="296227" y="634606"/>
                  </a:lnTo>
                  <a:lnTo>
                    <a:pt x="299669" y="633336"/>
                  </a:lnTo>
                  <a:lnTo>
                    <a:pt x="306679" y="633336"/>
                  </a:lnTo>
                  <a:lnTo>
                    <a:pt x="306298" y="634606"/>
                  </a:lnTo>
                  <a:lnTo>
                    <a:pt x="308927" y="633336"/>
                  </a:lnTo>
                  <a:lnTo>
                    <a:pt x="311823" y="633336"/>
                  </a:lnTo>
                  <a:lnTo>
                    <a:pt x="314172" y="632066"/>
                  </a:lnTo>
                  <a:lnTo>
                    <a:pt x="314655" y="633336"/>
                  </a:lnTo>
                  <a:lnTo>
                    <a:pt x="318401" y="632066"/>
                  </a:lnTo>
                  <a:lnTo>
                    <a:pt x="322148" y="630796"/>
                  </a:lnTo>
                  <a:lnTo>
                    <a:pt x="322859" y="630796"/>
                  </a:lnTo>
                  <a:lnTo>
                    <a:pt x="328396" y="628256"/>
                  </a:lnTo>
                  <a:lnTo>
                    <a:pt x="331774" y="628256"/>
                  </a:lnTo>
                  <a:lnTo>
                    <a:pt x="338505" y="626986"/>
                  </a:lnTo>
                  <a:lnTo>
                    <a:pt x="344741" y="624446"/>
                  </a:lnTo>
                  <a:lnTo>
                    <a:pt x="357670" y="617016"/>
                  </a:lnTo>
                  <a:lnTo>
                    <a:pt x="357936" y="617016"/>
                  </a:lnTo>
                  <a:lnTo>
                    <a:pt x="358013" y="616826"/>
                  </a:lnTo>
                  <a:lnTo>
                    <a:pt x="357771" y="616966"/>
                  </a:lnTo>
                  <a:lnTo>
                    <a:pt x="357428" y="616826"/>
                  </a:lnTo>
                  <a:lnTo>
                    <a:pt x="361632" y="615556"/>
                  </a:lnTo>
                  <a:lnTo>
                    <a:pt x="362305" y="616826"/>
                  </a:lnTo>
                  <a:lnTo>
                    <a:pt x="365213" y="613016"/>
                  </a:lnTo>
                  <a:lnTo>
                    <a:pt x="367042" y="614286"/>
                  </a:lnTo>
                  <a:lnTo>
                    <a:pt x="369671" y="613016"/>
                  </a:lnTo>
                  <a:lnTo>
                    <a:pt x="367906" y="613016"/>
                  </a:lnTo>
                  <a:lnTo>
                    <a:pt x="372529" y="610476"/>
                  </a:lnTo>
                  <a:lnTo>
                    <a:pt x="377685" y="607936"/>
                  </a:lnTo>
                  <a:lnTo>
                    <a:pt x="376440" y="610476"/>
                  </a:lnTo>
                  <a:lnTo>
                    <a:pt x="376072" y="611746"/>
                  </a:lnTo>
                  <a:lnTo>
                    <a:pt x="377037" y="610476"/>
                  </a:lnTo>
                  <a:lnTo>
                    <a:pt x="378853" y="607936"/>
                  </a:lnTo>
                  <a:lnTo>
                    <a:pt x="380123" y="609206"/>
                  </a:lnTo>
                  <a:lnTo>
                    <a:pt x="380961" y="607936"/>
                  </a:lnTo>
                  <a:lnTo>
                    <a:pt x="381800" y="606666"/>
                  </a:lnTo>
                  <a:lnTo>
                    <a:pt x="382689" y="607936"/>
                  </a:lnTo>
                  <a:lnTo>
                    <a:pt x="383946" y="606666"/>
                  </a:lnTo>
                  <a:lnTo>
                    <a:pt x="386473" y="604126"/>
                  </a:lnTo>
                  <a:lnTo>
                    <a:pt x="387070" y="604126"/>
                  </a:lnTo>
                  <a:lnTo>
                    <a:pt x="386168" y="605396"/>
                  </a:lnTo>
                  <a:lnTo>
                    <a:pt x="387680" y="605396"/>
                  </a:lnTo>
                  <a:lnTo>
                    <a:pt x="388848" y="604126"/>
                  </a:lnTo>
                  <a:lnTo>
                    <a:pt x="389890" y="602983"/>
                  </a:lnTo>
                  <a:lnTo>
                    <a:pt x="389648" y="601586"/>
                  </a:lnTo>
                  <a:lnTo>
                    <a:pt x="389369" y="600316"/>
                  </a:lnTo>
                  <a:lnTo>
                    <a:pt x="392887" y="596506"/>
                  </a:lnTo>
                  <a:lnTo>
                    <a:pt x="395147" y="596506"/>
                  </a:lnTo>
                  <a:lnTo>
                    <a:pt x="397865" y="593966"/>
                  </a:lnTo>
                  <a:lnTo>
                    <a:pt x="396125" y="596506"/>
                  </a:lnTo>
                  <a:lnTo>
                    <a:pt x="399199" y="593966"/>
                  </a:lnTo>
                  <a:lnTo>
                    <a:pt x="400748" y="592696"/>
                  </a:lnTo>
                  <a:lnTo>
                    <a:pt x="401358" y="592696"/>
                  </a:lnTo>
                  <a:lnTo>
                    <a:pt x="404329" y="591426"/>
                  </a:lnTo>
                  <a:lnTo>
                    <a:pt x="401713" y="591426"/>
                  </a:lnTo>
                  <a:lnTo>
                    <a:pt x="403504" y="590156"/>
                  </a:lnTo>
                  <a:lnTo>
                    <a:pt x="404850" y="588886"/>
                  </a:lnTo>
                  <a:lnTo>
                    <a:pt x="404647" y="590156"/>
                  </a:lnTo>
                  <a:lnTo>
                    <a:pt x="406095" y="588886"/>
                  </a:lnTo>
                  <a:lnTo>
                    <a:pt x="405676" y="587616"/>
                  </a:lnTo>
                  <a:lnTo>
                    <a:pt x="408635" y="585076"/>
                  </a:lnTo>
                  <a:lnTo>
                    <a:pt x="412089" y="582536"/>
                  </a:lnTo>
                  <a:lnTo>
                    <a:pt x="411962" y="583806"/>
                  </a:lnTo>
                  <a:lnTo>
                    <a:pt x="412432" y="582536"/>
                  </a:lnTo>
                  <a:lnTo>
                    <a:pt x="412965" y="582536"/>
                  </a:lnTo>
                  <a:lnTo>
                    <a:pt x="413131" y="583806"/>
                  </a:lnTo>
                  <a:lnTo>
                    <a:pt x="413245" y="582536"/>
                  </a:lnTo>
                  <a:lnTo>
                    <a:pt x="414248" y="582536"/>
                  </a:lnTo>
                  <a:lnTo>
                    <a:pt x="430657" y="583806"/>
                  </a:lnTo>
                  <a:lnTo>
                    <a:pt x="430872" y="585076"/>
                  </a:lnTo>
                  <a:lnTo>
                    <a:pt x="432523" y="582536"/>
                  </a:lnTo>
                  <a:lnTo>
                    <a:pt x="439940" y="585076"/>
                  </a:lnTo>
                  <a:lnTo>
                    <a:pt x="439381" y="583806"/>
                  </a:lnTo>
                  <a:lnTo>
                    <a:pt x="442531" y="583806"/>
                  </a:lnTo>
                  <a:lnTo>
                    <a:pt x="451688" y="582536"/>
                  </a:lnTo>
                  <a:lnTo>
                    <a:pt x="449922" y="583806"/>
                  </a:lnTo>
                  <a:lnTo>
                    <a:pt x="457377" y="583806"/>
                  </a:lnTo>
                  <a:lnTo>
                    <a:pt x="464273" y="582536"/>
                  </a:lnTo>
                  <a:lnTo>
                    <a:pt x="471182" y="581266"/>
                  </a:lnTo>
                  <a:lnTo>
                    <a:pt x="486879" y="581266"/>
                  </a:lnTo>
                  <a:lnTo>
                    <a:pt x="491769" y="579996"/>
                  </a:lnTo>
                  <a:lnTo>
                    <a:pt x="496633" y="579996"/>
                  </a:lnTo>
                  <a:lnTo>
                    <a:pt x="502005" y="578726"/>
                  </a:lnTo>
                  <a:lnTo>
                    <a:pt x="506196" y="577456"/>
                  </a:lnTo>
                  <a:lnTo>
                    <a:pt x="514273" y="574916"/>
                  </a:lnTo>
                  <a:lnTo>
                    <a:pt x="521017" y="573646"/>
                  </a:lnTo>
                  <a:lnTo>
                    <a:pt x="527507" y="571106"/>
                  </a:lnTo>
                  <a:lnTo>
                    <a:pt x="537527" y="567296"/>
                  </a:lnTo>
                  <a:lnTo>
                    <a:pt x="540981" y="566026"/>
                  </a:lnTo>
                  <a:lnTo>
                    <a:pt x="544525" y="563486"/>
                  </a:lnTo>
                  <a:lnTo>
                    <a:pt x="548474" y="562216"/>
                  </a:lnTo>
                  <a:lnTo>
                    <a:pt x="553808" y="562216"/>
                  </a:lnTo>
                  <a:lnTo>
                    <a:pt x="559562" y="558406"/>
                  </a:lnTo>
                  <a:lnTo>
                    <a:pt x="568299" y="554596"/>
                  </a:lnTo>
                  <a:lnTo>
                    <a:pt x="571017" y="552056"/>
                  </a:lnTo>
                  <a:lnTo>
                    <a:pt x="573811" y="550786"/>
                  </a:lnTo>
                  <a:lnTo>
                    <a:pt x="576567" y="548246"/>
                  </a:lnTo>
                  <a:lnTo>
                    <a:pt x="581825" y="545706"/>
                  </a:lnTo>
                  <a:lnTo>
                    <a:pt x="583907" y="543166"/>
                  </a:lnTo>
                  <a:lnTo>
                    <a:pt x="589521" y="540626"/>
                  </a:lnTo>
                  <a:lnTo>
                    <a:pt x="595452" y="536816"/>
                  </a:lnTo>
                  <a:lnTo>
                    <a:pt x="601700" y="531736"/>
                  </a:lnTo>
                  <a:lnTo>
                    <a:pt x="608266" y="526656"/>
                  </a:lnTo>
                  <a:lnTo>
                    <a:pt x="611289" y="524116"/>
                  </a:lnTo>
                  <a:lnTo>
                    <a:pt x="609650" y="524116"/>
                  </a:lnTo>
                  <a:lnTo>
                    <a:pt x="612203" y="521576"/>
                  </a:lnTo>
                  <a:lnTo>
                    <a:pt x="616165" y="517766"/>
                  </a:lnTo>
                  <a:lnTo>
                    <a:pt x="616877" y="517766"/>
                  </a:lnTo>
                  <a:lnTo>
                    <a:pt x="616343" y="519036"/>
                  </a:lnTo>
                  <a:lnTo>
                    <a:pt x="617474" y="520306"/>
                  </a:lnTo>
                  <a:lnTo>
                    <a:pt x="618680" y="517766"/>
                  </a:lnTo>
                  <a:lnTo>
                    <a:pt x="621703" y="511416"/>
                  </a:lnTo>
                  <a:lnTo>
                    <a:pt x="623201" y="510146"/>
                  </a:lnTo>
                  <a:lnTo>
                    <a:pt x="624713" y="508876"/>
                  </a:lnTo>
                  <a:lnTo>
                    <a:pt x="622528" y="510146"/>
                  </a:lnTo>
                  <a:lnTo>
                    <a:pt x="623735" y="508876"/>
                  </a:lnTo>
                  <a:lnTo>
                    <a:pt x="625043" y="507606"/>
                  </a:lnTo>
                  <a:lnTo>
                    <a:pt x="626173" y="505066"/>
                  </a:lnTo>
                  <a:lnTo>
                    <a:pt x="625741" y="506336"/>
                  </a:lnTo>
                  <a:lnTo>
                    <a:pt x="625487" y="507606"/>
                  </a:lnTo>
                  <a:lnTo>
                    <a:pt x="626694" y="505066"/>
                  </a:lnTo>
                  <a:lnTo>
                    <a:pt x="629729" y="498716"/>
                  </a:lnTo>
                  <a:lnTo>
                    <a:pt x="633577" y="492366"/>
                  </a:lnTo>
                  <a:lnTo>
                    <a:pt x="637032" y="486016"/>
                  </a:lnTo>
                  <a:lnTo>
                    <a:pt x="640105" y="479666"/>
                  </a:lnTo>
                  <a:lnTo>
                    <a:pt x="642962" y="474586"/>
                  </a:lnTo>
                  <a:lnTo>
                    <a:pt x="643750" y="472046"/>
                  </a:lnTo>
                  <a:lnTo>
                    <a:pt x="645160" y="466966"/>
                  </a:lnTo>
                  <a:lnTo>
                    <a:pt x="645871" y="464578"/>
                  </a:lnTo>
                  <a:lnTo>
                    <a:pt x="646531" y="463156"/>
                  </a:lnTo>
                  <a:lnTo>
                    <a:pt x="646645" y="461886"/>
                  </a:lnTo>
                  <a:lnTo>
                    <a:pt x="646772" y="460616"/>
                  </a:lnTo>
                  <a:lnTo>
                    <a:pt x="646887" y="459346"/>
                  </a:lnTo>
                  <a:lnTo>
                    <a:pt x="647001" y="458076"/>
                  </a:lnTo>
                  <a:lnTo>
                    <a:pt x="647128" y="456806"/>
                  </a:lnTo>
                  <a:lnTo>
                    <a:pt x="647700" y="454266"/>
                  </a:lnTo>
                  <a:lnTo>
                    <a:pt x="647573" y="451802"/>
                  </a:lnTo>
                  <a:lnTo>
                    <a:pt x="648703" y="454266"/>
                  </a:lnTo>
                  <a:lnTo>
                    <a:pt x="648220" y="451802"/>
                  </a:lnTo>
                  <a:lnTo>
                    <a:pt x="647230" y="446646"/>
                  </a:lnTo>
                  <a:lnTo>
                    <a:pt x="648804" y="446646"/>
                  </a:lnTo>
                  <a:lnTo>
                    <a:pt x="650163" y="442836"/>
                  </a:lnTo>
                  <a:close/>
                </a:path>
                <a:path extrusionOk="0" h="805814" w="1016000">
                  <a:moveTo>
                    <a:pt x="717042" y="496049"/>
                  </a:moveTo>
                  <a:lnTo>
                    <a:pt x="716470" y="497205"/>
                  </a:lnTo>
                  <a:lnTo>
                    <a:pt x="716876" y="496544"/>
                  </a:lnTo>
                  <a:lnTo>
                    <a:pt x="716965" y="496265"/>
                  </a:lnTo>
                  <a:lnTo>
                    <a:pt x="717042" y="496049"/>
                  </a:lnTo>
                  <a:close/>
                </a:path>
                <a:path extrusionOk="0" h="805814" w="1016000">
                  <a:moveTo>
                    <a:pt x="720242" y="487857"/>
                  </a:moveTo>
                  <a:lnTo>
                    <a:pt x="719899" y="487768"/>
                  </a:lnTo>
                  <a:lnTo>
                    <a:pt x="718032" y="493014"/>
                  </a:lnTo>
                  <a:lnTo>
                    <a:pt x="717042" y="496036"/>
                  </a:lnTo>
                  <a:lnTo>
                    <a:pt x="718324" y="493407"/>
                  </a:lnTo>
                  <a:lnTo>
                    <a:pt x="719353" y="490677"/>
                  </a:lnTo>
                  <a:lnTo>
                    <a:pt x="720242" y="487857"/>
                  </a:lnTo>
                  <a:close/>
                </a:path>
                <a:path extrusionOk="0" h="805814" w="1016000">
                  <a:moveTo>
                    <a:pt x="723976" y="282816"/>
                  </a:moveTo>
                  <a:lnTo>
                    <a:pt x="723582" y="281444"/>
                  </a:lnTo>
                  <a:lnTo>
                    <a:pt x="723785" y="282384"/>
                  </a:lnTo>
                  <a:lnTo>
                    <a:pt x="723976" y="282816"/>
                  </a:lnTo>
                  <a:close/>
                </a:path>
                <a:path extrusionOk="0" h="805814" w="1016000">
                  <a:moveTo>
                    <a:pt x="731215" y="505917"/>
                  </a:moveTo>
                  <a:lnTo>
                    <a:pt x="714082" y="505917"/>
                  </a:lnTo>
                  <a:lnTo>
                    <a:pt x="713867" y="505917"/>
                  </a:lnTo>
                  <a:lnTo>
                    <a:pt x="712660" y="510997"/>
                  </a:lnTo>
                  <a:lnTo>
                    <a:pt x="713016" y="508457"/>
                  </a:lnTo>
                  <a:lnTo>
                    <a:pt x="705891" y="524967"/>
                  </a:lnTo>
                  <a:lnTo>
                    <a:pt x="697547" y="541477"/>
                  </a:lnTo>
                  <a:lnTo>
                    <a:pt x="688124" y="557987"/>
                  </a:lnTo>
                  <a:lnTo>
                    <a:pt x="674204" y="580847"/>
                  </a:lnTo>
                  <a:lnTo>
                    <a:pt x="669747" y="585927"/>
                  </a:lnTo>
                  <a:lnTo>
                    <a:pt x="665784" y="592277"/>
                  </a:lnTo>
                  <a:lnTo>
                    <a:pt x="661606" y="597357"/>
                  </a:lnTo>
                  <a:lnTo>
                    <a:pt x="657847" y="603707"/>
                  </a:lnTo>
                  <a:lnTo>
                    <a:pt x="653313" y="608787"/>
                  </a:lnTo>
                  <a:lnTo>
                    <a:pt x="635038" y="627837"/>
                  </a:lnTo>
                  <a:lnTo>
                    <a:pt x="632777" y="630377"/>
                  </a:lnTo>
                  <a:lnTo>
                    <a:pt x="630440" y="632917"/>
                  </a:lnTo>
                  <a:lnTo>
                    <a:pt x="627849" y="635457"/>
                  </a:lnTo>
                  <a:lnTo>
                    <a:pt x="625424" y="637997"/>
                  </a:lnTo>
                  <a:lnTo>
                    <a:pt x="627341" y="636803"/>
                  </a:lnTo>
                  <a:lnTo>
                    <a:pt x="619721" y="643077"/>
                  </a:lnTo>
                  <a:lnTo>
                    <a:pt x="611784" y="650697"/>
                  </a:lnTo>
                  <a:lnTo>
                    <a:pt x="604037" y="657047"/>
                  </a:lnTo>
                  <a:lnTo>
                    <a:pt x="596874" y="662127"/>
                  </a:lnTo>
                  <a:lnTo>
                    <a:pt x="590550" y="667207"/>
                  </a:lnTo>
                  <a:lnTo>
                    <a:pt x="584771" y="672287"/>
                  </a:lnTo>
                  <a:lnTo>
                    <a:pt x="579945" y="676097"/>
                  </a:lnTo>
                  <a:lnTo>
                    <a:pt x="576491" y="678637"/>
                  </a:lnTo>
                  <a:lnTo>
                    <a:pt x="569810" y="682447"/>
                  </a:lnTo>
                  <a:lnTo>
                    <a:pt x="564299" y="686257"/>
                  </a:lnTo>
                  <a:lnTo>
                    <a:pt x="561276" y="687527"/>
                  </a:lnTo>
                  <a:lnTo>
                    <a:pt x="562038" y="686257"/>
                  </a:lnTo>
                  <a:lnTo>
                    <a:pt x="556945" y="690067"/>
                  </a:lnTo>
                  <a:lnTo>
                    <a:pt x="552462" y="693877"/>
                  </a:lnTo>
                  <a:lnTo>
                    <a:pt x="541324" y="698957"/>
                  </a:lnTo>
                  <a:lnTo>
                    <a:pt x="535165" y="702767"/>
                  </a:lnTo>
                  <a:lnTo>
                    <a:pt x="527570" y="706577"/>
                  </a:lnTo>
                  <a:lnTo>
                    <a:pt x="526135" y="706577"/>
                  </a:lnTo>
                  <a:lnTo>
                    <a:pt x="522922" y="707847"/>
                  </a:lnTo>
                  <a:lnTo>
                    <a:pt x="518883" y="710387"/>
                  </a:lnTo>
                  <a:lnTo>
                    <a:pt x="485521" y="723087"/>
                  </a:lnTo>
                  <a:lnTo>
                    <a:pt x="484911" y="723087"/>
                  </a:lnTo>
                  <a:lnTo>
                    <a:pt x="469582" y="725627"/>
                  </a:lnTo>
                  <a:lnTo>
                    <a:pt x="454291" y="730770"/>
                  </a:lnTo>
                  <a:lnTo>
                    <a:pt x="454101" y="730770"/>
                  </a:lnTo>
                  <a:lnTo>
                    <a:pt x="422338" y="735787"/>
                  </a:lnTo>
                  <a:lnTo>
                    <a:pt x="419735" y="735787"/>
                  </a:lnTo>
                  <a:lnTo>
                    <a:pt x="412140" y="738327"/>
                  </a:lnTo>
                  <a:lnTo>
                    <a:pt x="377278" y="743407"/>
                  </a:lnTo>
                  <a:lnTo>
                    <a:pt x="390867" y="748487"/>
                  </a:lnTo>
                  <a:lnTo>
                    <a:pt x="411746" y="749757"/>
                  </a:lnTo>
                  <a:lnTo>
                    <a:pt x="432714" y="749757"/>
                  </a:lnTo>
                  <a:lnTo>
                    <a:pt x="446735" y="747217"/>
                  </a:lnTo>
                  <a:lnTo>
                    <a:pt x="449059" y="747217"/>
                  </a:lnTo>
                  <a:lnTo>
                    <a:pt x="451408" y="745947"/>
                  </a:lnTo>
                  <a:lnTo>
                    <a:pt x="453732" y="745947"/>
                  </a:lnTo>
                  <a:lnTo>
                    <a:pt x="488010" y="737057"/>
                  </a:lnTo>
                  <a:lnTo>
                    <a:pt x="527685" y="721817"/>
                  </a:lnTo>
                  <a:lnTo>
                    <a:pt x="560781" y="705307"/>
                  </a:lnTo>
                  <a:lnTo>
                    <a:pt x="580351" y="693877"/>
                  </a:lnTo>
                  <a:lnTo>
                    <a:pt x="589813" y="687527"/>
                  </a:lnTo>
                  <a:lnTo>
                    <a:pt x="599274" y="681177"/>
                  </a:lnTo>
                  <a:lnTo>
                    <a:pt x="638111" y="649427"/>
                  </a:lnTo>
                  <a:lnTo>
                    <a:pt x="674954" y="608787"/>
                  </a:lnTo>
                  <a:lnTo>
                    <a:pt x="705548" y="563067"/>
                  </a:lnTo>
                  <a:lnTo>
                    <a:pt x="728916" y="512267"/>
                  </a:lnTo>
                  <a:lnTo>
                    <a:pt x="729373" y="510997"/>
                  </a:lnTo>
                  <a:lnTo>
                    <a:pt x="731215" y="505917"/>
                  </a:lnTo>
                  <a:close/>
                </a:path>
                <a:path extrusionOk="0" h="805814" w="1016000">
                  <a:moveTo>
                    <a:pt x="749541" y="326847"/>
                  </a:moveTo>
                  <a:lnTo>
                    <a:pt x="748055" y="316687"/>
                  </a:lnTo>
                  <a:lnTo>
                    <a:pt x="747496" y="312877"/>
                  </a:lnTo>
                  <a:lnTo>
                    <a:pt x="748309" y="314147"/>
                  </a:lnTo>
                  <a:lnTo>
                    <a:pt x="748207" y="312877"/>
                  </a:lnTo>
                  <a:lnTo>
                    <a:pt x="748004" y="310337"/>
                  </a:lnTo>
                  <a:lnTo>
                    <a:pt x="744956" y="297637"/>
                  </a:lnTo>
                  <a:lnTo>
                    <a:pt x="720725" y="222707"/>
                  </a:lnTo>
                  <a:lnTo>
                    <a:pt x="699008" y="182067"/>
                  </a:lnTo>
                  <a:lnTo>
                    <a:pt x="673036" y="145237"/>
                  </a:lnTo>
                  <a:lnTo>
                    <a:pt x="670699" y="142697"/>
                  </a:lnTo>
                  <a:lnTo>
                    <a:pt x="668642" y="138887"/>
                  </a:lnTo>
                  <a:lnTo>
                    <a:pt x="666076" y="136347"/>
                  </a:lnTo>
                  <a:lnTo>
                    <a:pt x="643343" y="110947"/>
                  </a:lnTo>
                  <a:lnTo>
                    <a:pt x="626922" y="96977"/>
                  </a:lnTo>
                  <a:lnTo>
                    <a:pt x="621436" y="91897"/>
                  </a:lnTo>
                  <a:lnTo>
                    <a:pt x="616191" y="86817"/>
                  </a:lnTo>
                  <a:lnTo>
                    <a:pt x="610184" y="81737"/>
                  </a:lnTo>
                  <a:lnTo>
                    <a:pt x="583996" y="62687"/>
                  </a:lnTo>
                  <a:lnTo>
                    <a:pt x="556895" y="46177"/>
                  </a:lnTo>
                  <a:lnTo>
                    <a:pt x="538251" y="37287"/>
                  </a:lnTo>
                  <a:lnTo>
                    <a:pt x="528218" y="32207"/>
                  </a:lnTo>
                  <a:lnTo>
                    <a:pt x="514184" y="25857"/>
                  </a:lnTo>
                  <a:lnTo>
                    <a:pt x="500392" y="20777"/>
                  </a:lnTo>
                  <a:lnTo>
                    <a:pt x="491070" y="16967"/>
                  </a:lnTo>
                  <a:lnTo>
                    <a:pt x="437476" y="5537"/>
                  </a:lnTo>
                  <a:lnTo>
                    <a:pt x="419277" y="2997"/>
                  </a:lnTo>
                  <a:lnTo>
                    <a:pt x="345478" y="2997"/>
                  </a:lnTo>
                  <a:lnTo>
                    <a:pt x="332905" y="2997"/>
                  </a:lnTo>
                  <a:lnTo>
                    <a:pt x="313778" y="5537"/>
                  </a:lnTo>
                  <a:lnTo>
                    <a:pt x="307454" y="6807"/>
                  </a:lnTo>
                  <a:lnTo>
                    <a:pt x="301193" y="6807"/>
                  </a:lnTo>
                  <a:lnTo>
                    <a:pt x="295579" y="9347"/>
                  </a:lnTo>
                  <a:lnTo>
                    <a:pt x="296862" y="8077"/>
                  </a:lnTo>
                  <a:lnTo>
                    <a:pt x="284518" y="11887"/>
                  </a:lnTo>
                  <a:lnTo>
                    <a:pt x="230733" y="29667"/>
                  </a:lnTo>
                  <a:lnTo>
                    <a:pt x="181368" y="55067"/>
                  </a:lnTo>
                  <a:lnTo>
                    <a:pt x="141160" y="84277"/>
                  </a:lnTo>
                  <a:lnTo>
                    <a:pt x="88938" y="135077"/>
                  </a:lnTo>
                  <a:lnTo>
                    <a:pt x="60071" y="175717"/>
                  </a:lnTo>
                  <a:lnTo>
                    <a:pt x="36220" y="218897"/>
                  </a:lnTo>
                  <a:lnTo>
                    <a:pt x="17373" y="264617"/>
                  </a:lnTo>
                  <a:lnTo>
                    <a:pt x="6883" y="303987"/>
                  </a:lnTo>
                  <a:lnTo>
                    <a:pt x="5676" y="312877"/>
                  </a:lnTo>
                  <a:lnTo>
                    <a:pt x="1854" y="337007"/>
                  </a:lnTo>
                  <a:lnTo>
                    <a:pt x="1168" y="350977"/>
                  </a:lnTo>
                  <a:lnTo>
                    <a:pt x="177" y="372567"/>
                  </a:lnTo>
                  <a:lnTo>
                    <a:pt x="114" y="373837"/>
                  </a:lnTo>
                  <a:lnTo>
                    <a:pt x="0" y="376377"/>
                  </a:lnTo>
                  <a:lnTo>
                    <a:pt x="1295" y="400507"/>
                  </a:lnTo>
                  <a:lnTo>
                    <a:pt x="1371" y="401777"/>
                  </a:lnTo>
                  <a:lnTo>
                    <a:pt x="1435" y="403047"/>
                  </a:lnTo>
                  <a:lnTo>
                    <a:pt x="1498" y="404317"/>
                  </a:lnTo>
                  <a:lnTo>
                    <a:pt x="1574" y="405765"/>
                  </a:lnTo>
                  <a:lnTo>
                    <a:pt x="1689" y="408127"/>
                  </a:lnTo>
                  <a:lnTo>
                    <a:pt x="1816" y="410667"/>
                  </a:lnTo>
                  <a:lnTo>
                    <a:pt x="1981" y="412991"/>
                  </a:lnTo>
                  <a:lnTo>
                    <a:pt x="2095" y="414477"/>
                  </a:lnTo>
                  <a:lnTo>
                    <a:pt x="2197" y="415747"/>
                  </a:lnTo>
                  <a:lnTo>
                    <a:pt x="2286" y="417017"/>
                  </a:lnTo>
                  <a:lnTo>
                    <a:pt x="4292" y="429717"/>
                  </a:lnTo>
                  <a:lnTo>
                    <a:pt x="6235" y="443687"/>
                  </a:lnTo>
                  <a:lnTo>
                    <a:pt x="8534" y="456387"/>
                  </a:lnTo>
                  <a:lnTo>
                    <a:pt x="11938" y="471627"/>
                  </a:lnTo>
                  <a:lnTo>
                    <a:pt x="12763" y="475437"/>
                  </a:lnTo>
                  <a:lnTo>
                    <a:pt x="16167" y="489407"/>
                  </a:lnTo>
                  <a:lnTo>
                    <a:pt x="41617" y="550367"/>
                  </a:lnTo>
                  <a:lnTo>
                    <a:pt x="71005" y="597357"/>
                  </a:lnTo>
                  <a:lnTo>
                    <a:pt x="86106" y="617207"/>
                  </a:lnTo>
                  <a:lnTo>
                    <a:pt x="83540" y="612597"/>
                  </a:lnTo>
                  <a:lnTo>
                    <a:pt x="80492" y="607517"/>
                  </a:lnTo>
                  <a:lnTo>
                    <a:pt x="88417" y="617677"/>
                  </a:lnTo>
                  <a:lnTo>
                    <a:pt x="90614" y="620217"/>
                  </a:lnTo>
                  <a:lnTo>
                    <a:pt x="92583" y="621487"/>
                  </a:lnTo>
                  <a:lnTo>
                    <a:pt x="103962" y="634187"/>
                  </a:lnTo>
                  <a:lnTo>
                    <a:pt x="109245" y="640575"/>
                  </a:lnTo>
                  <a:lnTo>
                    <a:pt x="119875" y="650697"/>
                  </a:lnTo>
                  <a:lnTo>
                    <a:pt x="125120" y="655777"/>
                  </a:lnTo>
                  <a:lnTo>
                    <a:pt x="130289" y="659587"/>
                  </a:lnTo>
                  <a:lnTo>
                    <a:pt x="135496" y="664667"/>
                  </a:lnTo>
                  <a:lnTo>
                    <a:pt x="140906" y="669747"/>
                  </a:lnTo>
                  <a:lnTo>
                    <a:pt x="158838" y="682447"/>
                  </a:lnTo>
                  <a:lnTo>
                    <a:pt x="163068" y="686257"/>
                  </a:lnTo>
                  <a:lnTo>
                    <a:pt x="167386" y="688797"/>
                  </a:lnTo>
                  <a:lnTo>
                    <a:pt x="170434" y="690308"/>
                  </a:lnTo>
                  <a:lnTo>
                    <a:pt x="172961" y="692607"/>
                  </a:lnTo>
                  <a:lnTo>
                    <a:pt x="175590" y="693877"/>
                  </a:lnTo>
                  <a:lnTo>
                    <a:pt x="185178" y="698957"/>
                  </a:lnTo>
                  <a:lnTo>
                    <a:pt x="190080" y="701497"/>
                  </a:lnTo>
                  <a:lnTo>
                    <a:pt x="196215" y="706577"/>
                  </a:lnTo>
                  <a:lnTo>
                    <a:pt x="206108" y="710387"/>
                  </a:lnTo>
                  <a:lnTo>
                    <a:pt x="222935" y="719277"/>
                  </a:lnTo>
                  <a:lnTo>
                    <a:pt x="229235" y="723087"/>
                  </a:lnTo>
                  <a:lnTo>
                    <a:pt x="236829" y="725627"/>
                  </a:lnTo>
                  <a:lnTo>
                    <a:pt x="248043" y="730770"/>
                  </a:lnTo>
                  <a:lnTo>
                    <a:pt x="240830" y="726897"/>
                  </a:lnTo>
                  <a:lnTo>
                    <a:pt x="248196" y="729437"/>
                  </a:lnTo>
                  <a:lnTo>
                    <a:pt x="254723" y="731977"/>
                  </a:lnTo>
                  <a:lnTo>
                    <a:pt x="264388" y="734517"/>
                  </a:lnTo>
                  <a:lnTo>
                    <a:pt x="266369" y="735787"/>
                  </a:lnTo>
                  <a:lnTo>
                    <a:pt x="266611" y="735787"/>
                  </a:lnTo>
                  <a:lnTo>
                    <a:pt x="266534" y="736104"/>
                  </a:lnTo>
                  <a:lnTo>
                    <a:pt x="267398" y="736142"/>
                  </a:lnTo>
                  <a:lnTo>
                    <a:pt x="267195" y="735787"/>
                  </a:lnTo>
                  <a:lnTo>
                    <a:pt x="291642" y="742137"/>
                  </a:lnTo>
                  <a:lnTo>
                    <a:pt x="298932" y="744677"/>
                  </a:lnTo>
                  <a:lnTo>
                    <a:pt x="303174" y="745947"/>
                  </a:lnTo>
                  <a:lnTo>
                    <a:pt x="312331" y="745947"/>
                  </a:lnTo>
                  <a:lnTo>
                    <a:pt x="323608" y="748487"/>
                  </a:lnTo>
                  <a:lnTo>
                    <a:pt x="322008" y="747217"/>
                  </a:lnTo>
                  <a:lnTo>
                    <a:pt x="325589" y="747217"/>
                  </a:lnTo>
                  <a:lnTo>
                    <a:pt x="330123" y="748487"/>
                  </a:lnTo>
                  <a:lnTo>
                    <a:pt x="330746" y="747852"/>
                  </a:lnTo>
                  <a:lnTo>
                    <a:pt x="334048" y="748563"/>
                  </a:lnTo>
                  <a:lnTo>
                    <a:pt x="336499" y="749757"/>
                  </a:lnTo>
                  <a:lnTo>
                    <a:pt x="377278" y="749757"/>
                  </a:lnTo>
                  <a:lnTo>
                    <a:pt x="352018" y="747217"/>
                  </a:lnTo>
                  <a:lnTo>
                    <a:pt x="332955" y="744778"/>
                  </a:lnTo>
                  <a:lnTo>
                    <a:pt x="332955" y="748017"/>
                  </a:lnTo>
                  <a:lnTo>
                    <a:pt x="330860" y="747725"/>
                  </a:lnTo>
                  <a:lnTo>
                    <a:pt x="331355" y="747217"/>
                  </a:lnTo>
                  <a:lnTo>
                    <a:pt x="332955" y="748017"/>
                  </a:lnTo>
                  <a:lnTo>
                    <a:pt x="332955" y="744778"/>
                  </a:lnTo>
                  <a:lnTo>
                    <a:pt x="332206" y="744677"/>
                  </a:lnTo>
                  <a:lnTo>
                    <a:pt x="323888" y="742137"/>
                  </a:lnTo>
                  <a:lnTo>
                    <a:pt x="322567" y="742137"/>
                  </a:lnTo>
                  <a:lnTo>
                    <a:pt x="320738" y="741476"/>
                  </a:lnTo>
                  <a:lnTo>
                    <a:pt x="318058" y="740918"/>
                  </a:lnTo>
                  <a:lnTo>
                    <a:pt x="307911" y="738327"/>
                  </a:lnTo>
                  <a:lnTo>
                    <a:pt x="308063" y="738327"/>
                  </a:lnTo>
                  <a:lnTo>
                    <a:pt x="304279" y="737362"/>
                  </a:lnTo>
                  <a:lnTo>
                    <a:pt x="303695" y="738327"/>
                  </a:lnTo>
                  <a:lnTo>
                    <a:pt x="303199" y="738327"/>
                  </a:lnTo>
                  <a:lnTo>
                    <a:pt x="300545" y="737057"/>
                  </a:lnTo>
                  <a:lnTo>
                    <a:pt x="301078" y="737057"/>
                  </a:lnTo>
                  <a:lnTo>
                    <a:pt x="296951" y="735787"/>
                  </a:lnTo>
                  <a:lnTo>
                    <a:pt x="286956" y="733247"/>
                  </a:lnTo>
                  <a:lnTo>
                    <a:pt x="285064" y="733247"/>
                  </a:lnTo>
                  <a:lnTo>
                    <a:pt x="281089" y="731977"/>
                  </a:lnTo>
                  <a:lnTo>
                    <a:pt x="276313" y="730770"/>
                  </a:lnTo>
                  <a:lnTo>
                    <a:pt x="267855" y="728167"/>
                  </a:lnTo>
                  <a:lnTo>
                    <a:pt x="264934" y="726897"/>
                  </a:lnTo>
                  <a:lnTo>
                    <a:pt x="235254" y="714197"/>
                  </a:lnTo>
                  <a:lnTo>
                    <a:pt x="223647" y="707847"/>
                  </a:lnTo>
                  <a:lnTo>
                    <a:pt x="215811" y="704037"/>
                  </a:lnTo>
                  <a:lnTo>
                    <a:pt x="199390" y="696417"/>
                  </a:lnTo>
                  <a:lnTo>
                    <a:pt x="192557" y="691337"/>
                  </a:lnTo>
                  <a:lnTo>
                    <a:pt x="190855" y="690067"/>
                  </a:lnTo>
                  <a:lnTo>
                    <a:pt x="187985" y="688797"/>
                  </a:lnTo>
                  <a:lnTo>
                    <a:pt x="183121" y="683717"/>
                  </a:lnTo>
                  <a:lnTo>
                    <a:pt x="178930" y="681177"/>
                  </a:lnTo>
                  <a:lnTo>
                    <a:pt x="179539" y="682447"/>
                  </a:lnTo>
                  <a:lnTo>
                    <a:pt x="181305" y="683717"/>
                  </a:lnTo>
                  <a:lnTo>
                    <a:pt x="180555" y="683717"/>
                  </a:lnTo>
                  <a:lnTo>
                    <a:pt x="174409" y="679907"/>
                  </a:lnTo>
                  <a:lnTo>
                    <a:pt x="172758" y="677811"/>
                  </a:lnTo>
                  <a:lnTo>
                    <a:pt x="175641" y="679907"/>
                  </a:lnTo>
                  <a:lnTo>
                    <a:pt x="172097" y="676097"/>
                  </a:lnTo>
                  <a:lnTo>
                    <a:pt x="170980" y="674827"/>
                  </a:lnTo>
                  <a:lnTo>
                    <a:pt x="153733" y="662127"/>
                  </a:lnTo>
                  <a:lnTo>
                    <a:pt x="146177" y="655777"/>
                  </a:lnTo>
                  <a:lnTo>
                    <a:pt x="141605" y="653237"/>
                  </a:lnTo>
                  <a:lnTo>
                    <a:pt x="130403" y="641807"/>
                  </a:lnTo>
                  <a:lnTo>
                    <a:pt x="129222" y="640575"/>
                  </a:lnTo>
                  <a:lnTo>
                    <a:pt x="126428" y="637692"/>
                  </a:lnTo>
                  <a:lnTo>
                    <a:pt x="126225" y="637514"/>
                  </a:lnTo>
                  <a:lnTo>
                    <a:pt x="126288" y="637692"/>
                  </a:lnTo>
                  <a:lnTo>
                    <a:pt x="128549" y="640549"/>
                  </a:lnTo>
                  <a:lnTo>
                    <a:pt x="126555" y="639267"/>
                  </a:lnTo>
                  <a:lnTo>
                    <a:pt x="101130" y="610057"/>
                  </a:lnTo>
                  <a:lnTo>
                    <a:pt x="96278" y="603707"/>
                  </a:lnTo>
                  <a:lnTo>
                    <a:pt x="92786" y="599897"/>
                  </a:lnTo>
                  <a:lnTo>
                    <a:pt x="90932" y="597357"/>
                  </a:lnTo>
                  <a:lnTo>
                    <a:pt x="91147" y="597357"/>
                  </a:lnTo>
                  <a:lnTo>
                    <a:pt x="88811" y="596087"/>
                  </a:lnTo>
                  <a:lnTo>
                    <a:pt x="90347" y="599897"/>
                  </a:lnTo>
                  <a:lnTo>
                    <a:pt x="85407" y="594817"/>
                  </a:lnTo>
                  <a:lnTo>
                    <a:pt x="82829" y="589737"/>
                  </a:lnTo>
                  <a:lnTo>
                    <a:pt x="77965" y="584657"/>
                  </a:lnTo>
                  <a:lnTo>
                    <a:pt x="75260" y="579577"/>
                  </a:lnTo>
                  <a:lnTo>
                    <a:pt x="73406" y="577037"/>
                  </a:lnTo>
                  <a:lnTo>
                    <a:pt x="69875" y="570687"/>
                  </a:lnTo>
                  <a:lnTo>
                    <a:pt x="65938" y="564337"/>
                  </a:lnTo>
                  <a:lnTo>
                    <a:pt x="62953" y="559257"/>
                  </a:lnTo>
                  <a:lnTo>
                    <a:pt x="57772" y="550367"/>
                  </a:lnTo>
                  <a:lnTo>
                    <a:pt x="54952" y="544017"/>
                  </a:lnTo>
                  <a:lnTo>
                    <a:pt x="55676" y="546557"/>
                  </a:lnTo>
                  <a:lnTo>
                    <a:pt x="56248" y="549097"/>
                  </a:lnTo>
                  <a:lnTo>
                    <a:pt x="57111" y="551637"/>
                  </a:lnTo>
                  <a:lnTo>
                    <a:pt x="59893" y="559257"/>
                  </a:lnTo>
                  <a:lnTo>
                    <a:pt x="58483" y="556717"/>
                  </a:lnTo>
                  <a:lnTo>
                    <a:pt x="56489" y="552907"/>
                  </a:lnTo>
                  <a:lnTo>
                    <a:pt x="50406" y="538937"/>
                  </a:lnTo>
                  <a:lnTo>
                    <a:pt x="47434" y="531317"/>
                  </a:lnTo>
                  <a:lnTo>
                    <a:pt x="44818" y="526237"/>
                  </a:lnTo>
                  <a:lnTo>
                    <a:pt x="43840" y="524967"/>
                  </a:lnTo>
                  <a:lnTo>
                    <a:pt x="43091" y="522427"/>
                  </a:lnTo>
                  <a:lnTo>
                    <a:pt x="42227" y="519887"/>
                  </a:lnTo>
                  <a:lnTo>
                    <a:pt x="41579" y="518617"/>
                  </a:lnTo>
                  <a:lnTo>
                    <a:pt x="37617" y="504647"/>
                  </a:lnTo>
                  <a:lnTo>
                    <a:pt x="35293" y="499567"/>
                  </a:lnTo>
                  <a:lnTo>
                    <a:pt x="33705" y="497027"/>
                  </a:lnTo>
                  <a:lnTo>
                    <a:pt x="31927" y="491947"/>
                  </a:lnTo>
                  <a:lnTo>
                    <a:pt x="29667" y="484327"/>
                  </a:lnTo>
                  <a:lnTo>
                    <a:pt x="29133" y="480517"/>
                  </a:lnTo>
                  <a:lnTo>
                    <a:pt x="29997" y="484327"/>
                  </a:lnTo>
                  <a:lnTo>
                    <a:pt x="31457" y="488137"/>
                  </a:lnTo>
                  <a:lnTo>
                    <a:pt x="31127" y="486867"/>
                  </a:lnTo>
                  <a:lnTo>
                    <a:pt x="30556" y="484327"/>
                  </a:lnTo>
                  <a:lnTo>
                    <a:pt x="29806" y="480517"/>
                  </a:lnTo>
                  <a:lnTo>
                    <a:pt x="29298" y="477977"/>
                  </a:lnTo>
                  <a:lnTo>
                    <a:pt x="27279" y="466547"/>
                  </a:lnTo>
                  <a:lnTo>
                    <a:pt x="27051" y="465277"/>
                  </a:lnTo>
                  <a:lnTo>
                    <a:pt x="27114" y="466547"/>
                  </a:lnTo>
                  <a:lnTo>
                    <a:pt x="26606" y="465277"/>
                  </a:lnTo>
                  <a:lnTo>
                    <a:pt x="25768" y="464007"/>
                  </a:lnTo>
                  <a:lnTo>
                    <a:pt x="23609" y="457657"/>
                  </a:lnTo>
                  <a:lnTo>
                    <a:pt x="21717" y="448767"/>
                  </a:lnTo>
                  <a:lnTo>
                    <a:pt x="20853" y="442417"/>
                  </a:lnTo>
                  <a:lnTo>
                    <a:pt x="19862" y="437337"/>
                  </a:lnTo>
                  <a:lnTo>
                    <a:pt x="18846" y="430987"/>
                  </a:lnTo>
                  <a:lnTo>
                    <a:pt x="17335" y="420827"/>
                  </a:lnTo>
                  <a:lnTo>
                    <a:pt x="16586" y="414477"/>
                  </a:lnTo>
                  <a:lnTo>
                    <a:pt x="16573" y="406857"/>
                  </a:lnTo>
                  <a:lnTo>
                    <a:pt x="15214" y="401777"/>
                  </a:lnTo>
                  <a:lnTo>
                    <a:pt x="15125" y="387807"/>
                  </a:lnTo>
                  <a:lnTo>
                    <a:pt x="16014" y="387807"/>
                  </a:lnTo>
                  <a:lnTo>
                    <a:pt x="16675" y="400507"/>
                  </a:lnTo>
                  <a:lnTo>
                    <a:pt x="16751" y="401777"/>
                  </a:lnTo>
                  <a:lnTo>
                    <a:pt x="16827" y="403047"/>
                  </a:lnTo>
                  <a:lnTo>
                    <a:pt x="16903" y="404317"/>
                  </a:lnTo>
                  <a:lnTo>
                    <a:pt x="16992" y="405765"/>
                  </a:lnTo>
                  <a:lnTo>
                    <a:pt x="17068" y="406857"/>
                  </a:lnTo>
                  <a:lnTo>
                    <a:pt x="17145" y="408127"/>
                  </a:lnTo>
                  <a:lnTo>
                    <a:pt x="17564" y="412991"/>
                  </a:lnTo>
                  <a:lnTo>
                    <a:pt x="17868" y="410667"/>
                  </a:lnTo>
                  <a:lnTo>
                    <a:pt x="18275" y="406857"/>
                  </a:lnTo>
                  <a:lnTo>
                    <a:pt x="18402" y="405765"/>
                  </a:lnTo>
                  <a:lnTo>
                    <a:pt x="18122" y="404317"/>
                  </a:lnTo>
                  <a:lnTo>
                    <a:pt x="17259" y="387807"/>
                  </a:lnTo>
                  <a:lnTo>
                    <a:pt x="16979" y="382727"/>
                  </a:lnTo>
                  <a:lnTo>
                    <a:pt x="16929" y="372567"/>
                  </a:lnTo>
                  <a:lnTo>
                    <a:pt x="17272" y="367487"/>
                  </a:lnTo>
                  <a:lnTo>
                    <a:pt x="18326" y="350977"/>
                  </a:lnTo>
                  <a:lnTo>
                    <a:pt x="19075" y="340817"/>
                  </a:lnTo>
                  <a:lnTo>
                    <a:pt x="19469" y="338277"/>
                  </a:lnTo>
                  <a:lnTo>
                    <a:pt x="20408" y="333197"/>
                  </a:lnTo>
                  <a:lnTo>
                    <a:pt x="20675" y="331927"/>
                  </a:lnTo>
                  <a:lnTo>
                    <a:pt x="21196" y="329387"/>
                  </a:lnTo>
                  <a:lnTo>
                    <a:pt x="20256" y="331927"/>
                  </a:lnTo>
                  <a:lnTo>
                    <a:pt x="22047" y="316687"/>
                  </a:lnTo>
                  <a:lnTo>
                    <a:pt x="23075" y="315417"/>
                  </a:lnTo>
                  <a:lnTo>
                    <a:pt x="23241" y="314299"/>
                  </a:lnTo>
                  <a:lnTo>
                    <a:pt x="23571" y="313817"/>
                  </a:lnTo>
                  <a:lnTo>
                    <a:pt x="23406" y="313829"/>
                  </a:lnTo>
                  <a:lnTo>
                    <a:pt x="23304" y="313969"/>
                  </a:lnTo>
                  <a:lnTo>
                    <a:pt x="24472" y="306527"/>
                  </a:lnTo>
                  <a:lnTo>
                    <a:pt x="26504" y="297637"/>
                  </a:lnTo>
                  <a:lnTo>
                    <a:pt x="31038" y="282397"/>
                  </a:lnTo>
                  <a:lnTo>
                    <a:pt x="32639" y="277317"/>
                  </a:lnTo>
                  <a:lnTo>
                    <a:pt x="33667" y="272237"/>
                  </a:lnTo>
                  <a:lnTo>
                    <a:pt x="35610" y="267157"/>
                  </a:lnTo>
                  <a:lnTo>
                    <a:pt x="40678" y="255727"/>
                  </a:lnTo>
                  <a:lnTo>
                    <a:pt x="40830" y="251917"/>
                  </a:lnTo>
                  <a:lnTo>
                    <a:pt x="42557" y="248107"/>
                  </a:lnTo>
                  <a:lnTo>
                    <a:pt x="46520" y="241757"/>
                  </a:lnTo>
                  <a:lnTo>
                    <a:pt x="45974" y="239217"/>
                  </a:lnTo>
                  <a:lnTo>
                    <a:pt x="47040" y="235407"/>
                  </a:lnTo>
                  <a:lnTo>
                    <a:pt x="48615" y="232867"/>
                  </a:lnTo>
                  <a:lnTo>
                    <a:pt x="49923" y="229057"/>
                  </a:lnTo>
                  <a:lnTo>
                    <a:pt x="52882" y="222707"/>
                  </a:lnTo>
                  <a:lnTo>
                    <a:pt x="54114" y="218897"/>
                  </a:lnTo>
                  <a:lnTo>
                    <a:pt x="58686" y="211277"/>
                  </a:lnTo>
                  <a:lnTo>
                    <a:pt x="58864" y="210934"/>
                  </a:lnTo>
                  <a:lnTo>
                    <a:pt x="61976" y="204927"/>
                  </a:lnTo>
                  <a:lnTo>
                    <a:pt x="61874" y="203657"/>
                  </a:lnTo>
                  <a:lnTo>
                    <a:pt x="66624" y="196037"/>
                  </a:lnTo>
                  <a:lnTo>
                    <a:pt x="70129" y="192227"/>
                  </a:lnTo>
                  <a:lnTo>
                    <a:pt x="68656" y="190957"/>
                  </a:lnTo>
                  <a:lnTo>
                    <a:pt x="73240" y="183337"/>
                  </a:lnTo>
                  <a:lnTo>
                    <a:pt x="78879" y="176987"/>
                  </a:lnTo>
                  <a:lnTo>
                    <a:pt x="83642" y="170637"/>
                  </a:lnTo>
                  <a:lnTo>
                    <a:pt x="86296" y="166827"/>
                  </a:lnTo>
                  <a:lnTo>
                    <a:pt x="89217" y="163017"/>
                  </a:lnTo>
                  <a:lnTo>
                    <a:pt x="92329" y="159207"/>
                  </a:lnTo>
                  <a:lnTo>
                    <a:pt x="95262" y="152857"/>
                  </a:lnTo>
                  <a:lnTo>
                    <a:pt x="102514" y="145237"/>
                  </a:lnTo>
                  <a:lnTo>
                    <a:pt x="110083" y="137617"/>
                  </a:lnTo>
                  <a:lnTo>
                    <a:pt x="114439" y="133807"/>
                  </a:lnTo>
                  <a:lnTo>
                    <a:pt x="110591" y="140157"/>
                  </a:lnTo>
                  <a:lnTo>
                    <a:pt x="113360" y="136347"/>
                  </a:lnTo>
                  <a:lnTo>
                    <a:pt x="114769" y="133807"/>
                  </a:lnTo>
                  <a:lnTo>
                    <a:pt x="116687" y="131267"/>
                  </a:lnTo>
                  <a:lnTo>
                    <a:pt x="120954" y="126187"/>
                  </a:lnTo>
                  <a:lnTo>
                    <a:pt x="121843" y="126187"/>
                  </a:lnTo>
                  <a:lnTo>
                    <a:pt x="120319" y="128727"/>
                  </a:lnTo>
                  <a:lnTo>
                    <a:pt x="122986" y="126187"/>
                  </a:lnTo>
                  <a:lnTo>
                    <a:pt x="124320" y="124917"/>
                  </a:lnTo>
                  <a:lnTo>
                    <a:pt x="125450" y="123647"/>
                  </a:lnTo>
                  <a:lnTo>
                    <a:pt x="126390" y="122377"/>
                  </a:lnTo>
                  <a:lnTo>
                    <a:pt x="127279" y="121107"/>
                  </a:lnTo>
                  <a:lnTo>
                    <a:pt x="127863" y="121107"/>
                  </a:lnTo>
                  <a:lnTo>
                    <a:pt x="130987" y="117348"/>
                  </a:lnTo>
                  <a:lnTo>
                    <a:pt x="130797" y="117779"/>
                  </a:lnTo>
                  <a:lnTo>
                    <a:pt x="130568" y="118249"/>
                  </a:lnTo>
                  <a:lnTo>
                    <a:pt x="130314" y="118656"/>
                  </a:lnTo>
                  <a:lnTo>
                    <a:pt x="131559" y="116776"/>
                  </a:lnTo>
                  <a:lnTo>
                    <a:pt x="131343" y="116979"/>
                  </a:lnTo>
                  <a:lnTo>
                    <a:pt x="131165" y="117144"/>
                  </a:lnTo>
                  <a:lnTo>
                    <a:pt x="132130" y="116027"/>
                  </a:lnTo>
                  <a:lnTo>
                    <a:pt x="133108" y="112217"/>
                  </a:lnTo>
                  <a:lnTo>
                    <a:pt x="135128" y="110947"/>
                  </a:lnTo>
                  <a:lnTo>
                    <a:pt x="132435" y="112217"/>
                  </a:lnTo>
                  <a:lnTo>
                    <a:pt x="137388" y="107137"/>
                  </a:lnTo>
                  <a:lnTo>
                    <a:pt x="142621" y="102057"/>
                  </a:lnTo>
                  <a:lnTo>
                    <a:pt x="148336" y="96977"/>
                  </a:lnTo>
                  <a:lnTo>
                    <a:pt x="154774" y="93167"/>
                  </a:lnTo>
                  <a:lnTo>
                    <a:pt x="163639" y="86817"/>
                  </a:lnTo>
                  <a:lnTo>
                    <a:pt x="164617" y="86817"/>
                  </a:lnTo>
                  <a:lnTo>
                    <a:pt x="168910" y="83007"/>
                  </a:lnTo>
                  <a:lnTo>
                    <a:pt x="172999" y="80467"/>
                  </a:lnTo>
                  <a:lnTo>
                    <a:pt x="175983" y="77927"/>
                  </a:lnTo>
                  <a:lnTo>
                    <a:pt x="177469" y="76657"/>
                  </a:lnTo>
                  <a:lnTo>
                    <a:pt x="175501" y="77927"/>
                  </a:lnTo>
                  <a:lnTo>
                    <a:pt x="178650" y="75387"/>
                  </a:lnTo>
                  <a:lnTo>
                    <a:pt x="189166" y="69037"/>
                  </a:lnTo>
                  <a:lnTo>
                    <a:pt x="195376" y="66497"/>
                  </a:lnTo>
                  <a:lnTo>
                    <a:pt x="199847" y="63957"/>
                  </a:lnTo>
                  <a:lnTo>
                    <a:pt x="203809" y="61417"/>
                  </a:lnTo>
                  <a:lnTo>
                    <a:pt x="208089" y="58877"/>
                  </a:lnTo>
                  <a:lnTo>
                    <a:pt x="212344" y="57607"/>
                  </a:lnTo>
                  <a:lnTo>
                    <a:pt x="216509" y="55067"/>
                  </a:lnTo>
                  <a:lnTo>
                    <a:pt x="233895" y="46177"/>
                  </a:lnTo>
                  <a:lnTo>
                    <a:pt x="238417" y="43637"/>
                  </a:lnTo>
                  <a:lnTo>
                    <a:pt x="243662" y="42367"/>
                  </a:lnTo>
                  <a:lnTo>
                    <a:pt x="249097" y="39827"/>
                  </a:lnTo>
                  <a:lnTo>
                    <a:pt x="248107" y="39827"/>
                  </a:lnTo>
                  <a:lnTo>
                    <a:pt x="257187" y="37287"/>
                  </a:lnTo>
                  <a:lnTo>
                    <a:pt x="257949" y="37287"/>
                  </a:lnTo>
                  <a:lnTo>
                    <a:pt x="265442" y="33477"/>
                  </a:lnTo>
                  <a:lnTo>
                    <a:pt x="273812" y="33477"/>
                  </a:lnTo>
                  <a:lnTo>
                    <a:pt x="270840" y="32207"/>
                  </a:lnTo>
                  <a:lnTo>
                    <a:pt x="281432" y="29667"/>
                  </a:lnTo>
                  <a:lnTo>
                    <a:pt x="293116" y="27127"/>
                  </a:lnTo>
                  <a:lnTo>
                    <a:pt x="288912" y="29667"/>
                  </a:lnTo>
                  <a:lnTo>
                    <a:pt x="287401" y="30937"/>
                  </a:lnTo>
                  <a:lnTo>
                    <a:pt x="295008" y="28397"/>
                  </a:lnTo>
                  <a:lnTo>
                    <a:pt x="296786" y="28397"/>
                  </a:lnTo>
                  <a:lnTo>
                    <a:pt x="299529" y="27127"/>
                  </a:lnTo>
                  <a:lnTo>
                    <a:pt x="302260" y="25857"/>
                  </a:lnTo>
                  <a:lnTo>
                    <a:pt x="302463" y="27127"/>
                  </a:lnTo>
                  <a:lnTo>
                    <a:pt x="307543" y="25857"/>
                  </a:lnTo>
                  <a:lnTo>
                    <a:pt x="312610" y="24587"/>
                  </a:lnTo>
                  <a:lnTo>
                    <a:pt x="313524" y="24587"/>
                  </a:lnTo>
                  <a:lnTo>
                    <a:pt x="310972" y="25857"/>
                  </a:lnTo>
                  <a:lnTo>
                    <a:pt x="314490" y="25857"/>
                  </a:lnTo>
                  <a:lnTo>
                    <a:pt x="318655" y="24587"/>
                  </a:lnTo>
                  <a:lnTo>
                    <a:pt x="322821" y="23317"/>
                  </a:lnTo>
                  <a:lnTo>
                    <a:pt x="331152" y="20777"/>
                  </a:lnTo>
                  <a:lnTo>
                    <a:pt x="321043" y="23317"/>
                  </a:lnTo>
                  <a:lnTo>
                    <a:pt x="322033" y="22047"/>
                  </a:lnTo>
                  <a:lnTo>
                    <a:pt x="332562" y="19507"/>
                  </a:lnTo>
                  <a:lnTo>
                    <a:pt x="336473" y="19507"/>
                  </a:lnTo>
                  <a:lnTo>
                    <a:pt x="341845" y="18618"/>
                  </a:lnTo>
                  <a:lnTo>
                    <a:pt x="340893" y="19304"/>
                  </a:lnTo>
                  <a:lnTo>
                    <a:pt x="351370" y="18237"/>
                  </a:lnTo>
                  <a:lnTo>
                    <a:pt x="352005" y="19304"/>
                  </a:lnTo>
                  <a:lnTo>
                    <a:pt x="352120" y="19507"/>
                  </a:lnTo>
                  <a:lnTo>
                    <a:pt x="359206" y="19507"/>
                  </a:lnTo>
                  <a:lnTo>
                    <a:pt x="353606" y="18237"/>
                  </a:lnTo>
                  <a:lnTo>
                    <a:pt x="364667" y="18237"/>
                  </a:lnTo>
                  <a:lnTo>
                    <a:pt x="367118" y="16967"/>
                  </a:lnTo>
                  <a:lnTo>
                    <a:pt x="373875" y="16967"/>
                  </a:lnTo>
                  <a:lnTo>
                    <a:pt x="378180" y="15697"/>
                  </a:lnTo>
                  <a:lnTo>
                    <a:pt x="381050" y="16611"/>
                  </a:lnTo>
                  <a:lnTo>
                    <a:pt x="379437" y="16611"/>
                  </a:lnTo>
                  <a:lnTo>
                    <a:pt x="380479" y="16675"/>
                  </a:lnTo>
                  <a:lnTo>
                    <a:pt x="381038" y="16662"/>
                  </a:lnTo>
                  <a:lnTo>
                    <a:pt x="382168" y="16967"/>
                  </a:lnTo>
                  <a:lnTo>
                    <a:pt x="388264" y="16967"/>
                  </a:lnTo>
                  <a:lnTo>
                    <a:pt x="386092" y="18237"/>
                  </a:lnTo>
                  <a:lnTo>
                    <a:pt x="401269" y="18237"/>
                  </a:lnTo>
                  <a:lnTo>
                    <a:pt x="436245" y="23317"/>
                  </a:lnTo>
                  <a:lnTo>
                    <a:pt x="438391" y="23317"/>
                  </a:lnTo>
                  <a:lnTo>
                    <a:pt x="447268" y="24587"/>
                  </a:lnTo>
                  <a:lnTo>
                    <a:pt x="451434" y="25857"/>
                  </a:lnTo>
                  <a:lnTo>
                    <a:pt x="454875" y="27127"/>
                  </a:lnTo>
                  <a:lnTo>
                    <a:pt x="454507" y="25857"/>
                  </a:lnTo>
                  <a:lnTo>
                    <a:pt x="461060" y="28397"/>
                  </a:lnTo>
                  <a:lnTo>
                    <a:pt x="469087" y="29667"/>
                  </a:lnTo>
                  <a:lnTo>
                    <a:pt x="475119" y="32207"/>
                  </a:lnTo>
                  <a:lnTo>
                    <a:pt x="475754" y="32207"/>
                  </a:lnTo>
                  <a:lnTo>
                    <a:pt x="483717" y="34747"/>
                  </a:lnTo>
                  <a:lnTo>
                    <a:pt x="490842" y="37287"/>
                  </a:lnTo>
                  <a:lnTo>
                    <a:pt x="504367" y="41097"/>
                  </a:lnTo>
                  <a:lnTo>
                    <a:pt x="508863" y="43637"/>
                  </a:lnTo>
                  <a:lnTo>
                    <a:pt x="513638" y="44907"/>
                  </a:lnTo>
                  <a:lnTo>
                    <a:pt x="518680" y="46177"/>
                  </a:lnTo>
                  <a:lnTo>
                    <a:pt x="523646" y="48717"/>
                  </a:lnTo>
                  <a:lnTo>
                    <a:pt x="529082" y="51257"/>
                  </a:lnTo>
                  <a:lnTo>
                    <a:pt x="535317" y="55067"/>
                  </a:lnTo>
                  <a:lnTo>
                    <a:pt x="544258" y="60147"/>
                  </a:lnTo>
                  <a:lnTo>
                    <a:pt x="556602" y="67767"/>
                  </a:lnTo>
                  <a:lnTo>
                    <a:pt x="570077" y="75387"/>
                  </a:lnTo>
                  <a:lnTo>
                    <a:pt x="582409" y="84277"/>
                  </a:lnTo>
                  <a:lnTo>
                    <a:pt x="602297" y="98247"/>
                  </a:lnTo>
                  <a:lnTo>
                    <a:pt x="608495" y="103327"/>
                  </a:lnTo>
                  <a:lnTo>
                    <a:pt x="613664" y="108407"/>
                  </a:lnTo>
                  <a:lnTo>
                    <a:pt x="619264" y="112217"/>
                  </a:lnTo>
                  <a:lnTo>
                    <a:pt x="652805" y="146507"/>
                  </a:lnTo>
                  <a:lnTo>
                    <a:pt x="669086" y="169367"/>
                  </a:lnTo>
                  <a:lnTo>
                    <a:pt x="675322" y="176987"/>
                  </a:lnTo>
                  <a:lnTo>
                    <a:pt x="686282" y="194767"/>
                  </a:lnTo>
                  <a:lnTo>
                    <a:pt x="689711" y="199847"/>
                  </a:lnTo>
                  <a:lnTo>
                    <a:pt x="693369" y="204927"/>
                  </a:lnTo>
                  <a:lnTo>
                    <a:pt x="695375" y="211277"/>
                  </a:lnTo>
                  <a:lnTo>
                    <a:pt x="698931" y="216357"/>
                  </a:lnTo>
                  <a:lnTo>
                    <a:pt x="700303" y="220167"/>
                  </a:lnTo>
                  <a:lnTo>
                    <a:pt x="702068" y="223977"/>
                  </a:lnTo>
                  <a:lnTo>
                    <a:pt x="704088" y="227787"/>
                  </a:lnTo>
                  <a:lnTo>
                    <a:pt x="706043" y="232867"/>
                  </a:lnTo>
                  <a:lnTo>
                    <a:pt x="708558" y="236677"/>
                  </a:lnTo>
                  <a:lnTo>
                    <a:pt x="710209" y="241757"/>
                  </a:lnTo>
                  <a:lnTo>
                    <a:pt x="715873" y="256997"/>
                  </a:lnTo>
                  <a:lnTo>
                    <a:pt x="718527" y="264617"/>
                  </a:lnTo>
                  <a:lnTo>
                    <a:pt x="720737" y="273507"/>
                  </a:lnTo>
                  <a:lnTo>
                    <a:pt x="722426" y="278587"/>
                  </a:lnTo>
                  <a:lnTo>
                    <a:pt x="723239" y="281127"/>
                  </a:lnTo>
                  <a:lnTo>
                    <a:pt x="723582" y="282397"/>
                  </a:lnTo>
                  <a:lnTo>
                    <a:pt x="723163" y="279857"/>
                  </a:lnTo>
                  <a:lnTo>
                    <a:pt x="723569" y="278587"/>
                  </a:lnTo>
                  <a:lnTo>
                    <a:pt x="724750" y="284937"/>
                  </a:lnTo>
                  <a:lnTo>
                    <a:pt x="728370" y="297637"/>
                  </a:lnTo>
                  <a:lnTo>
                    <a:pt x="727062" y="296367"/>
                  </a:lnTo>
                  <a:lnTo>
                    <a:pt x="726567" y="295097"/>
                  </a:lnTo>
                  <a:lnTo>
                    <a:pt x="725906" y="295097"/>
                  </a:lnTo>
                  <a:lnTo>
                    <a:pt x="727227" y="298907"/>
                  </a:lnTo>
                  <a:lnTo>
                    <a:pt x="728764" y="305257"/>
                  </a:lnTo>
                  <a:lnTo>
                    <a:pt x="730935" y="316687"/>
                  </a:lnTo>
                  <a:lnTo>
                    <a:pt x="730973" y="320497"/>
                  </a:lnTo>
                  <a:lnTo>
                    <a:pt x="731570" y="316687"/>
                  </a:lnTo>
                  <a:lnTo>
                    <a:pt x="732980" y="326847"/>
                  </a:lnTo>
                  <a:lnTo>
                    <a:pt x="749541" y="326847"/>
                  </a:lnTo>
                  <a:close/>
                </a:path>
                <a:path extrusionOk="0" h="805814" w="1016000">
                  <a:moveTo>
                    <a:pt x="753706" y="372567"/>
                  </a:moveTo>
                  <a:lnTo>
                    <a:pt x="753211" y="363677"/>
                  </a:lnTo>
                  <a:lnTo>
                    <a:pt x="752779" y="353517"/>
                  </a:lnTo>
                  <a:lnTo>
                    <a:pt x="752424" y="344627"/>
                  </a:lnTo>
                  <a:lnTo>
                    <a:pt x="752017" y="338277"/>
                  </a:lnTo>
                  <a:lnTo>
                    <a:pt x="751941" y="337007"/>
                  </a:lnTo>
                  <a:lnTo>
                    <a:pt x="751852" y="335737"/>
                  </a:lnTo>
                  <a:lnTo>
                    <a:pt x="750938" y="328117"/>
                  </a:lnTo>
                  <a:lnTo>
                    <a:pt x="733158" y="328117"/>
                  </a:lnTo>
                  <a:lnTo>
                    <a:pt x="732929" y="328117"/>
                  </a:lnTo>
                  <a:lnTo>
                    <a:pt x="733615" y="331927"/>
                  </a:lnTo>
                  <a:lnTo>
                    <a:pt x="735164" y="337007"/>
                  </a:lnTo>
                  <a:lnTo>
                    <a:pt x="736663" y="358597"/>
                  </a:lnTo>
                  <a:lnTo>
                    <a:pt x="737082" y="366217"/>
                  </a:lnTo>
                  <a:lnTo>
                    <a:pt x="737298" y="372567"/>
                  </a:lnTo>
                  <a:lnTo>
                    <a:pt x="737298" y="380187"/>
                  </a:lnTo>
                  <a:lnTo>
                    <a:pt x="735152" y="412991"/>
                  </a:lnTo>
                  <a:lnTo>
                    <a:pt x="735063" y="414477"/>
                  </a:lnTo>
                  <a:lnTo>
                    <a:pt x="734974" y="415747"/>
                  </a:lnTo>
                  <a:lnTo>
                    <a:pt x="733907" y="422097"/>
                  </a:lnTo>
                  <a:lnTo>
                    <a:pt x="732866" y="429717"/>
                  </a:lnTo>
                  <a:lnTo>
                    <a:pt x="731875" y="438607"/>
                  </a:lnTo>
                  <a:lnTo>
                    <a:pt x="730935" y="447497"/>
                  </a:lnTo>
                  <a:lnTo>
                    <a:pt x="730885" y="446227"/>
                  </a:lnTo>
                  <a:lnTo>
                    <a:pt x="730783" y="443687"/>
                  </a:lnTo>
                  <a:lnTo>
                    <a:pt x="730592" y="446227"/>
                  </a:lnTo>
                  <a:lnTo>
                    <a:pt x="730478" y="447497"/>
                  </a:lnTo>
                  <a:lnTo>
                    <a:pt x="730364" y="448767"/>
                  </a:lnTo>
                  <a:lnTo>
                    <a:pt x="730250" y="450037"/>
                  </a:lnTo>
                  <a:lnTo>
                    <a:pt x="729589" y="452577"/>
                  </a:lnTo>
                  <a:lnTo>
                    <a:pt x="728700" y="456387"/>
                  </a:lnTo>
                  <a:lnTo>
                    <a:pt x="727925" y="456387"/>
                  </a:lnTo>
                  <a:lnTo>
                    <a:pt x="725551" y="462737"/>
                  </a:lnTo>
                  <a:lnTo>
                    <a:pt x="724242" y="467817"/>
                  </a:lnTo>
                  <a:lnTo>
                    <a:pt x="723277" y="472897"/>
                  </a:lnTo>
                  <a:lnTo>
                    <a:pt x="722223" y="477977"/>
                  </a:lnTo>
                  <a:lnTo>
                    <a:pt x="721956" y="484327"/>
                  </a:lnTo>
                  <a:lnTo>
                    <a:pt x="720229" y="488137"/>
                  </a:lnTo>
                  <a:lnTo>
                    <a:pt x="720242" y="489407"/>
                  </a:lnTo>
                  <a:lnTo>
                    <a:pt x="714552" y="504647"/>
                  </a:lnTo>
                  <a:lnTo>
                    <a:pt x="731672" y="504647"/>
                  </a:lnTo>
                  <a:lnTo>
                    <a:pt x="738111" y="486867"/>
                  </a:lnTo>
                  <a:lnTo>
                    <a:pt x="740803" y="471627"/>
                  </a:lnTo>
                  <a:lnTo>
                    <a:pt x="742416" y="466547"/>
                  </a:lnTo>
                  <a:lnTo>
                    <a:pt x="744004" y="460197"/>
                  </a:lnTo>
                  <a:lnTo>
                    <a:pt x="745578" y="455117"/>
                  </a:lnTo>
                  <a:lnTo>
                    <a:pt x="747052" y="450037"/>
                  </a:lnTo>
                  <a:lnTo>
                    <a:pt x="747318" y="447497"/>
                  </a:lnTo>
                  <a:lnTo>
                    <a:pt x="747712" y="443687"/>
                  </a:lnTo>
                  <a:lnTo>
                    <a:pt x="748766" y="437337"/>
                  </a:lnTo>
                  <a:lnTo>
                    <a:pt x="751573" y="419557"/>
                  </a:lnTo>
                  <a:lnTo>
                    <a:pt x="752703" y="413207"/>
                  </a:lnTo>
                  <a:lnTo>
                    <a:pt x="752767" y="401777"/>
                  </a:lnTo>
                  <a:lnTo>
                    <a:pt x="752856" y="400507"/>
                  </a:lnTo>
                  <a:lnTo>
                    <a:pt x="753287" y="391617"/>
                  </a:lnTo>
                  <a:lnTo>
                    <a:pt x="753656" y="382727"/>
                  </a:lnTo>
                  <a:lnTo>
                    <a:pt x="753706" y="372567"/>
                  </a:lnTo>
                  <a:close/>
                </a:path>
                <a:path extrusionOk="0" h="805814" w="1016000">
                  <a:moveTo>
                    <a:pt x="1015936" y="804379"/>
                  </a:moveTo>
                  <a:lnTo>
                    <a:pt x="1015619" y="804367"/>
                  </a:lnTo>
                  <a:lnTo>
                    <a:pt x="1015326" y="804608"/>
                  </a:lnTo>
                  <a:lnTo>
                    <a:pt x="1015072" y="804887"/>
                  </a:lnTo>
                  <a:lnTo>
                    <a:pt x="1015047" y="805040"/>
                  </a:lnTo>
                  <a:lnTo>
                    <a:pt x="1015009" y="805230"/>
                  </a:lnTo>
                  <a:lnTo>
                    <a:pt x="1015936" y="804379"/>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7" name="Google Shape;57;p1"/>
            <p:cNvSpPr/>
            <p:nvPr/>
          </p:nvSpPr>
          <p:spPr>
            <a:xfrm>
              <a:off x="863941" y="3852401"/>
              <a:ext cx="626745" cy="626745"/>
            </a:xfrm>
            <a:custGeom>
              <a:rect b="b" l="l" r="r" t="t"/>
              <a:pathLst>
                <a:path extrusionOk="0" h="626745" w="626744">
                  <a:moveTo>
                    <a:pt x="313245" y="0"/>
                  </a:moveTo>
                  <a:lnTo>
                    <a:pt x="266956" y="3396"/>
                  </a:lnTo>
                  <a:lnTo>
                    <a:pt x="222776" y="13262"/>
                  </a:lnTo>
                  <a:lnTo>
                    <a:pt x="181189" y="29114"/>
                  </a:lnTo>
                  <a:lnTo>
                    <a:pt x="142680" y="50466"/>
                  </a:lnTo>
                  <a:lnTo>
                    <a:pt x="107733" y="76834"/>
                  </a:lnTo>
                  <a:lnTo>
                    <a:pt x="76834" y="107733"/>
                  </a:lnTo>
                  <a:lnTo>
                    <a:pt x="50466" y="142680"/>
                  </a:lnTo>
                  <a:lnTo>
                    <a:pt x="29114" y="181189"/>
                  </a:lnTo>
                  <a:lnTo>
                    <a:pt x="13262" y="222776"/>
                  </a:lnTo>
                  <a:lnTo>
                    <a:pt x="3396" y="266956"/>
                  </a:lnTo>
                  <a:lnTo>
                    <a:pt x="0" y="313245"/>
                  </a:lnTo>
                  <a:lnTo>
                    <a:pt x="3396" y="359534"/>
                  </a:lnTo>
                  <a:lnTo>
                    <a:pt x="13262" y="403714"/>
                  </a:lnTo>
                  <a:lnTo>
                    <a:pt x="29114" y="445301"/>
                  </a:lnTo>
                  <a:lnTo>
                    <a:pt x="50466" y="483810"/>
                  </a:lnTo>
                  <a:lnTo>
                    <a:pt x="76834" y="518757"/>
                  </a:lnTo>
                  <a:lnTo>
                    <a:pt x="107733" y="549656"/>
                  </a:lnTo>
                  <a:lnTo>
                    <a:pt x="142680" y="576024"/>
                  </a:lnTo>
                  <a:lnTo>
                    <a:pt x="181189" y="597376"/>
                  </a:lnTo>
                  <a:lnTo>
                    <a:pt x="222776" y="613228"/>
                  </a:lnTo>
                  <a:lnTo>
                    <a:pt x="266956" y="623094"/>
                  </a:lnTo>
                  <a:lnTo>
                    <a:pt x="313245" y="626490"/>
                  </a:lnTo>
                  <a:lnTo>
                    <a:pt x="359534" y="623094"/>
                  </a:lnTo>
                  <a:lnTo>
                    <a:pt x="403714" y="613228"/>
                  </a:lnTo>
                  <a:lnTo>
                    <a:pt x="445301" y="597376"/>
                  </a:lnTo>
                  <a:lnTo>
                    <a:pt x="483810" y="576024"/>
                  </a:lnTo>
                  <a:lnTo>
                    <a:pt x="518757" y="549656"/>
                  </a:lnTo>
                  <a:lnTo>
                    <a:pt x="549656" y="518757"/>
                  </a:lnTo>
                  <a:lnTo>
                    <a:pt x="576024" y="483810"/>
                  </a:lnTo>
                  <a:lnTo>
                    <a:pt x="597376" y="445301"/>
                  </a:lnTo>
                  <a:lnTo>
                    <a:pt x="613228" y="403714"/>
                  </a:lnTo>
                  <a:lnTo>
                    <a:pt x="623094" y="359534"/>
                  </a:lnTo>
                  <a:lnTo>
                    <a:pt x="626490" y="313245"/>
                  </a:lnTo>
                  <a:lnTo>
                    <a:pt x="623094" y="266956"/>
                  </a:lnTo>
                  <a:lnTo>
                    <a:pt x="613228" y="222776"/>
                  </a:lnTo>
                  <a:lnTo>
                    <a:pt x="597376" y="181189"/>
                  </a:lnTo>
                  <a:lnTo>
                    <a:pt x="576024" y="142680"/>
                  </a:lnTo>
                  <a:lnTo>
                    <a:pt x="549656" y="107733"/>
                  </a:lnTo>
                  <a:lnTo>
                    <a:pt x="518757" y="76834"/>
                  </a:lnTo>
                  <a:lnTo>
                    <a:pt x="483810" y="50466"/>
                  </a:lnTo>
                  <a:lnTo>
                    <a:pt x="445301" y="29114"/>
                  </a:lnTo>
                  <a:lnTo>
                    <a:pt x="403714" y="13262"/>
                  </a:lnTo>
                  <a:lnTo>
                    <a:pt x="359534" y="3396"/>
                  </a:lnTo>
                  <a:lnTo>
                    <a:pt x="313245" y="0"/>
                  </a:lnTo>
                  <a:close/>
                </a:path>
              </a:pathLst>
            </a:custGeom>
            <a:solidFill>
              <a:srgbClr val="FBB8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8" name="Google Shape;58;p1"/>
            <p:cNvSpPr/>
            <p:nvPr/>
          </p:nvSpPr>
          <p:spPr>
            <a:xfrm>
              <a:off x="864019" y="3852404"/>
              <a:ext cx="629920" cy="626745"/>
            </a:xfrm>
            <a:custGeom>
              <a:rect b="b" l="l" r="r" t="t"/>
              <a:pathLst>
                <a:path extrusionOk="0" h="626745" w="629919">
                  <a:moveTo>
                    <a:pt x="16065" y="343293"/>
                  </a:moveTo>
                  <a:lnTo>
                    <a:pt x="15417" y="338213"/>
                  </a:lnTo>
                  <a:lnTo>
                    <a:pt x="15290" y="339369"/>
                  </a:lnTo>
                  <a:lnTo>
                    <a:pt x="16065" y="343293"/>
                  </a:lnTo>
                  <a:close/>
                </a:path>
                <a:path extrusionOk="0" h="626745" w="629919">
                  <a:moveTo>
                    <a:pt x="22415" y="388251"/>
                  </a:moveTo>
                  <a:lnTo>
                    <a:pt x="22098" y="386092"/>
                  </a:lnTo>
                  <a:lnTo>
                    <a:pt x="20434" y="380606"/>
                  </a:lnTo>
                  <a:lnTo>
                    <a:pt x="19037" y="373773"/>
                  </a:lnTo>
                  <a:lnTo>
                    <a:pt x="19342" y="373773"/>
                  </a:lnTo>
                  <a:lnTo>
                    <a:pt x="15189" y="348373"/>
                  </a:lnTo>
                  <a:lnTo>
                    <a:pt x="14630" y="345846"/>
                  </a:lnTo>
                  <a:lnTo>
                    <a:pt x="14668" y="347103"/>
                  </a:lnTo>
                  <a:lnTo>
                    <a:pt x="14782" y="348373"/>
                  </a:lnTo>
                  <a:lnTo>
                    <a:pt x="18910" y="373418"/>
                  </a:lnTo>
                  <a:lnTo>
                    <a:pt x="18351" y="373113"/>
                  </a:lnTo>
                  <a:lnTo>
                    <a:pt x="19227" y="378117"/>
                  </a:lnTo>
                  <a:lnTo>
                    <a:pt x="20916" y="382943"/>
                  </a:lnTo>
                  <a:lnTo>
                    <a:pt x="22148" y="387870"/>
                  </a:lnTo>
                  <a:lnTo>
                    <a:pt x="22352" y="388251"/>
                  </a:lnTo>
                  <a:close/>
                </a:path>
                <a:path extrusionOk="0" h="626745" w="629919">
                  <a:moveTo>
                    <a:pt x="27419" y="410603"/>
                  </a:moveTo>
                  <a:lnTo>
                    <a:pt x="26212" y="408063"/>
                  </a:lnTo>
                  <a:lnTo>
                    <a:pt x="26657" y="409333"/>
                  </a:lnTo>
                  <a:lnTo>
                    <a:pt x="27419" y="410603"/>
                  </a:lnTo>
                  <a:close/>
                </a:path>
                <a:path extrusionOk="0" h="626745" w="629919">
                  <a:moveTo>
                    <a:pt x="45821" y="454050"/>
                  </a:moveTo>
                  <a:lnTo>
                    <a:pt x="45072" y="451218"/>
                  </a:lnTo>
                  <a:lnTo>
                    <a:pt x="45504" y="453364"/>
                  </a:lnTo>
                  <a:lnTo>
                    <a:pt x="45821" y="454050"/>
                  </a:lnTo>
                  <a:close/>
                </a:path>
                <a:path extrusionOk="0" h="626745" w="629919">
                  <a:moveTo>
                    <a:pt x="74091" y="518553"/>
                  </a:moveTo>
                  <a:lnTo>
                    <a:pt x="71450" y="515010"/>
                  </a:lnTo>
                  <a:lnTo>
                    <a:pt x="72085" y="516013"/>
                  </a:lnTo>
                  <a:lnTo>
                    <a:pt x="74091" y="518553"/>
                  </a:lnTo>
                  <a:close/>
                </a:path>
                <a:path extrusionOk="0" h="626745" w="629919">
                  <a:moveTo>
                    <a:pt x="104165" y="339064"/>
                  </a:moveTo>
                  <a:lnTo>
                    <a:pt x="104063" y="338569"/>
                  </a:lnTo>
                  <a:lnTo>
                    <a:pt x="103962" y="338251"/>
                  </a:lnTo>
                  <a:lnTo>
                    <a:pt x="103860" y="338035"/>
                  </a:lnTo>
                  <a:lnTo>
                    <a:pt x="104165" y="339064"/>
                  </a:lnTo>
                  <a:close/>
                </a:path>
                <a:path extrusionOk="0" h="626745" w="629919">
                  <a:moveTo>
                    <a:pt x="105079" y="532523"/>
                  </a:moveTo>
                  <a:lnTo>
                    <a:pt x="104470" y="531888"/>
                  </a:lnTo>
                  <a:lnTo>
                    <a:pt x="103809" y="531253"/>
                  </a:lnTo>
                  <a:lnTo>
                    <a:pt x="104317" y="531888"/>
                  </a:lnTo>
                  <a:lnTo>
                    <a:pt x="105079" y="532523"/>
                  </a:lnTo>
                  <a:close/>
                </a:path>
                <a:path extrusionOk="0" h="626745" w="629919">
                  <a:moveTo>
                    <a:pt x="108165" y="535101"/>
                  </a:moveTo>
                  <a:lnTo>
                    <a:pt x="106603" y="533793"/>
                  </a:lnTo>
                  <a:lnTo>
                    <a:pt x="107861" y="535101"/>
                  </a:lnTo>
                  <a:lnTo>
                    <a:pt x="108165" y="535101"/>
                  </a:lnTo>
                  <a:close/>
                </a:path>
                <a:path extrusionOk="0" h="626745" w="629919">
                  <a:moveTo>
                    <a:pt x="108800" y="99199"/>
                  </a:moveTo>
                  <a:lnTo>
                    <a:pt x="108394" y="99809"/>
                  </a:lnTo>
                  <a:lnTo>
                    <a:pt x="108546" y="99618"/>
                  </a:lnTo>
                  <a:lnTo>
                    <a:pt x="108673" y="99415"/>
                  </a:lnTo>
                  <a:lnTo>
                    <a:pt x="108800" y="99199"/>
                  </a:lnTo>
                  <a:close/>
                </a:path>
                <a:path extrusionOk="0" h="626745" w="629919">
                  <a:moveTo>
                    <a:pt x="125476" y="417271"/>
                  </a:moveTo>
                  <a:lnTo>
                    <a:pt x="125133" y="415137"/>
                  </a:lnTo>
                  <a:lnTo>
                    <a:pt x="125247" y="416775"/>
                  </a:lnTo>
                  <a:lnTo>
                    <a:pt x="125476" y="417271"/>
                  </a:lnTo>
                  <a:close/>
                </a:path>
                <a:path extrusionOk="0" h="626745" w="629919">
                  <a:moveTo>
                    <a:pt x="131864" y="251256"/>
                  </a:moveTo>
                  <a:lnTo>
                    <a:pt x="131064" y="249986"/>
                  </a:lnTo>
                  <a:lnTo>
                    <a:pt x="130721" y="249986"/>
                  </a:lnTo>
                  <a:lnTo>
                    <a:pt x="131864" y="251256"/>
                  </a:lnTo>
                  <a:close/>
                </a:path>
                <a:path extrusionOk="0" h="626745" w="629919">
                  <a:moveTo>
                    <a:pt x="146481" y="241846"/>
                  </a:moveTo>
                  <a:lnTo>
                    <a:pt x="145884" y="241401"/>
                  </a:lnTo>
                  <a:lnTo>
                    <a:pt x="145757" y="241452"/>
                  </a:lnTo>
                  <a:lnTo>
                    <a:pt x="146481" y="241846"/>
                  </a:lnTo>
                  <a:close/>
                </a:path>
                <a:path extrusionOk="0" h="626745" w="629919">
                  <a:moveTo>
                    <a:pt x="172491" y="432473"/>
                  </a:moveTo>
                  <a:lnTo>
                    <a:pt x="172415" y="432663"/>
                  </a:lnTo>
                  <a:lnTo>
                    <a:pt x="172491" y="432473"/>
                  </a:lnTo>
                  <a:close/>
                </a:path>
                <a:path extrusionOk="0" h="626745" w="629919">
                  <a:moveTo>
                    <a:pt x="195186" y="385724"/>
                  </a:moveTo>
                  <a:lnTo>
                    <a:pt x="194881" y="385559"/>
                  </a:lnTo>
                  <a:lnTo>
                    <a:pt x="194398" y="386575"/>
                  </a:lnTo>
                  <a:lnTo>
                    <a:pt x="194259" y="386969"/>
                  </a:lnTo>
                  <a:lnTo>
                    <a:pt x="194195" y="387184"/>
                  </a:lnTo>
                  <a:lnTo>
                    <a:pt x="194729" y="386816"/>
                  </a:lnTo>
                  <a:lnTo>
                    <a:pt x="195021" y="386308"/>
                  </a:lnTo>
                  <a:lnTo>
                    <a:pt x="195186" y="385724"/>
                  </a:lnTo>
                  <a:close/>
                </a:path>
                <a:path extrusionOk="0" h="626745" w="629919">
                  <a:moveTo>
                    <a:pt x="199491" y="495554"/>
                  </a:moveTo>
                  <a:lnTo>
                    <a:pt x="195503" y="493001"/>
                  </a:lnTo>
                  <a:lnTo>
                    <a:pt x="195681" y="493255"/>
                  </a:lnTo>
                  <a:lnTo>
                    <a:pt x="197078" y="494360"/>
                  </a:lnTo>
                  <a:lnTo>
                    <a:pt x="198412" y="495160"/>
                  </a:lnTo>
                  <a:lnTo>
                    <a:pt x="199491" y="495554"/>
                  </a:lnTo>
                  <a:close/>
                </a:path>
                <a:path extrusionOk="0" h="626745" w="629919">
                  <a:moveTo>
                    <a:pt x="211010" y="612533"/>
                  </a:moveTo>
                  <a:lnTo>
                    <a:pt x="207060" y="609993"/>
                  </a:lnTo>
                  <a:lnTo>
                    <a:pt x="207035" y="610489"/>
                  </a:lnTo>
                  <a:lnTo>
                    <a:pt x="211010" y="612533"/>
                  </a:lnTo>
                  <a:close/>
                </a:path>
                <a:path extrusionOk="0" h="626745" w="629919">
                  <a:moveTo>
                    <a:pt x="227520" y="133756"/>
                  </a:moveTo>
                  <a:lnTo>
                    <a:pt x="227393" y="133731"/>
                  </a:lnTo>
                  <a:lnTo>
                    <a:pt x="227520" y="133756"/>
                  </a:lnTo>
                  <a:close/>
                </a:path>
                <a:path extrusionOk="0" h="626745" w="629919">
                  <a:moveTo>
                    <a:pt x="237172" y="119176"/>
                  </a:moveTo>
                  <a:lnTo>
                    <a:pt x="233921" y="119176"/>
                  </a:lnTo>
                  <a:lnTo>
                    <a:pt x="232524" y="120446"/>
                  </a:lnTo>
                  <a:lnTo>
                    <a:pt x="237172" y="119176"/>
                  </a:lnTo>
                  <a:close/>
                </a:path>
                <a:path extrusionOk="0" h="626745" w="629919">
                  <a:moveTo>
                    <a:pt x="253593" y="615911"/>
                  </a:moveTo>
                  <a:lnTo>
                    <a:pt x="253504" y="615784"/>
                  </a:lnTo>
                  <a:lnTo>
                    <a:pt x="253377" y="615696"/>
                  </a:lnTo>
                  <a:lnTo>
                    <a:pt x="251472" y="615569"/>
                  </a:lnTo>
                  <a:lnTo>
                    <a:pt x="252450" y="615772"/>
                  </a:lnTo>
                  <a:lnTo>
                    <a:pt x="253123" y="615937"/>
                  </a:lnTo>
                  <a:lnTo>
                    <a:pt x="253593" y="615911"/>
                  </a:lnTo>
                  <a:close/>
                </a:path>
                <a:path extrusionOk="0" h="626745" w="629919">
                  <a:moveTo>
                    <a:pt x="271907" y="620153"/>
                  </a:moveTo>
                  <a:lnTo>
                    <a:pt x="267347" y="619264"/>
                  </a:lnTo>
                  <a:lnTo>
                    <a:pt x="267906" y="619493"/>
                  </a:lnTo>
                  <a:lnTo>
                    <a:pt x="270535" y="620153"/>
                  </a:lnTo>
                  <a:lnTo>
                    <a:pt x="271907" y="620153"/>
                  </a:lnTo>
                  <a:close/>
                </a:path>
                <a:path extrusionOk="0" h="626745" w="629919">
                  <a:moveTo>
                    <a:pt x="274345" y="530313"/>
                  </a:moveTo>
                  <a:lnTo>
                    <a:pt x="274281" y="530174"/>
                  </a:lnTo>
                  <a:lnTo>
                    <a:pt x="272821" y="530161"/>
                  </a:lnTo>
                  <a:lnTo>
                    <a:pt x="274002" y="530377"/>
                  </a:lnTo>
                  <a:lnTo>
                    <a:pt x="274345" y="530313"/>
                  </a:lnTo>
                  <a:close/>
                </a:path>
                <a:path extrusionOk="0" h="626745" w="629919">
                  <a:moveTo>
                    <a:pt x="280504" y="141617"/>
                  </a:moveTo>
                  <a:lnTo>
                    <a:pt x="280365" y="141516"/>
                  </a:lnTo>
                  <a:lnTo>
                    <a:pt x="280504" y="141617"/>
                  </a:lnTo>
                  <a:close/>
                </a:path>
                <a:path extrusionOk="0" h="626745" w="629919">
                  <a:moveTo>
                    <a:pt x="282359" y="141909"/>
                  </a:moveTo>
                  <a:lnTo>
                    <a:pt x="281190" y="141681"/>
                  </a:lnTo>
                  <a:lnTo>
                    <a:pt x="280746" y="141643"/>
                  </a:lnTo>
                  <a:lnTo>
                    <a:pt x="280492" y="141630"/>
                  </a:lnTo>
                  <a:lnTo>
                    <a:pt x="281038" y="142062"/>
                  </a:lnTo>
                  <a:lnTo>
                    <a:pt x="281635" y="142227"/>
                  </a:lnTo>
                  <a:lnTo>
                    <a:pt x="282282" y="142240"/>
                  </a:lnTo>
                  <a:lnTo>
                    <a:pt x="282359" y="141909"/>
                  </a:lnTo>
                  <a:close/>
                </a:path>
                <a:path extrusionOk="0" h="626745" w="629919">
                  <a:moveTo>
                    <a:pt x="284403" y="531825"/>
                  </a:moveTo>
                  <a:lnTo>
                    <a:pt x="282854" y="531710"/>
                  </a:lnTo>
                  <a:lnTo>
                    <a:pt x="282892" y="531863"/>
                  </a:lnTo>
                  <a:lnTo>
                    <a:pt x="283540" y="532091"/>
                  </a:lnTo>
                  <a:lnTo>
                    <a:pt x="284403" y="531825"/>
                  </a:lnTo>
                  <a:close/>
                </a:path>
                <a:path extrusionOk="0" h="626745" w="629919">
                  <a:moveTo>
                    <a:pt x="292773" y="534466"/>
                  </a:moveTo>
                  <a:lnTo>
                    <a:pt x="285445" y="533196"/>
                  </a:lnTo>
                  <a:lnTo>
                    <a:pt x="282790" y="533196"/>
                  </a:lnTo>
                  <a:lnTo>
                    <a:pt x="292773" y="534466"/>
                  </a:lnTo>
                  <a:close/>
                </a:path>
                <a:path extrusionOk="0" h="626745" w="629919">
                  <a:moveTo>
                    <a:pt x="303657" y="87185"/>
                  </a:moveTo>
                  <a:lnTo>
                    <a:pt x="303060" y="87223"/>
                  </a:lnTo>
                  <a:lnTo>
                    <a:pt x="302742" y="87287"/>
                  </a:lnTo>
                  <a:lnTo>
                    <a:pt x="302526" y="87350"/>
                  </a:lnTo>
                  <a:lnTo>
                    <a:pt x="302895" y="87299"/>
                  </a:lnTo>
                  <a:lnTo>
                    <a:pt x="303301" y="87236"/>
                  </a:lnTo>
                  <a:lnTo>
                    <a:pt x="303657" y="87185"/>
                  </a:lnTo>
                  <a:close/>
                </a:path>
                <a:path extrusionOk="0" h="626745" w="629919">
                  <a:moveTo>
                    <a:pt x="305930" y="0"/>
                  </a:moveTo>
                  <a:lnTo>
                    <a:pt x="305117" y="25"/>
                  </a:lnTo>
                  <a:lnTo>
                    <a:pt x="304673" y="101"/>
                  </a:lnTo>
                  <a:lnTo>
                    <a:pt x="304368" y="190"/>
                  </a:lnTo>
                  <a:lnTo>
                    <a:pt x="304888" y="127"/>
                  </a:lnTo>
                  <a:lnTo>
                    <a:pt x="305447" y="63"/>
                  </a:lnTo>
                  <a:lnTo>
                    <a:pt x="305930" y="0"/>
                  </a:lnTo>
                  <a:close/>
                </a:path>
                <a:path extrusionOk="0" h="626745" w="629919">
                  <a:moveTo>
                    <a:pt x="306984" y="230251"/>
                  </a:moveTo>
                  <a:lnTo>
                    <a:pt x="306908" y="230009"/>
                  </a:lnTo>
                  <a:lnTo>
                    <a:pt x="306857" y="229806"/>
                  </a:lnTo>
                  <a:lnTo>
                    <a:pt x="306832" y="229666"/>
                  </a:lnTo>
                  <a:lnTo>
                    <a:pt x="306882" y="230352"/>
                  </a:lnTo>
                  <a:close/>
                </a:path>
                <a:path extrusionOk="0" h="626745" w="629919">
                  <a:moveTo>
                    <a:pt x="308368" y="50"/>
                  </a:moveTo>
                  <a:lnTo>
                    <a:pt x="307555" y="88"/>
                  </a:lnTo>
                  <a:lnTo>
                    <a:pt x="307111" y="139"/>
                  </a:lnTo>
                  <a:lnTo>
                    <a:pt x="306806" y="203"/>
                  </a:lnTo>
                  <a:lnTo>
                    <a:pt x="307327" y="152"/>
                  </a:lnTo>
                  <a:lnTo>
                    <a:pt x="307886" y="101"/>
                  </a:lnTo>
                  <a:lnTo>
                    <a:pt x="308368" y="50"/>
                  </a:lnTo>
                  <a:close/>
                </a:path>
                <a:path extrusionOk="0" h="626745" w="629919">
                  <a:moveTo>
                    <a:pt x="310832" y="227126"/>
                  </a:moveTo>
                  <a:lnTo>
                    <a:pt x="310680" y="227317"/>
                  </a:lnTo>
                  <a:lnTo>
                    <a:pt x="310616" y="227672"/>
                  </a:lnTo>
                  <a:lnTo>
                    <a:pt x="310807" y="227317"/>
                  </a:lnTo>
                  <a:lnTo>
                    <a:pt x="310832" y="227126"/>
                  </a:lnTo>
                  <a:close/>
                </a:path>
                <a:path extrusionOk="0" h="626745" w="629919">
                  <a:moveTo>
                    <a:pt x="315150" y="626503"/>
                  </a:moveTo>
                  <a:lnTo>
                    <a:pt x="294043" y="625233"/>
                  </a:lnTo>
                  <a:lnTo>
                    <a:pt x="277482" y="622693"/>
                  </a:lnTo>
                  <a:lnTo>
                    <a:pt x="270535" y="620153"/>
                  </a:lnTo>
                  <a:lnTo>
                    <a:pt x="269430" y="620153"/>
                  </a:lnTo>
                  <a:lnTo>
                    <a:pt x="267906" y="619493"/>
                  </a:lnTo>
                  <a:lnTo>
                    <a:pt x="265582" y="618921"/>
                  </a:lnTo>
                  <a:lnTo>
                    <a:pt x="267347" y="619264"/>
                  </a:lnTo>
                  <a:lnTo>
                    <a:pt x="266509" y="618896"/>
                  </a:lnTo>
                  <a:lnTo>
                    <a:pt x="265531" y="618896"/>
                  </a:lnTo>
                  <a:lnTo>
                    <a:pt x="257187" y="617613"/>
                  </a:lnTo>
                  <a:lnTo>
                    <a:pt x="257314" y="616343"/>
                  </a:lnTo>
                  <a:lnTo>
                    <a:pt x="251485" y="616343"/>
                  </a:lnTo>
                  <a:lnTo>
                    <a:pt x="248031" y="615073"/>
                  </a:lnTo>
                  <a:lnTo>
                    <a:pt x="239674" y="612533"/>
                  </a:lnTo>
                  <a:lnTo>
                    <a:pt x="238099" y="612533"/>
                  </a:lnTo>
                  <a:lnTo>
                    <a:pt x="234784" y="611263"/>
                  </a:lnTo>
                  <a:lnTo>
                    <a:pt x="230581" y="609993"/>
                  </a:lnTo>
                  <a:lnTo>
                    <a:pt x="207302" y="609993"/>
                  </a:lnTo>
                  <a:lnTo>
                    <a:pt x="206629" y="609727"/>
                  </a:lnTo>
                  <a:lnTo>
                    <a:pt x="207175" y="609993"/>
                  </a:lnTo>
                  <a:lnTo>
                    <a:pt x="207848" y="610222"/>
                  </a:lnTo>
                  <a:lnTo>
                    <a:pt x="212750" y="611263"/>
                  </a:lnTo>
                  <a:lnTo>
                    <a:pt x="220814" y="613803"/>
                  </a:lnTo>
                  <a:lnTo>
                    <a:pt x="222478" y="615073"/>
                  </a:lnTo>
                  <a:lnTo>
                    <a:pt x="222618" y="615073"/>
                  </a:lnTo>
                  <a:lnTo>
                    <a:pt x="223329" y="615137"/>
                  </a:lnTo>
                  <a:lnTo>
                    <a:pt x="243598" y="620153"/>
                  </a:lnTo>
                  <a:lnTo>
                    <a:pt x="249694" y="622693"/>
                  </a:lnTo>
                  <a:lnTo>
                    <a:pt x="256082" y="622693"/>
                  </a:lnTo>
                  <a:lnTo>
                    <a:pt x="260883" y="623963"/>
                  </a:lnTo>
                  <a:lnTo>
                    <a:pt x="270306" y="625233"/>
                  </a:lnTo>
                  <a:lnTo>
                    <a:pt x="264071" y="622693"/>
                  </a:lnTo>
                  <a:lnTo>
                    <a:pt x="278803" y="625233"/>
                  </a:lnTo>
                  <a:lnTo>
                    <a:pt x="276783" y="625233"/>
                  </a:lnTo>
                  <a:lnTo>
                    <a:pt x="281076" y="626503"/>
                  </a:lnTo>
                  <a:lnTo>
                    <a:pt x="315150" y="626503"/>
                  </a:lnTo>
                  <a:close/>
                </a:path>
                <a:path extrusionOk="0" h="626745" w="629919">
                  <a:moveTo>
                    <a:pt x="324662" y="113741"/>
                  </a:moveTo>
                  <a:close/>
                </a:path>
                <a:path extrusionOk="0" h="626745" w="629919">
                  <a:moveTo>
                    <a:pt x="325945" y="215074"/>
                  </a:moveTo>
                  <a:lnTo>
                    <a:pt x="325780" y="214858"/>
                  </a:lnTo>
                  <a:lnTo>
                    <a:pt x="325793" y="215125"/>
                  </a:lnTo>
                  <a:lnTo>
                    <a:pt x="325945" y="215074"/>
                  </a:lnTo>
                  <a:close/>
                </a:path>
                <a:path extrusionOk="0" h="626745" w="629919">
                  <a:moveTo>
                    <a:pt x="338709" y="506907"/>
                  </a:moveTo>
                  <a:lnTo>
                    <a:pt x="338569" y="507047"/>
                  </a:lnTo>
                  <a:lnTo>
                    <a:pt x="338709" y="506907"/>
                  </a:lnTo>
                  <a:close/>
                </a:path>
                <a:path extrusionOk="0" h="626745" w="629919">
                  <a:moveTo>
                    <a:pt x="343750" y="201472"/>
                  </a:moveTo>
                  <a:lnTo>
                    <a:pt x="343357" y="201256"/>
                  </a:lnTo>
                  <a:lnTo>
                    <a:pt x="343458" y="201383"/>
                  </a:lnTo>
                  <a:lnTo>
                    <a:pt x="343585" y="201460"/>
                  </a:lnTo>
                  <a:lnTo>
                    <a:pt x="343725" y="201498"/>
                  </a:lnTo>
                  <a:close/>
                </a:path>
                <a:path extrusionOk="0" h="626745" w="629919">
                  <a:moveTo>
                    <a:pt x="354241" y="613689"/>
                  </a:moveTo>
                  <a:lnTo>
                    <a:pt x="354076" y="613727"/>
                  </a:lnTo>
                  <a:lnTo>
                    <a:pt x="353771" y="613816"/>
                  </a:lnTo>
                  <a:lnTo>
                    <a:pt x="354241" y="613689"/>
                  </a:lnTo>
                  <a:close/>
                </a:path>
                <a:path extrusionOk="0" h="626745" w="629919">
                  <a:moveTo>
                    <a:pt x="366991" y="462305"/>
                  </a:moveTo>
                  <a:lnTo>
                    <a:pt x="366674" y="462178"/>
                  </a:lnTo>
                  <a:lnTo>
                    <a:pt x="366268" y="463257"/>
                  </a:lnTo>
                  <a:lnTo>
                    <a:pt x="366153" y="463664"/>
                  </a:lnTo>
                  <a:lnTo>
                    <a:pt x="366102" y="463892"/>
                  </a:lnTo>
                  <a:lnTo>
                    <a:pt x="366610" y="463461"/>
                  </a:lnTo>
                  <a:lnTo>
                    <a:pt x="366877" y="462927"/>
                  </a:lnTo>
                  <a:lnTo>
                    <a:pt x="366991" y="462305"/>
                  </a:lnTo>
                  <a:close/>
                </a:path>
                <a:path extrusionOk="0" h="626745" w="629919">
                  <a:moveTo>
                    <a:pt x="379831" y="261823"/>
                  </a:moveTo>
                  <a:lnTo>
                    <a:pt x="379628" y="261670"/>
                  </a:lnTo>
                  <a:lnTo>
                    <a:pt x="379450" y="261531"/>
                  </a:lnTo>
                  <a:lnTo>
                    <a:pt x="379323" y="261391"/>
                  </a:lnTo>
                  <a:lnTo>
                    <a:pt x="379818" y="262001"/>
                  </a:lnTo>
                  <a:lnTo>
                    <a:pt x="379831" y="261823"/>
                  </a:lnTo>
                  <a:close/>
                </a:path>
                <a:path extrusionOk="0" h="626745" w="629919">
                  <a:moveTo>
                    <a:pt x="381584" y="515886"/>
                  </a:moveTo>
                  <a:lnTo>
                    <a:pt x="381330" y="516229"/>
                  </a:lnTo>
                  <a:lnTo>
                    <a:pt x="381304" y="516420"/>
                  </a:lnTo>
                  <a:lnTo>
                    <a:pt x="381381" y="516547"/>
                  </a:lnTo>
                  <a:lnTo>
                    <a:pt x="381584" y="515886"/>
                  </a:lnTo>
                  <a:close/>
                </a:path>
                <a:path extrusionOk="0" h="626745" w="629919">
                  <a:moveTo>
                    <a:pt x="382498" y="317296"/>
                  </a:moveTo>
                  <a:lnTo>
                    <a:pt x="382104" y="317296"/>
                  </a:lnTo>
                  <a:lnTo>
                    <a:pt x="381812" y="318566"/>
                  </a:lnTo>
                  <a:lnTo>
                    <a:pt x="382498" y="317296"/>
                  </a:lnTo>
                  <a:close/>
                </a:path>
                <a:path extrusionOk="0" h="626745" w="629919">
                  <a:moveTo>
                    <a:pt x="382905" y="327456"/>
                  </a:moveTo>
                  <a:lnTo>
                    <a:pt x="382765" y="327266"/>
                  </a:lnTo>
                  <a:lnTo>
                    <a:pt x="382765" y="327456"/>
                  </a:lnTo>
                  <a:lnTo>
                    <a:pt x="382905" y="327456"/>
                  </a:lnTo>
                  <a:close/>
                </a:path>
                <a:path extrusionOk="0" h="626745" w="629919">
                  <a:moveTo>
                    <a:pt x="384632" y="177444"/>
                  </a:moveTo>
                  <a:lnTo>
                    <a:pt x="383692" y="177228"/>
                  </a:lnTo>
                  <a:lnTo>
                    <a:pt x="384454" y="177520"/>
                  </a:lnTo>
                  <a:lnTo>
                    <a:pt x="384632" y="177444"/>
                  </a:lnTo>
                  <a:close/>
                </a:path>
                <a:path extrusionOk="0" h="626745" w="629919">
                  <a:moveTo>
                    <a:pt x="390169" y="234873"/>
                  </a:moveTo>
                  <a:lnTo>
                    <a:pt x="390042" y="234823"/>
                  </a:lnTo>
                  <a:lnTo>
                    <a:pt x="390017" y="235000"/>
                  </a:lnTo>
                  <a:lnTo>
                    <a:pt x="390169" y="234873"/>
                  </a:lnTo>
                  <a:close/>
                </a:path>
                <a:path extrusionOk="0" h="626745" w="629919">
                  <a:moveTo>
                    <a:pt x="405599" y="602564"/>
                  </a:moveTo>
                  <a:lnTo>
                    <a:pt x="405180" y="602919"/>
                  </a:lnTo>
                  <a:lnTo>
                    <a:pt x="405104" y="603097"/>
                  </a:lnTo>
                  <a:lnTo>
                    <a:pt x="405599" y="602564"/>
                  </a:lnTo>
                  <a:close/>
                </a:path>
                <a:path extrusionOk="0" h="626745" w="629919">
                  <a:moveTo>
                    <a:pt x="417080" y="159854"/>
                  </a:moveTo>
                  <a:lnTo>
                    <a:pt x="415518" y="160451"/>
                  </a:lnTo>
                  <a:lnTo>
                    <a:pt x="415493" y="160591"/>
                  </a:lnTo>
                  <a:lnTo>
                    <a:pt x="415785" y="160655"/>
                  </a:lnTo>
                  <a:lnTo>
                    <a:pt x="416344" y="160413"/>
                  </a:lnTo>
                  <a:lnTo>
                    <a:pt x="416801" y="160147"/>
                  </a:lnTo>
                  <a:lnTo>
                    <a:pt x="417080" y="159854"/>
                  </a:lnTo>
                  <a:close/>
                </a:path>
                <a:path extrusionOk="0" h="626745" w="629919">
                  <a:moveTo>
                    <a:pt x="437172" y="604913"/>
                  </a:moveTo>
                  <a:lnTo>
                    <a:pt x="405599" y="604913"/>
                  </a:lnTo>
                  <a:lnTo>
                    <a:pt x="398614" y="604913"/>
                  </a:lnTo>
                  <a:lnTo>
                    <a:pt x="392264" y="607453"/>
                  </a:lnTo>
                  <a:lnTo>
                    <a:pt x="373202" y="611263"/>
                  </a:lnTo>
                  <a:lnTo>
                    <a:pt x="353174" y="615010"/>
                  </a:lnTo>
                  <a:lnTo>
                    <a:pt x="353771" y="613803"/>
                  </a:lnTo>
                  <a:lnTo>
                    <a:pt x="347497" y="616343"/>
                  </a:lnTo>
                  <a:lnTo>
                    <a:pt x="344284" y="616343"/>
                  </a:lnTo>
                  <a:lnTo>
                    <a:pt x="315150" y="621423"/>
                  </a:lnTo>
                  <a:lnTo>
                    <a:pt x="326504" y="625233"/>
                  </a:lnTo>
                  <a:lnTo>
                    <a:pt x="343954" y="626503"/>
                  </a:lnTo>
                  <a:lnTo>
                    <a:pt x="361467" y="626503"/>
                  </a:lnTo>
                  <a:lnTo>
                    <a:pt x="373189" y="623963"/>
                  </a:lnTo>
                  <a:lnTo>
                    <a:pt x="379031" y="623963"/>
                  </a:lnTo>
                  <a:lnTo>
                    <a:pt x="407670" y="616343"/>
                  </a:lnTo>
                  <a:lnTo>
                    <a:pt x="410451" y="615073"/>
                  </a:lnTo>
                  <a:lnTo>
                    <a:pt x="418795" y="611263"/>
                  </a:lnTo>
                  <a:lnTo>
                    <a:pt x="437172" y="604913"/>
                  </a:lnTo>
                  <a:close/>
                </a:path>
                <a:path extrusionOk="0" h="626745" w="629919">
                  <a:moveTo>
                    <a:pt x="444601" y="154216"/>
                  </a:moveTo>
                  <a:lnTo>
                    <a:pt x="444474" y="154038"/>
                  </a:lnTo>
                  <a:lnTo>
                    <a:pt x="444195" y="154546"/>
                  </a:lnTo>
                  <a:lnTo>
                    <a:pt x="444398" y="154432"/>
                  </a:lnTo>
                  <a:lnTo>
                    <a:pt x="444525" y="154330"/>
                  </a:lnTo>
                  <a:close/>
                </a:path>
                <a:path extrusionOk="0" h="626745" w="629919">
                  <a:moveTo>
                    <a:pt x="445033" y="208965"/>
                  </a:moveTo>
                  <a:lnTo>
                    <a:pt x="444436" y="208749"/>
                  </a:lnTo>
                  <a:lnTo>
                    <a:pt x="442810" y="208622"/>
                  </a:lnTo>
                  <a:lnTo>
                    <a:pt x="440728" y="208686"/>
                  </a:lnTo>
                  <a:lnTo>
                    <a:pt x="440613" y="209346"/>
                  </a:lnTo>
                  <a:lnTo>
                    <a:pt x="442036" y="209219"/>
                  </a:lnTo>
                  <a:lnTo>
                    <a:pt x="443471" y="209156"/>
                  </a:lnTo>
                  <a:lnTo>
                    <a:pt x="444906" y="209143"/>
                  </a:lnTo>
                  <a:lnTo>
                    <a:pt x="445033" y="208965"/>
                  </a:lnTo>
                  <a:close/>
                </a:path>
                <a:path extrusionOk="0" h="626745" w="629919">
                  <a:moveTo>
                    <a:pt x="451726" y="496468"/>
                  </a:moveTo>
                  <a:lnTo>
                    <a:pt x="423430" y="496468"/>
                  </a:lnTo>
                  <a:lnTo>
                    <a:pt x="423608" y="496379"/>
                  </a:lnTo>
                  <a:lnTo>
                    <a:pt x="423392" y="496468"/>
                  </a:lnTo>
                  <a:lnTo>
                    <a:pt x="423011" y="496468"/>
                  </a:lnTo>
                  <a:lnTo>
                    <a:pt x="420611" y="498906"/>
                  </a:lnTo>
                  <a:lnTo>
                    <a:pt x="414274" y="502716"/>
                  </a:lnTo>
                  <a:lnTo>
                    <a:pt x="410730" y="505256"/>
                  </a:lnTo>
                  <a:lnTo>
                    <a:pt x="406234" y="506526"/>
                  </a:lnTo>
                  <a:lnTo>
                    <a:pt x="405320" y="506526"/>
                  </a:lnTo>
                  <a:lnTo>
                    <a:pt x="403440" y="507796"/>
                  </a:lnTo>
                  <a:lnTo>
                    <a:pt x="401104" y="509066"/>
                  </a:lnTo>
                  <a:lnTo>
                    <a:pt x="381774" y="517956"/>
                  </a:lnTo>
                  <a:lnTo>
                    <a:pt x="381381" y="516686"/>
                  </a:lnTo>
                  <a:lnTo>
                    <a:pt x="381330" y="517956"/>
                  </a:lnTo>
                  <a:lnTo>
                    <a:pt x="375132" y="517956"/>
                  </a:lnTo>
                  <a:lnTo>
                    <a:pt x="369392" y="520496"/>
                  </a:lnTo>
                  <a:lnTo>
                    <a:pt x="363499" y="521766"/>
                  </a:lnTo>
                  <a:lnTo>
                    <a:pt x="357581" y="524306"/>
                  </a:lnTo>
                  <a:lnTo>
                    <a:pt x="351307" y="524306"/>
                  </a:lnTo>
                  <a:lnTo>
                    <a:pt x="344639" y="525576"/>
                  </a:lnTo>
                  <a:lnTo>
                    <a:pt x="343535" y="525576"/>
                  </a:lnTo>
                  <a:lnTo>
                    <a:pt x="341757" y="526846"/>
                  </a:lnTo>
                  <a:lnTo>
                    <a:pt x="339953" y="526846"/>
                  </a:lnTo>
                  <a:lnTo>
                    <a:pt x="342988" y="524306"/>
                  </a:lnTo>
                  <a:lnTo>
                    <a:pt x="344436" y="523036"/>
                  </a:lnTo>
                  <a:lnTo>
                    <a:pt x="345948" y="521766"/>
                  </a:lnTo>
                  <a:lnTo>
                    <a:pt x="352005" y="516686"/>
                  </a:lnTo>
                  <a:lnTo>
                    <a:pt x="354469" y="514146"/>
                  </a:lnTo>
                  <a:lnTo>
                    <a:pt x="356704" y="511606"/>
                  </a:lnTo>
                  <a:lnTo>
                    <a:pt x="359067" y="509066"/>
                  </a:lnTo>
                  <a:lnTo>
                    <a:pt x="361708" y="506526"/>
                  </a:lnTo>
                  <a:lnTo>
                    <a:pt x="363867" y="502716"/>
                  </a:lnTo>
                  <a:lnTo>
                    <a:pt x="368236" y="496468"/>
                  </a:lnTo>
                  <a:lnTo>
                    <a:pt x="368998" y="495198"/>
                  </a:lnTo>
                  <a:lnTo>
                    <a:pt x="348615" y="495198"/>
                  </a:lnTo>
                  <a:lnTo>
                    <a:pt x="348449" y="495198"/>
                  </a:lnTo>
                  <a:lnTo>
                    <a:pt x="347675" y="496468"/>
                  </a:lnTo>
                  <a:lnTo>
                    <a:pt x="345833" y="498906"/>
                  </a:lnTo>
                  <a:lnTo>
                    <a:pt x="342163" y="501446"/>
                  </a:lnTo>
                  <a:lnTo>
                    <a:pt x="342112" y="502716"/>
                  </a:lnTo>
                  <a:lnTo>
                    <a:pt x="342023" y="505256"/>
                  </a:lnTo>
                  <a:lnTo>
                    <a:pt x="341566" y="505256"/>
                  </a:lnTo>
                  <a:lnTo>
                    <a:pt x="340690" y="507796"/>
                  </a:lnTo>
                  <a:lnTo>
                    <a:pt x="338582" y="507796"/>
                  </a:lnTo>
                  <a:lnTo>
                    <a:pt x="337146" y="509066"/>
                  </a:lnTo>
                  <a:lnTo>
                    <a:pt x="336651" y="512876"/>
                  </a:lnTo>
                  <a:lnTo>
                    <a:pt x="333819" y="514146"/>
                  </a:lnTo>
                  <a:lnTo>
                    <a:pt x="331952" y="514146"/>
                  </a:lnTo>
                  <a:lnTo>
                    <a:pt x="327837" y="521766"/>
                  </a:lnTo>
                  <a:lnTo>
                    <a:pt x="326669" y="520496"/>
                  </a:lnTo>
                  <a:lnTo>
                    <a:pt x="324573" y="520496"/>
                  </a:lnTo>
                  <a:lnTo>
                    <a:pt x="321462" y="524306"/>
                  </a:lnTo>
                  <a:lnTo>
                    <a:pt x="319862" y="525576"/>
                  </a:lnTo>
                  <a:lnTo>
                    <a:pt x="318109" y="526846"/>
                  </a:lnTo>
                  <a:lnTo>
                    <a:pt x="315988" y="526846"/>
                  </a:lnTo>
                  <a:lnTo>
                    <a:pt x="314210" y="529386"/>
                  </a:lnTo>
                  <a:lnTo>
                    <a:pt x="312229" y="533196"/>
                  </a:lnTo>
                  <a:lnTo>
                    <a:pt x="309930" y="535736"/>
                  </a:lnTo>
                  <a:lnTo>
                    <a:pt x="311150" y="537006"/>
                  </a:lnTo>
                  <a:lnTo>
                    <a:pt x="313893" y="539546"/>
                  </a:lnTo>
                  <a:lnTo>
                    <a:pt x="325221" y="539546"/>
                  </a:lnTo>
                  <a:lnTo>
                    <a:pt x="325780" y="538276"/>
                  </a:lnTo>
                  <a:lnTo>
                    <a:pt x="326821" y="538276"/>
                  </a:lnTo>
                  <a:lnTo>
                    <a:pt x="339178" y="539546"/>
                  </a:lnTo>
                  <a:lnTo>
                    <a:pt x="351955" y="539546"/>
                  </a:lnTo>
                  <a:lnTo>
                    <a:pt x="361784" y="538276"/>
                  </a:lnTo>
                  <a:lnTo>
                    <a:pt x="363207" y="537006"/>
                  </a:lnTo>
                  <a:lnTo>
                    <a:pt x="364591" y="537006"/>
                  </a:lnTo>
                  <a:lnTo>
                    <a:pt x="385165" y="530656"/>
                  </a:lnTo>
                  <a:lnTo>
                    <a:pt x="393128" y="528116"/>
                  </a:lnTo>
                  <a:lnTo>
                    <a:pt x="401066" y="524306"/>
                  </a:lnTo>
                  <a:lnTo>
                    <a:pt x="408876" y="521766"/>
                  </a:lnTo>
                  <a:lnTo>
                    <a:pt x="416458" y="516686"/>
                  </a:lnTo>
                  <a:lnTo>
                    <a:pt x="428713" y="511606"/>
                  </a:lnTo>
                  <a:lnTo>
                    <a:pt x="440486" y="503986"/>
                  </a:lnTo>
                  <a:lnTo>
                    <a:pt x="451726" y="496468"/>
                  </a:lnTo>
                  <a:close/>
                </a:path>
                <a:path extrusionOk="0" h="626745" w="629919">
                  <a:moveTo>
                    <a:pt x="452513" y="251637"/>
                  </a:moveTo>
                  <a:lnTo>
                    <a:pt x="451954" y="251561"/>
                  </a:lnTo>
                  <a:lnTo>
                    <a:pt x="452043" y="251688"/>
                  </a:lnTo>
                  <a:lnTo>
                    <a:pt x="452297" y="251663"/>
                  </a:lnTo>
                  <a:lnTo>
                    <a:pt x="452513" y="251637"/>
                  </a:lnTo>
                  <a:close/>
                </a:path>
                <a:path extrusionOk="0" h="626745" w="629919">
                  <a:moveTo>
                    <a:pt x="454596" y="256590"/>
                  </a:moveTo>
                  <a:lnTo>
                    <a:pt x="454139" y="256336"/>
                  </a:lnTo>
                  <a:lnTo>
                    <a:pt x="454545" y="256857"/>
                  </a:lnTo>
                  <a:lnTo>
                    <a:pt x="454596" y="256590"/>
                  </a:lnTo>
                  <a:close/>
                </a:path>
                <a:path extrusionOk="0" h="626745" w="629919">
                  <a:moveTo>
                    <a:pt x="456438" y="257619"/>
                  </a:moveTo>
                  <a:lnTo>
                    <a:pt x="454634" y="256336"/>
                  </a:lnTo>
                  <a:lnTo>
                    <a:pt x="454596" y="256590"/>
                  </a:lnTo>
                  <a:lnTo>
                    <a:pt x="456438" y="257619"/>
                  </a:lnTo>
                  <a:close/>
                </a:path>
                <a:path extrusionOk="0" h="626745" w="629919">
                  <a:moveTo>
                    <a:pt x="463600" y="214464"/>
                  </a:moveTo>
                  <a:lnTo>
                    <a:pt x="463092" y="213588"/>
                  </a:lnTo>
                  <a:lnTo>
                    <a:pt x="463410" y="214388"/>
                  </a:lnTo>
                  <a:lnTo>
                    <a:pt x="463600" y="214464"/>
                  </a:lnTo>
                  <a:close/>
                </a:path>
                <a:path extrusionOk="0" h="626745" w="629919">
                  <a:moveTo>
                    <a:pt x="464604" y="274358"/>
                  </a:moveTo>
                  <a:lnTo>
                    <a:pt x="464337" y="274307"/>
                  </a:lnTo>
                  <a:lnTo>
                    <a:pt x="464362" y="274472"/>
                  </a:lnTo>
                  <a:lnTo>
                    <a:pt x="464604" y="274358"/>
                  </a:lnTo>
                  <a:close/>
                </a:path>
                <a:path extrusionOk="0" h="626745" w="629919">
                  <a:moveTo>
                    <a:pt x="469519" y="574433"/>
                  </a:moveTo>
                  <a:lnTo>
                    <a:pt x="466064" y="575703"/>
                  </a:lnTo>
                  <a:lnTo>
                    <a:pt x="468922" y="574789"/>
                  </a:lnTo>
                  <a:lnTo>
                    <a:pt x="469519" y="574433"/>
                  </a:lnTo>
                  <a:close/>
                </a:path>
                <a:path extrusionOk="0" h="626745" w="629919">
                  <a:moveTo>
                    <a:pt x="474954" y="295503"/>
                  </a:moveTo>
                  <a:lnTo>
                    <a:pt x="474814" y="295579"/>
                  </a:lnTo>
                  <a:lnTo>
                    <a:pt x="474637" y="295795"/>
                  </a:lnTo>
                  <a:lnTo>
                    <a:pt x="474954" y="295503"/>
                  </a:lnTo>
                  <a:close/>
                </a:path>
                <a:path extrusionOk="0" h="626745" w="629919">
                  <a:moveTo>
                    <a:pt x="488200" y="227126"/>
                  </a:moveTo>
                  <a:lnTo>
                    <a:pt x="487883" y="226822"/>
                  </a:lnTo>
                  <a:lnTo>
                    <a:pt x="487997" y="227126"/>
                  </a:lnTo>
                  <a:lnTo>
                    <a:pt x="488200" y="227126"/>
                  </a:lnTo>
                  <a:close/>
                </a:path>
                <a:path extrusionOk="0" h="626745" w="629919">
                  <a:moveTo>
                    <a:pt x="490753" y="342442"/>
                  </a:moveTo>
                  <a:lnTo>
                    <a:pt x="490321" y="343154"/>
                  </a:lnTo>
                  <a:lnTo>
                    <a:pt x="490372" y="343344"/>
                  </a:lnTo>
                  <a:lnTo>
                    <a:pt x="490753" y="342442"/>
                  </a:lnTo>
                  <a:close/>
                </a:path>
                <a:path extrusionOk="0" h="626745" w="629919">
                  <a:moveTo>
                    <a:pt x="493801" y="404482"/>
                  </a:moveTo>
                  <a:lnTo>
                    <a:pt x="493331" y="404469"/>
                  </a:lnTo>
                  <a:lnTo>
                    <a:pt x="493522" y="404596"/>
                  </a:lnTo>
                  <a:lnTo>
                    <a:pt x="493801" y="404482"/>
                  </a:lnTo>
                  <a:close/>
                </a:path>
                <a:path extrusionOk="0" h="626745" w="629919">
                  <a:moveTo>
                    <a:pt x="498614" y="234988"/>
                  </a:moveTo>
                  <a:lnTo>
                    <a:pt x="497293" y="233705"/>
                  </a:lnTo>
                  <a:lnTo>
                    <a:pt x="497154" y="233743"/>
                  </a:lnTo>
                  <a:lnTo>
                    <a:pt x="497243" y="234048"/>
                  </a:lnTo>
                  <a:lnTo>
                    <a:pt x="497738" y="234492"/>
                  </a:lnTo>
                  <a:lnTo>
                    <a:pt x="498208" y="234835"/>
                  </a:lnTo>
                  <a:lnTo>
                    <a:pt x="498614" y="234988"/>
                  </a:lnTo>
                  <a:close/>
                </a:path>
                <a:path extrusionOk="0" h="626745" w="629919">
                  <a:moveTo>
                    <a:pt x="499237" y="368096"/>
                  </a:moveTo>
                  <a:lnTo>
                    <a:pt x="498894" y="366826"/>
                  </a:lnTo>
                  <a:lnTo>
                    <a:pt x="498856" y="368096"/>
                  </a:lnTo>
                  <a:lnTo>
                    <a:pt x="499237" y="368096"/>
                  </a:lnTo>
                  <a:close/>
                </a:path>
                <a:path extrusionOk="0" h="626745" w="629919">
                  <a:moveTo>
                    <a:pt x="501688" y="380517"/>
                  </a:moveTo>
                  <a:lnTo>
                    <a:pt x="501370" y="378790"/>
                  </a:lnTo>
                  <a:lnTo>
                    <a:pt x="501243" y="378739"/>
                  </a:lnTo>
                  <a:lnTo>
                    <a:pt x="501129" y="379018"/>
                  </a:lnTo>
                  <a:lnTo>
                    <a:pt x="501269" y="379641"/>
                  </a:lnTo>
                  <a:lnTo>
                    <a:pt x="501446" y="380161"/>
                  </a:lnTo>
                  <a:lnTo>
                    <a:pt x="501688" y="380517"/>
                  </a:lnTo>
                  <a:close/>
                </a:path>
                <a:path extrusionOk="0" h="626745" w="629919">
                  <a:moveTo>
                    <a:pt x="502577" y="258876"/>
                  </a:moveTo>
                  <a:lnTo>
                    <a:pt x="502170" y="257619"/>
                  </a:lnTo>
                  <a:lnTo>
                    <a:pt x="502031" y="257619"/>
                  </a:lnTo>
                  <a:lnTo>
                    <a:pt x="502577" y="258876"/>
                  </a:lnTo>
                  <a:close/>
                </a:path>
                <a:path extrusionOk="0" h="626745" w="629919">
                  <a:moveTo>
                    <a:pt x="505447" y="259461"/>
                  </a:moveTo>
                  <a:lnTo>
                    <a:pt x="505028" y="259689"/>
                  </a:lnTo>
                  <a:lnTo>
                    <a:pt x="505269" y="259702"/>
                  </a:lnTo>
                  <a:lnTo>
                    <a:pt x="505447" y="259461"/>
                  </a:lnTo>
                  <a:close/>
                </a:path>
                <a:path extrusionOk="0" h="626745" w="629919">
                  <a:moveTo>
                    <a:pt x="514489" y="380619"/>
                  </a:moveTo>
                  <a:lnTo>
                    <a:pt x="514286" y="380911"/>
                  </a:lnTo>
                  <a:lnTo>
                    <a:pt x="514146" y="381165"/>
                  </a:lnTo>
                  <a:lnTo>
                    <a:pt x="514438" y="380784"/>
                  </a:lnTo>
                  <a:lnTo>
                    <a:pt x="514489" y="380619"/>
                  </a:lnTo>
                  <a:close/>
                </a:path>
                <a:path extrusionOk="0" h="626745" w="629919">
                  <a:moveTo>
                    <a:pt x="514794" y="378879"/>
                  </a:moveTo>
                  <a:lnTo>
                    <a:pt x="514667" y="379056"/>
                  </a:lnTo>
                  <a:lnTo>
                    <a:pt x="514540" y="379336"/>
                  </a:lnTo>
                  <a:lnTo>
                    <a:pt x="514705" y="379069"/>
                  </a:lnTo>
                  <a:lnTo>
                    <a:pt x="514794" y="378879"/>
                  </a:lnTo>
                  <a:close/>
                </a:path>
                <a:path extrusionOk="0" h="626745" w="629919">
                  <a:moveTo>
                    <a:pt x="515416" y="255346"/>
                  </a:moveTo>
                  <a:lnTo>
                    <a:pt x="515162" y="254546"/>
                  </a:lnTo>
                  <a:lnTo>
                    <a:pt x="515277" y="255092"/>
                  </a:lnTo>
                  <a:lnTo>
                    <a:pt x="515416" y="255346"/>
                  </a:lnTo>
                  <a:close/>
                </a:path>
                <a:path extrusionOk="0" h="626745" w="629919">
                  <a:moveTo>
                    <a:pt x="516089" y="259727"/>
                  </a:moveTo>
                  <a:lnTo>
                    <a:pt x="515493" y="259600"/>
                  </a:lnTo>
                  <a:lnTo>
                    <a:pt x="515670" y="259765"/>
                  </a:lnTo>
                  <a:lnTo>
                    <a:pt x="515823" y="259867"/>
                  </a:lnTo>
                  <a:lnTo>
                    <a:pt x="515962" y="259905"/>
                  </a:lnTo>
                  <a:lnTo>
                    <a:pt x="516089" y="259727"/>
                  </a:lnTo>
                  <a:close/>
                </a:path>
                <a:path extrusionOk="0" h="626745" w="629919">
                  <a:moveTo>
                    <a:pt x="516369" y="375678"/>
                  </a:moveTo>
                  <a:lnTo>
                    <a:pt x="516089" y="375602"/>
                  </a:lnTo>
                  <a:lnTo>
                    <a:pt x="515315" y="377812"/>
                  </a:lnTo>
                  <a:lnTo>
                    <a:pt x="514794" y="378879"/>
                  </a:lnTo>
                  <a:lnTo>
                    <a:pt x="514997" y="378675"/>
                  </a:lnTo>
                  <a:lnTo>
                    <a:pt x="514515" y="380492"/>
                  </a:lnTo>
                  <a:lnTo>
                    <a:pt x="515353" y="378968"/>
                  </a:lnTo>
                  <a:lnTo>
                    <a:pt x="515937" y="377355"/>
                  </a:lnTo>
                  <a:lnTo>
                    <a:pt x="516369" y="375678"/>
                  </a:lnTo>
                  <a:close/>
                </a:path>
                <a:path extrusionOk="0" h="626745" w="629919">
                  <a:moveTo>
                    <a:pt x="524179" y="531253"/>
                  </a:moveTo>
                  <a:lnTo>
                    <a:pt x="522490" y="532523"/>
                  </a:lnTo>
                  <a:lnTo>
                    <a:pt x="523506" y="531888"/>
                  </a:lnTo>
                  <a:lnTo>
                    <a:pt x="524179" y="531253"/>
                  </a:lnTo>
                  <a:close/>
                </a:path>
                <a:path extrusionOk="0" h="626745" w="629919">
                  <a:moveTo>
                    <a:pt x="541375" y="309676"/>
                  </a:moveTo>
                  <a:lnTo>
                    <a:pt x="540537" y="302056"/>
                  </a:lnTo>
                  <a:lnTo>
                    <a:pt x="540435" y="300786"/>
                  </a:lnTo>
                  <a:lnTo>
                    <a:pt x="540334" y="299516"/>
                  </a:lnTo>
                  <a:lnTo>
                    <a:pt x="540232" y="298246"/>
                  </a:lnTo>
                  <a:lnTo>
                    <a:pt x="540118" y="296976"/>
                  </a:lnTo>
                  <a:lnTo>
                    <a:pt x="540016" y="295706"/>
                  </a:lnTo>
                  <a:lnTo>
                    <a:pt x="539940" y="286816"/>
                  </a:lnTo>
                  <a:lnTo>
                    <a:pt x="539038" y="281736"/>
                  </a:lnTo>
                  <a:lnTo>
                    <a:pt x="538810" y="280466"/>
                  </a:lnTo>
                  <a:lnTo>
                    <a:pt x="537616" y="279196"/>
                  </a:lnTo>
                  <a:lnTo>
                    <a:pt x="536905" y="275386"/>
                  </a:lnTo>
                  <a:lnTo>
                    <a:pt x="536194" y="271576"/>
                  </a:lnTo>
                  <a:lnTo>
                    <a:pt x="536943" y="272846"/>
                  </a:lnTo>
                  <a:lnTo>
                    <a:pt x="536867" y="271576"/>
                  </a:lnTo>
                  <a:lnTo>
                    <a:pt x="536790" y="270306"/>
                  </a:lnTo>
                  <a:lnTo>
                    <a:pt x="535774" y="266496"/>
                  </a:lnTo>
                  <a:lnTo>
                    <a:pt x="532422" y="253860"/>
                  </a:lnTo>
                  <a:lnTo>
                    <a:pt x="529704" y="243636"/>
                  </a:lnTo>
                  <a:lnTo>
                    <a:pt x="523938" y="229946"/>
                  </a:lnTo>
                  <a:lnTo>
                    <a:pt x="523938" y="296976"/>
                  </a:lnTo>
                  <a:lnTo>
                    <a:pt x="523836" y="329996"/>
                  </a:lnTo>
                  <a:lnTo>
                    <a:pt x="523697" y="332536"/>
                  </a:lnTo>
                  <a:lnTo>
                    <a:pt x="522973" y="338886"/>
                  </a:lnTo>
                  <a:lnTo>
                    <a:pt x="522859" y="340156"/>
                  </a:lnTo>
                  <a:lnTo>
                    <a:pt x="522744" y="341426"/>
                  </a:lnTo>
                  <a:lnTo>
                    <a:pt x="522630" y="342696"/>
                  </a:lnTo>
                  <a:lnTo>
                    <a:pt x="522503" y="343966"/>
                  </a:lnTo>
                  <a:lnTo>
                    <a:pt x="522389" y="345236"/>
                  </a:lnTo>
                  <a:lnTo>
                    <a:pt x="522325" y="346506"/>
                  </a:lnTo>
                  <a:lnTo>
                    <a:pt x="522198" y="349046"/>
                  </a:lnTo>
                  <a:lnTo>
                    <a:pt x="522135" y="350316"/>
                  </a:lnTo>
                  <a:lnTo>
                    <a:pt x="522071" y="351586"/>
                  </a:lnTo>
                  <a:lnTo>
                    <a:pt x="521677" y="350316"/>
                  </a:lnTo>
                  <a:lnTo>
                    <a:pt x="521576" y="352856"/>
                  </a:lnTo>
                  <a:lnTo>
                    <a:pt x="521284" y="355396"/>
                  </a:lnTo>
                  <a:lnTo>
                    <a:pt x="520865" y="357936"/>
                  </a:lnTo>
                  <a:lnTo>
                    <a:pt x="520141" y="357936"/>
                  </a:lnTo>
                  <a:lnTo>
                    <a:pt x="518464" y="360476"/>
                  </a:lnTo>
                  <a:lnTo>
                    <a:pt x="517817" y="364286"/>
                  </a:lnTo>
                  <a:lnTo>
                    <a:pt x="517461" y="366826"/>
                  </a:lnTo>
                  <a:lnTo>
                    <a:pt x="517194" y="369366"/>
                  </a:lnTo>
                  <a:lnTo>
                    <a:pt x="517232" y="373176"/>
                  </a:lnTo>
                  <a:lnTo>
                    <a:pt x="516369" y="375716"/>
                  </a:lnTo>
                  <a:lnTo>
                    <a:pt x="516483" y="376986"/>
                  </a:lnTo>
                  <a:lnTo>
                    <a:pt x="513003" y="385876"/>
                  </a:lnTo>
                  <a:lnTo>
                    <a:pt x="512978" y="384606"/>
                  </a:lnTo>
                  <a:lnTo>
                    <a:pt x="512673" y="387146"/>
                  </a:lnTo>
                  <a:lnTo>
                    <a:pt x="512572" y="388023"/>
                  </a:lnTo>
                  <a:lnTo>
                    <a:pt x="512521" y="388429"/>
                  </a:lnTo>
                  <a:lnTo>
                    <a:pt x="512572" y="388023"/>
                  </a:lnTo>
                  <a:lnTo>
                    <a:pt x="509574" y="394766"/>
                  </a:lnTo>
                  <a:lnTo>
                    <a:pt x="506158" y="402386"/>
                  </a:lnTo>
                  <a:lnTo>
                    <a:pt x="502310" y="410006"/>
                  </a:lnTo>
                  <a:lnTo>
                    <a:pt x="502094" y="408736"/>
                  </a:lnTo>
                  <a:lnTo>
                    <a:pt x="501929" y="407466"/>
                  </a:lnTo>
                  <a:lnTo>
                    <a:pt x="502577" y="407466"/>
                  </a:lnTo>
                  <a:lnTo>
                    <a:pt x="501180" y="406196"/>
                  </a:lnTo>
                  <a:lnTo>
                    <a:pt x="501916" y="399846"/>
                  </a:lnTo>
                  <a:lnTo>
                    <a:pt x="502348" y="396036"/>
                  </a:lnTo>
                  <a:lnTo>
                    <a:pt x="501916" y="394766"/>
                  </a:lnTo>
                  <a:lnTo>
                    <a:pt x="502272" y="392226"/>
                  </a:lnTo>
                  <a:lnTo>
                    <a:pt x="500672" y="389686"/>
                  </a:lnTo>
                  <a:lnTo>
                    <a:pt x="500570" y="388023"/>
                  </a:lnTo>
                  <a:lnTo>
                    <a:pt x="500507" y="387146"/>
                  </a:lnTo>
                  <a:lnTo>
                    <a:pt x="499795" y="383336"/>
                  </a:lnTo>
                  <a:lnTo>
                    <a:pt x="500989" y="384606"/>
                  </a:lnTo>
                  <a:lnTo>
                    <a:pt x="500964" y="382066"/>
                  </a:lnTo>
                  <a:lnTo>
                    <a:pt x="500849" y="380822"/>
                  </a:lnTo>
                  <a:lnTo>
                    <a:pt x="500443" y="383336"/>
                  </a:lnTo>
                  <a:lnTo>
                    <a:pt x="500176" y="382066"/>
                  </a:lnTo>
                  <a:lnTo>
                    <a:pt x="500291" y="379526"/>
                  </a:lnTo>
                  <a:lnTo>
                    <a:pt x="500913" y="380822"/>
                  </a:lnTo>
                  <a:lnTo>
                    <a:pt x="500964" y="379526"/>
                  </a:lnTo>
                  <a:lnTo>
                    <a:pt x="501129" y="379526"/>
                  </a:lnTo>
                  <a:lnTo>
                    <a:pt x="500532" y="376986"/>
                  </a:lnTo>
                  <a:lnTo>
                    <a:pt x="500583" y="373176"/>
                  </a:lnTo>
                  <a:lnTo>
                    <a:pt x="499084" y="371906"/>
                  </a:lnTo>
                  <a:lnTo>
                    <a:pt x="498970" y="370636"/>
                  </a:lnTo>
                  <a:lnTo>
                    <a:pt x="498856" y="369366"/>
                  </a:lnTo>
                  <a:lnTo>
                    <a:pt x="498741" y="368096"/>
                  </a:lnTo>
                  <a:lnTo>
                    <a:pt x="498602" y="368096"/>
                  </a:lnTo>
                  <a:lnTo>
                    <a:pt x="498779" y="366826"/>
                  </a:lnTo>
                  <a:lnTo>
                    <a:pt x="498322" y="368096"/>
                  </a:lnTo>
                  <a:lnTo>
                    <a:pt x="497751" y="366826"/>
                  </a:lnTo>
                  <a:lnTo>
                    <a:pt x="497662" y="365556"/>
                  </a:lnTo>
                  <a:lnTo>
                    <a:pt x="497560" y="364286"/>
                  </a:lnTo>
                  <a:lnTo>
                    <a:pt x="497446" y="363016"/>
                  </a:lnTo>
                  <a:lnTo>
                    <a:pt x="497332" y="361746"/>
                  </a:lnTo>
                  <a:lnTo>
                    <a:pt x="497179" y="360476"/>
                  </a:lnTo>
                  <a:lnTo>
                    <a:pt x="497014" y="359206"/>
                  </a:lnTo>
                  <a:lnTo>
                    <a:pt x="496824" y="357936"/>
                  </a:lnTo>
                  <a:lnTo>
                    <a:pt x="496620" y="356666"/>
                  </a:lnTo>
                  <a:lnTo>
                    <a:pt x="494919" y="356666"/>
                  </a:lnTo>
                  <a:lnTo>
                    <a:pt x="494169" y="357936"/>
                  </a:lnTo>
                  <a:lnTo>
                    <a:pt x="493128" y="356666"/>
                  </a:lnTo>
                  <a:lnTo>
                    <a:pt x="493268" y="355396"/>
                  </a:lnTo>
                  <a:lnTo>
                    <a:pt x="492353" y="354126"/>
                  </a:lnTo>
                  <a:lnTo>
                    <a:pt x="492379" y="352856"/>
                  </a:lnTo>
                  <a:lnTo>
                    <a:pt x="492810" y="352856"/>
                  </a:lnTo>
                  <a:lnTo>
                    <a:pt x="491680" y="350316"/>
                  </a:lnTo>
                  <a:lnTo>
                    <a:pt x="491337" y="347776"/>
                  </a:lnTo>
                  <a:lnTo>
                    <a:pt x="491172" y="346506"/>
                  </a:lnTo>
                  <a:lnTo>
                    <a:pt x="490372" y="343966"/>
                  </a:lnTo>
                  <a:lnTo>
                    <a:pt x="488569" y="347776"/>
                  </a:lnTo>
                  <a:lnTo>
                    <a:pt x="488492" y="345236"/>
                  </a:lnTo>
                  <a:lnTo>
                    <a:pt x="488416" y="343966"/>
                  </a:lnTo>
                  <a:lnTo>
                    <a:pt x="488340" y="342696"/>
                  </a:lnTo>
                  <a:lnTo>
                    <a:pt x="488251" y="341426"/>
                  </a:lnTo>
                  <a:lnTo>
                    <a:pt x="488175" y="340156"/>
                  </a:lnTo>
                  <a:lnTo>
                    <a:pt x="487095" y="340156"/>
                  </a:lnTo>
                  <a:lnTo>
                    <a:pt x="487502" y="338886"/>
                  </a:lnTo>
                  <a:lnTo>
                    <a:pt x="487502" y="335076"/>
                  </a:lnTo>
                  <a:lnTo>
                    <a:pt x="487502" y="332536"/>
                  </a:lnTo>
                  <a:lnTo>
                    <a:pt x="485482" y="335076"/>
                  </a:lnTo>
                  <a:lnTo>
                    <a:pt x="485419" y="329996"/>
                  </a:lnTo>
                  <a:lnTo>
                    <a:pt x="486295" y="332536"/>
                  </a:lnTo>
                  <a:lnTo>
                    <a:pt x="485914" y="329996"/>
                  </a:lnTo>
                  <a:lnTo>
                    <a:pt x="485863" y="327456"/>
                  </a:lnTo>
                  <a:lnTo>
                    <a:pt x="485749" y="327266"/>
                  </a:lnTo>
                  <a:lnTo>
                    <a:pt x="485584" y="326186"/>
                  </a:lnTo>
                  <a:lnTo>
                    <a:pt x="484987" y="326186"/>
                  </a:lnTo>
                  <a:lnTo>
                    <a:pt x="484111" y="324916"/>
                  </a:lnTo>
                  <a:lnTo>
                    <a:pt x="483450" y="323646"/>
                  </a:lnTo>
                  <a:lnTo>
                    <a:pt x="482600" y="321106"/>
                  </a:lnTo>
                  <a:lnTo>
                    <a:pt x="481088" y="319836"/>
                  </a:lnTo>
                  <a:lnTo>
                    <a:pt x="480555" y="316026"/>
                  </a:lnTo>
                  <a:lnTo>
                    <a:pt x="479145" y="314756"/>
                  </a:lnTo>
                  <a:lnTo>
                    <a:pt x="478561" y="312216"/>
                  </a:lnTo>
                  <a:lnTo>
                    <a:pt x="479374" y="310946"/>
                  </a:lnTo>
                  <a:lnTo>
                    <a:pt x="480491" y="314756"/>
                  </a:lnTo>
                  <a:lnTo>
                    <a:pt x="482993" y="319836"/>
                  </a:lnTo>
                  <a:lnTo>
                    <a:pt x="484111" y="322605"/>
                  </a:lnTo>
                  <a:lnTo>
                    <a:pt x="483882" y="322643"/>
                  </a:lnTo>
                  <a:lnTo>
                    <a:pt x="485597" y="326123"/>
                  </a:lnTo>
                  <a:lnTo>
                    <a:pt x="485736" y="326186"/>
                  </a:lnTo>
                  <a:lnTo>
                    <a:pt x="485787" y="325577"/>
                  </a:lnTo>
                  <a:lnTo>
                    <a:pt x="485254" y="324218"/>
                  </a:lnTo>
                  <a:lnTo>
                    <a:pt x="484543" y="322503"/>
                  </a:lnTo>
                  <a:lnTo>
                    <a:pt x="484047" y="321106"/>
                  </a:lnTo>
                  <a:lnTo>
                    <a:pt x="482676" y="318566"/>
                  </a:lnTo>
                  <a:lnTo>
                    <a:pt x="482168" y="317296"/>
                  </a:lnTo>
                  <a:lnTo>
                    <a:pt x="482142" y="314756"/>
                  </a:lnTo>
                  <a:lnTo>
                    <a:pt x="481888" y="314756"/>
                  </a:lnTo>
                  <a:lnTo>
                    <a:pt x="480339" y="310946"/>
                  </a:lnTo>
                  <a:lnTo>
                    <a:pt x="478790" y="307136"/>
                  </a:lnTo>
                  <a:lnTo>
                    <a:pt x="478548" y="307136"/>
                  </a:lnTo>
                  <a:lnTo>
                    <a:pt x="475996" y="299516"/>
                  </a:lnTo>
                  <a:lnTo>
                    <a:pt x="475081" y="298246"/>
                  </a:lnTo>
                  <a:lnTo>
                    <a:pt x="474205" y="296976"/>
                  </a:lnTo>
                  <a:lnTo>
                    <a:pt x="474637" y="296976"/>
                  </a:lnTo>
                  <a:lnTo>
                    <a:pt x="472554" y="291896"/>
                  </a:lnTo>
                  <a:lnTo>
                    <a:pt x="470750" y="286816"/>
                  </a:lnTo>
                  <a:lnTo>
                    <a:pt x="470293" y="284276"/>
                  </a:lnTo>
                  <a:lnTo>
                    <a:pt x="469049" y="283006"/>
                  </a:lnTo>
                  <a:lnTo>
                    <a:pt x="468591" y="283006"/>
                  </a:lnTo>
                  <a:lnTo>
                    <a:pt x="469214" y="280466"/>
                  </a:lnTo>
                  <a:lnTo>
                    <a:pt x="467690" y="280466"/>
                  </a:lnTo>
                  <a:lnTo>
                    <a:pt x="466217" y="279196"/>
                  </a:lnTo>
                  <a:lnTo>
                    <a:pt x="465594" y="277926"/>
                  </a:lnTo>
                  <a:lnTo>
                    <a:pt x="464654" y="276656"/>
                  </a:lnTo>
                  <a:lnTo>
                    <a:pt x="464375" y="275386"/>
                  </a:lnTo>
                  <a:lnTo>
                    <a:pt x="463105" y="271576"/>
                  </a:lnTo>
                  <a:lnTo>
                    <a:pt x="463537" y="275386"/>
                  </a:lnTo>
                  <a:lnTo>
                    <a:pt x="462191" y="271576"/>
                  </a:lnTo>
                  <a:lnTo>
                    <a:pt x="462216" y="270306"/>
                  </a:lnTo>
                  <a:lnTo>
                    <a:pt x="460375" y="271576"/>
                  </a:lnTo>
                  <a:lnTo>
                    <a:pt x="459663" y="270306"/>
                  </a:lnTo>
                  <a:lnTo>
                    <a:pt x="460019" y="267766"/>
                  </a:lnTo>
                  <a:lnTo>
                    <a:pt x="459371" y="265226"/>
                  </a:lnTo>
                  <a:lnTo>
                    <a:pt x="459054" y="263956"/>
                  </a:lnTo>
                  <a:lnTo>
                    <a:pt x="457555" y="265226"/>
                  </a:lnTo>
                  <a:lnTo>
                    <a:pt x="454964" y="260146"/>
                  </a:lnTo>
                  <a:lnTo>
                    <a:pt x="454177" y="258876"/>
                  </a:lnTo>
                  <a:lnTo>
                    <a:pt x="454406" y="257619"/>
                  </a:lnTo>
                  <a:lnTo>
                    <a:pt x="454494" y="257111"/>
                  </a:lnTo>
                  <a:lnTo>
                    <a:pt x="454545" y="256857"/>
                  </a:lnTo>
                  <a:lnTo>
                    <a:pt x="453097" y="255066"/>
                  </a:lnTo>
                  <a:lnTo>
                    <a:pt x="454355" y="255066"/>
                  </a:lnTo>
                  <a:lnTo>
                    <a:pt x="453961" y="253860"/>
                  </a:lnTo>
                  <a:lnTo>
                    <a:pt x="453517" y="252526"/>
                  </a:lnTo>
                  <a:lnTo>
                    <a:pt x="453059" y="253796"/>
                  </a:lnTo>
                  <a:lnTo>
                    <a:pt x="452043" y="252526"/>
                  </a:lnTo>
                  <a:lnTo>
                    <a:pt x="448729" y="252526"/>
                  </a:lnTo>
                  <a:lnTo>
                    <a:pt x="448856" y="253809"/>
                  </a:lnTo>
                  <a:lnTo>
                    <a:pt x="447281" y="252526"/>
                  </a:lnTo>
                  <a:lnTo>
                    <a:pt x="445897" y="249986"/>
                  </a:lnTo>
                  <a:lnTo>
                    <a:pt x="444944" y="248716"/>
                  </a:lnTo>
                  <a:lnTo>
                    <a:pt x="445427" y="247446"/>
                  </a:lnTo>
                  <a:lnTo>
                    <a:pt x="443763" y="246176"/>
                  </a:lnTo>
                  <a:lnTo>
                    <a:pt x="444220" y="246176"/>
                  </a:lnTo>
                  <a:lnTo>
                    <a:pt x="443484" y="244906"/>
                  </a:lnTo>
                  <a:lnTo>
                    <a:pt x="442709" y="243636"/>
                  </a:lnTo>
                  <a:lnTo>
                    <a:pt x="441934" y="242366"/>
                  </a:lnTo>
                  <a:lnTo>
                    <a:pt x="442074" y="243636"/>
                  </a:lnTo>
                  <a:lnTo>
                    <a:pt x="439674" y="241096"/>
                  </a:lnTo>
                  <a:lnTo>
                    <a:pt x="438899" y="239826"/>
                  </a:lnTo>
                  <a:lnTo>
                    <a:pt x="439229" y="238556"/>
                  </a:lnTo>
                  <a:lnTo>
                    <a:pt x="437337" y="234746"/>
                  </a:lnTo>
                  <a:lnTo>
                    <a:pt x="433997" y="233476"/>
                  </a:lnTo>
                  <a:lnTo>
                    <a:pt x="430428" y="229666"/>
                  </a:lnTo>
                  <a:lnTo>
                    <a:pt x="431444" y="229666"/>
                  </a:lnTo>
                  <a:lnTo>
                    <a:pt x="430847" y="228396"/>
                  </a:lnTo>
                  <a:lnTo>
                    <a:pt x="430339" y="229590"/>
                  </a:lnTo>
                  <a:lnTo>
                    <a:pt x="429158" y="228396"/>
                  </a:lnTo>
                  <a:lnTo>
                    <a:pt x="429691" y="227317"/>
                  </a:lnTo>
                  <a:lnTo>
                    <a:pt x="429780" y="227126"/>
                  </a:lnTo>
                  <a:lnTo>
                    <a:pt x="428485" y="227126"/>
                  </a:lnTo>
                  <a:lnTo>
                    <a:pt x="430631" y="225856"/>
                  </a:lnTo>
                  <a:lnTo>
                    <a:pt x="435254" y="225856"/>
                  </a:lnTo>
                  <a:lnTo>
                    <a:pt x="438302" y="224586"/>
                  </a:lnTo>
                  <a:lnTo>
                    <a:pt x="441312" y="224586"/>
                  </a:lnTo>
                  <a:lnTo>
                    <a:pt x="444322" y="225856"/>
                  </a:lnTo>
                  <a:lnTo>
                    <a:pt x="445389" y="225856"/>
                  </a:lnTo>
                  <a:lnTo>
                    <a:pt x="458406" y="228396"/>
                  </a:lnTo>
                  <a:lnTo>
                    <a:pt x="461505" y="229666"/>
                  </a:lnTo>
                  <a:lnTo>
                    <a:pt x="464959" y="232206"/>
                  </a:lnTo>
                  <a:lnTo>
                    <a:pt x="467652" y="232206"/>
                  </a:lnTo>
                  <a:lnTo>
                    <a:pt x="470331" y="234746"/>
                  </a:lnTo>
                  <a:lnTo>
                    <a:pt x="472884" y="234746"/>
                  </a:lnTo>
                  <a:lnTo>
                    <a:pt x="471474" y="233476"/>
                  </a:lnTo>
                  <a:lnTo>
                    <a:pt x="470738" y="232206"/>
                  </a:lnTo>
                  <a:lnTo>
                    <a:pt x="480110" y="237286"/>
                  </a:lnTo>
                  <a:lnTo>
                    <a:pt x="483336" y="241096"/>
                  </a:lnTo>
                  <a:lnTo>
                    <a:pt x="490931" y="246176"/>
                  </a:lnTo>
                  <a:lnTo>
                    <a:pt x="491591" y="246176"/>
                  </a:lnTo>
                  <a:lnTo>
                    <a:pt x="493407" y="247446"/>
                  </a:lnTo>
                  <a:lnTo>
                    <a:pt x="495160" y="248716"/>
                  </a:lnTo>
                  <a:lnTo>
                    <a:pt x="498055" y="251256"/>
                  </a:lnTo>
                  <a:lnTo>
                    <a:pt x="501713" y="257619"/>
                  </a:lnTo>
                  <a:lnTo>
                    <a:pt x="502031" y="257619"/>
                  </a:lnTo>
                  <a:lnTo>
                    <a:pt x="501802" y="257111"/>
                  </a:lnTo>
                  <a:lnTo>
                    <a:pt x="501688" y="256857"/>
                  </a:lnTo>
                  <a:lnTo>
                    <a:pt x="501573" y="256590"/>
                  </a:lnTo>
                  <a:lnTo>
                    <a:pt x="501459" y="256336"/>
                  </a:lnTo>
                  <a:lnTo>
                    <a:pt x="502716" y="257619"/>
                  </a:lnTo>
                  <a:lnTo>
                    <a:pt x="504151" y="257619"/>
                  </a:lnTo>
                  <a:lnTo>
                    <a:pt x="505510" y="258876"/>
                  </a:lnTo>
                  <a:lnTo>
                    <a:pt x="505447" y="260146"/>
                  </a:lnTo>
                  <a:lnTo>
                    <a:pt x="506564" y="261416"/>
                  </a:lnTo>
                  <a:lnTo>
                    <a:pt x="507746" y="262686"/>
                  </a:lnTo>
                  <a:lnTo>
                    <a:pt x="508812" y="263956"/>
                  </a:lnTo>
                  <a:lnTo>
                    <a:pt x="509092" y="265226"/>
                  </a:lnTo>
                  <a:lnTo>
                    <a:pt x="510362" y="266496"/>
                  </a:lnTo>
                  <a:lnTo>
                    <a:pt x="511441" y="263956"/>
                  </a:lnTo>
                  <a:lnTo>
                    <a:pt x="513080" y="267766"/>
                  </a:lnTo>
                  <a:lnTo>
                    <a:pt x="513168" y="266496"/>
                  </a:lnTo>
                  <a:lnTo>
                    <a:pt x="514870" y="269036"/>
                  </a:lnTo>
                  <a:lnTo>
                    <a:pt x="515175" y="269036"/>
                  </a:lnTo>
                  <a:lnTo>
                    <a:pt x="515226" y="270306"/>
                  </a:lnTo>
                  <a:lnTo>
                    <a:pt x="516369" y="271576"/>
                  </a:lnTo>
                  <a:lnTo>
                    <a:pt x="518096" y="272846"/>
                  </a:lnTo>
                  <a:lnTo>
                    <a:pt x="519442" y="274116"/>
                  </a:lnTo>
                  <a:lnTo>
                    <a:pt x="519595" y="275386"/>
                  </a:lnTo>
                  <a:lnTo>
                    <a:pt x="519671" y="277926"/>
                  </a:lnTo>
                  <a:lnTo>
                    <a:pt x="520331" y="275386"/>
                  </a:lnTo>
                  <a:lnTo>
                    <a:pt x="520496" y="275386"/>
                  </a:lnTo>
                  <a:lnTo>
                    <a:pt x="521436" y="281736"/>
                  </a:lnTo>
                  <a:lnTo>
                    <a:pt x="520890" y="280466"/>
                  </a:lnTo>
                  <a:lnTo>
                    <a:pt x="521792" y="284276"/>
                  </a:lnTo>
                  <a:lnTo>
                    <a:pt x="522859" y="286816"/>
                  </a:lnTo>
                  <a:lnTo>
                    <a:pt x="523646" y="294436"/>
                  </a:lnTo>
                  <a:lnTo>
                    <a:pt x="523938" y="296976"/>
                  </a:lnTo>
                  <a:lnTo>
                    <a:pt x="523938" y="229946"/>
                  </a:lnTo>
                  <a:lnTo>
                    <a:pt x="519036" y="218300"/>
                  </a:lnTo>
                  <a:lnTo>
                    <a:pt x="517842" y="216204"/>
                  </a:lnTo>
                  <a:lnTo>
                    <a:pt x="517842" y="261416"/>
                  </a:lnTo>
                  <a:lnTo>
                    <a:pt x="517588" y="263956"/>
                  </a:lnTo>
                  <a:lnTo>
                    <a:pt x="517207" y="263956"/>
                  </a:lnTo>
                  <a:lnTo>
                    <a:pt x="516928" y="262686"/>
                  </a:lnTo>
                  <a:lnTo>
                    <a:pt x="516318" y="261416"/>
                  </a:lnTo>
                  <a:lnTo>
                    <a:pt x="516648" y="261416"/>
                  </a:lnTo>
                  <a:lnTo>
                    <a:pt x="516216" y="260146"/>
                  </a:lnTo>
                  <a:lnTo>
                    <a:pt x="514845" y="260146"/>
                  </a:lnTo>
                  <a:lnTo>
                    <a:pt x="513613" y="257619"/>
                  </a:lnTo>
                  <a:lnTo>
                    <a:pt x="513105" y="257619"/>
                  </a:lnTo>
                  <a:lnTo>
                    <a:pt x="512419" y="256336"/>
                  </a:lnTo>
                  <a:lnTo>
                    <a:pt x="510374" y="252526"/>
                  </a:lnTo>
                  <a:lnTo>
                    <a:pt x="508965" y="249986"/>
                  </a:lnTo>
                  <a:lnTo>
                    <a:pt x="507631" y="247446"/>
                  </a:lnTo>
                  <a:lnTo>
                    <a:pt x="506844" y="246176"/>
                  </a:lnTo>
                  <a:lnTo>
                    <a:pt x="505866" y="244906"/>
                  </a:lnTo>
                  <a:lnTo>
                    <a:pt x="503250" y="243636"/>
                  </a:lnTo>
                  <a:lnTo>
                    <a:pt x="501497" y="241096"/>
                  </a:lnTo>
                  <a:lnTo>
                    <a:pt x="498449" y="238556"/>
                  </a:lnTo>
                  <a:lnTo>
                    <a:pt x="500519" y="239826"/>
                  </a:lnTo>
                  <a:lnTo>
                    <a:pt x="499237" y="237286"/>
                  </a:lnTo>
                  <a:lnTo>
                    <a:pt x="497420" y="234746"/>
                  </a:lnTo>
                  <a:lnTo>
                    <a:pt x="499173" y="238556"/>
                  </a:lnTo>
                  <a:lnTo>
                    <a:pt x="498297" y="237286"/>
                  </a:lnTo>
                  <a:lnTo>
                    <a:pt x="496366" y="234746"/>
                  </a:lnTo>
                  <a:lnTo>
                    <a:pt x="497903" y="236016"/>
                  </a:lnTo>
                  <a:lnTo>
                    <a:pt x="497243" y="234746"/>
                  </a:lnTo>
                  <a:lnTo>
                    <a:pt x="495109" y="232206"/>
                  </a:lnTo>
                  <a:lnTo>
                    <a:pt x="492226" y="229666"/>
                  </a:lnTo>
                  <a:lnTo>
                    <a:pt x="490715" y="229666"/>
                  </a:lnTo>
                  <a:lnTo>
                    <a:pt x="487972" y="227126"/>
                  </a:lnTo>
                  <a:lnTo>
                    <a:pt x="486968" y="225945"/>
                  </a:lnTo>
                  <a:lnTo>
                    <a:pt x="487883" y="226822"/>
                  </a:lnTo>
                  <a:lnTo>
                    <a:pt x="487210" y="225856"/>
                  </a:lnTo>
                  <a:lnTo>
                    <a:pt x="486905" y="225856"/>
                  </a:lnTo>
                  <a:lnTo>
                    <a:pt x="487095" y="226822"/>
                  </a:lnTo>
                  <a:lnTo>
                    <a:pt x="485482" y="225856"/>
                  </a:lnTo>
                  <a:lnTo>
                    <a:pt x="482003" y="222046"/>
                  </a:lnTo>
                  <a:lnTo>
                    <a:pt x="478561" y="218300"/>
                  </a:lnTo>
                  <a:lnTo>
                    <a:pt x="477405" y="219506"/>
                  </a:lnTo>
                  <a:lnTo>
                    <a:pt x="476402" y="220776"/>
                  </a:lnTo>
                  <a:lnTo>
                    <a:pt x="476669" y="222046"/>
                  </a:lnTo>
                  <a:lnTo>
                    <a:pt x="474954" y="222046"/>
                  </a:lnTo>
                  <a:lnTo>
                    <a:pt x="474230" y="220776"/>
                  </a:lnTo>
                  <a:lnTo>
                    <a:pt x="472567" y="220776"/>
                  </a:lnTo>
                  <a:lnTo>
                    <a:pt x="471754" y="219506"/>
                  </a:lnTo>
                  <a:lnTo>
                    <a:pt x="472363" y="219506"/>
                  </a:lnTo>
                  <a:lnTo>
                    <a:pt x="469963" y="218300"/>
                  </a:lnTo>
                  <a:lnTo>
                    <a:pt x="463600" y="215696"/>
                  </a:lnTo>
                  <a:lnTo>
                    <a:pt x="464362" y="216966"/>
                  </a:lnTo>
                  <a:lnTo>
                    <a:pt x="465086" y="218300"/>
                  </a:lnTo>
                  <a:lnTo>
                    <a:pt x="465709" y="219506"/>
                  </a:lnTo>
                  <a:lnTo>
                    <a:pt x="463562" y="216966"/>
                  </a:lnTo>
                  <a:lnTo>
                    <a:pt x="461403" y="215696"/>
                  </a:lnTo>
                  <a:lnTo>
                    <a:pt x="459232" y="214426"/>
                  </a:lnTo>
                  <a:lnTo>
                    <a:pt x="458406" y="215696"/>
                  </a:lnTo>
                  <a:lnTo>
                    <a:pt x="457073" y="214426"/>
                  </a:lnTo>
                  <a:lnTo>
                    <a:pt x="452018" y="210616"/>
                  </a:lnTo>
                  <a:lnTo>
                    <a:pt x="453085" y="214426"/>
                  </a:lnTo>
                  <a:lnTo>
                    <a:pt x="451027" y="213156"/>
                  </a:lnTo>
                  <a:lnTo>
                    <a:pt x="450164" y="211886"/>
                  </a:lnTo>
                  <a:lnTo>
                    <a:pt x="451180" y="211886"/>
                  </a:lnTo>
                  <a:lnTo>
                    <a:pt x="445058" y="209346"/>
                  </a:lnTo>
                  <a:lnTo>
                    <a:pt x="444893" y="209346"/>
                  </a:lnTo>
                  <a:lnTo>
                    <a:pt x="444512" y="210616"/>
                  </a:lnTo>
                  <a:lnTo>
                    <a:pt x="438073" y="210616"/>
                  </a:lnTo>
                  <a:lnTo>
                    <a:pt x="435889" y="211886"/>
                  </a:lnTo>
                  <a:lnTo>
                    <a:pt x="431279" y="210616"/>
                  </a:lnTo>
                  <a:lnTo>
                    <a:pt x="430352" y="211886"/>
                  </a:lnTo>
                  <a:lnTo>
                    <a:pt x="426669" y="211886"/>
                  </a:lnTo>
                  <a:lnTo>
                    <a:pt x="429996" y="210616"/>
                  </a:lnTo>
                  <a:lnTo>
                    <a:pt x="436181" y="209346"/>
                  </a:lnTo>
                  <a:lnTo>
                    <a:pt x="430339" y="209346"/>
                  </a:lnTo>
                  <a:lnTo>
                    <a:pt x="426034" y="210616"/>
                  </a:lnTo>
                  <a:lnTo>
                    <a:pt x="423887" y="210616"/>
                  </a:lnTo>
                  <a:lnTo>
                    <a:pt x="421703" y="211886"/>
                  </a:lnTo>
                  <a:lnTo>
                    <a:pt x="417322" y="213156"/>
                  </a:lnTo>
                  <a:lnTo>
                    <a:pt x="415036" y="213156"/>
                  </a:lnTo>
                  <a:lnTo>
                    <a:pt x="414934" y="211886"/>
                  </a:lnTo>
                  <a:lnTo>
                    <a:pt x="414515" y="211886"/>
                  </a:lnTo>
                  <a:lnTo>
                    <a:pt x="414731" y="213156"/>
                  </a:lnTo>
                  <a:lnTo>
                    <a:pt x="413791" y="211886"/>
                  </a:lnTo>
                  <a:lnTo>
                    <a:pt x="413372" y="210616"/>
                  </a:lnTo>
                  <a:lnTo>
                    <a:pt x="412521" y="211886"/>
                  </a:lnTo>
                  <a:lnTo>
                    <a:pt x="410679" y="210616"/>
                  </a:lnTo>
                  <a:lnTo>
                    <a:pt x="409689" y="209346"/>
                  </a:lnTo>
                  <a:lnTo>
                    <a:pt x="410070" y="209346"/>
                  </a:lnTo>
                  <a:lnTo>
                    <a:pt x="409270" y="208076"/>
                  </a:lnTo>
                  <a:lnTo>
                    <a:pt x="408838" y="208076"/>
                  </a:lnTo>
                  <a:lnTo>
                    <a:pt x="409968" y="206806"/>
                  </a:lnTo>
                  <a:lnTo>
                    <a:pt x="407543" y="206806"/>
                  </a:lnTo>
                  <a:lnTo>
                    <a:pt x="405866" y="205536"/>
                  </a:lnTo>
                  <a:lnTo>
                    <a:pt x="407073" y="205536"/>
                  </a:lnTo>
                  <a:lnTo>
                    <a:pt x="405231" y="204266"/>
                  </a:lnTo>
                  <a:lnTo>
                    <a:pt x="403339" y="201726"/>
                  </a:lnTo>
                  <a:lnTo>
                    <a:pt x="401624" y="200621"/>
                  </a:lnTo>
                  <a:lnTo>
                    <a:pt x="401320" y="200621"/>
                  </a:lnTo>
                  <a:lnTo>
                    <a:pt x="401891" y="199186"/>
                  </a:lnTo>
                  <a:lnTo>
                    <a:pt x="400469" y="200469"/>
                  </a:lnTo>
                  <a:lnTo>
                    <a:pt x="399440" y="197916"/>
                  </a:lnTo>
                  <a:lnTo>
                    <a:pt x="398945" y="196710"/>
                  </a:lnTo>
                  <a:lnTo>
                    <a:pt x="398106" y="197916"/>
                  </a:lnTo>
                  <a:lnTo>
                    <a:pt x="397548" y="196710"/>
                  </a:lnTo>
                  <a:lnTo>
                    <a:pt x="397725" y="196710"/>
                  </a:lnTo>
                  <a:lnTo>
                    <a:pt x="393280" y="195376"/>
                  </a:lnTo>
                  <a:lnTo>
                    <a:pt x="395058" y="194106"/>
                  </a:lnTo>
                  <a:lnTo>
                    <a:pt x="393585" y="192836"/>
                  </a:lnTo>
                  <a:lnTo>
                    <a:pt x="392201" y="192836"/>
                  </a:lnTo>
                  <a:lnTo>
                    <a:pt x="390804" y="191566"/>
                  </a:lnTo>
                  <a:lnTo>
                    <a:pt x="392150" y="190296"/>
                  </a:lnTo>
                  <a:lnTo>
                    <a:pt x="404685" y="182676"/>
                  </a:lnTo>
                  <a:lnTo>
                    <a:pt x="402247" y="182676"/>
                  </a:lnTo>
                  <a:lnTo>
                    <a:pt x="406438" y="180136"/>
                  </a:lnTo>
                  <a:lnTo>
                    <a:pt x="409867" y="178866"/>
                  </a:lnTo>
                  <a:lnTo>
                    <a:pt x="416267" y="175056"/>
                  </a:lnTo>
                  <a:lnTo>
                    <a:pt x="392137" y="175056"/>
                  </a:lnTo>
                  <a:lnTo>
                    <a:pt x="390499" y="175056"/>
                  </a:lnTo>
                  <a:lnTo>
                    <a:pt x="387172" y="176364"/>
                  </a:lnTo>
                  <a:lnTo>
                    <a:pt x="384619" y="177596"/>
                  </a:lnTo>
                  <a:lnTo>
                    <a:pt x="388823" y="178866"/>
                  </a:lnTo>
                  <a:lnTo>
                    <a:pt x="386295" y="180136"/>
                  </a:lnTo>
                  <a:lnTo>
                    <a:pt x="381889" y="181406"/>
                  </a:lnTo>
                  <a:lnTo>
                    <a:pt x="379564" y="181406"/>
                  </a:lnTo>
                  <a:lnTo>
                    <a:pt x="379133" y="182676"/>
                  </a:lnTo>
                  <a:lnTo>
                    <a:pt x="378739" y="182676"/>
                  </a:lnTo>
                  <a:lnTo>
                    <a:pt x="374015" y="178866"/>
                  </a:lnTo>
                  <a:lnTo>
                    <a:pt x="364909" y="175056"/>
                  </a:lnTo>
                  <a:lnTo>
                    <a:pt x="362559" y="173786"/>
                  </a:lnTo>
                  <a:lnTo>
                    <a:pt x="361200" y="173062"/>
                  </a:lnTo>
                  <a:lnTo>
                    <a:pt x="361200" y="192836"/>
                  </a:lnTo>
                  <a:lnTo>
                    <a:pt x="360108" y="192836"/>
                  </a:lnTo>
                  <a:lnTo>
                    <a:pt x="359930" y="194106"/>
                  </a:lnTo>
                  <a:lnTo>
                    <a:pt x="357124" y="195376"/>
                  </a:lnTo>
                  <a:lnTo>
                    <a:pt x="356603" y="195376"/>
                  </a:lnTo>
                  <a:lnTo>
                    <a:pt x="357632" y="194106"/>
                  </a:lnTo>
                  <a:lnTo>
                    <a:pt x="360464" y="191566"/>
                  </a:lnTo>
                  <a:lnTo>
                    <a:pt x="361200" y="192836"/>
                  </a:lnTo>
                  <a:lnTo>
                    <a:pt x="361200" y="173062"/>
                  </a:lnTo>
                  <a:lnTo>
                    <a:pt x="355523" y="169976"/>
                  </a:lnTo>
                  <a:lnTo>
                    <a:pt x="353987" y="168706"/>
                  </a:lnTo>
                  <a:lnTo>
                    <a:pt x="351307" y="167436"/>
                  </a:lnTo>
                  <a:lnTo>
                    <a:pt x="345782" y="164896"/>
                  </a:lnTo>
                  <a:lnTo>
                    <a:pt x="342823" y="163626"/>
                  </a:lnTo>
                  <a:lnTo>
                    <a:pt x="340817" y="162356"/>
                  </a:lnTo>
                  <a:lnTo>
                    <a:pt x="339191" y="162356"/>
                  </a:lnTo>
                  <a:lnTo>
                    <a:pt x="337845" y="161086"/>
                  </a:lnTo>
                  <a:lnTo>
                    <a:pt x="335686" y="159816"/>
                  </a:lnTo>
                  <a:lnTo>
                    <a:pt x="333552" y="158635"/>
                  </a:lnTo>
                  <a:lnTo>
                    <a:pt x="333260" y="157276"/>
                  </a:lnTo>
                  <a:lnTo>
                    <a:pt x="333336" y="156006"/>
                  </a:lnTo>
                  <a:lnTo>
                    <a:pt x="333133" y="156006"/>
                  </a:lnTo>
                  <a:lnTo>
                    <a:pt x="333400" y="155117"/>
                  </a:lnTo>
                  <a:lnTo>
                    <a:pt x="333667" y="155206"/>
                  </a:lnTo>
                  <a:lnTo>
                    <a:pt x="333933" y="154241"/>
                  </a:lnTo>
                  <a:lnTo>
                    <a:pt x="333997" y="153873"/>
                  </a:lnTo>
                  <a:lnTo>
                    <a:pt x="334022" y="153657"/>
                  </a:lnTo>
                  <a:lnTo>
                    <a:pt x="333781" y="153873"/>
                  </a:lnTo>
                  <a:lnTo>
                    <a:pt x="333883" y="153543"/>
                  </a:lnTo>
                  <a:lnTo>
                    <a:pt x="334213" y="152196"/>
                  </a:lnTo>
                  <a:lnTo>
                    <a:pt x="334860" y="153543"/>
                  </a:lnTo>
                  <a:lnTo>
                    <a:pt x="334403" y="152196"/>
                  </a:lnTo>
                  <a:lnTo>
                    <a:pt x="335457" y="149656"/>
                  </a:lnTo>
                  <a:lnTo>
                    <a:pt x="335991" y="148386"/>
                  </a:lnTo>
                  <a:lnTo>
                    <a:pt x="336105" y="147116"/>
                  </a:lnTo>
                  <a:lnTo>
                    <a:pt x="336219" y="145846"/>
                  </a:lnTo>
                  <a:lnTo>
                    <a:pt x="336321" y="144576"/>
                  </a:lnTo>
                  <a:lnTo>
                    <a:pt x="336435" y="143306"/>
                  </a:lnTo>
                  <a:lnTo>
                    <a:pt x="335699" y="138226"/>
                  </a:lnTo>
                  <a:lnTo>
                    <a:pt x="335089" y="134416"/>
                  </a:lnTo>
                  <a:lnTo>
                    <a:pt x="333019" y="129336"/>
                  </a:lnTo>
                  <a:lnTo>
                    <a:pt x="331533" y="125526"/>
                  </a:lnTo>
                  <a:lnTo>
                    <a:pt x="331279" y="125526"/>
                  </a:lnTo>
                  <a:lnTo>
                    <a:pt x="330479" y="124256"/>
                  </a:lnTo>
                  <a:lnTo>
                    <a:pt x="328752" y="121716"/>
                  </a:lnTo>
                  <a:lnTo>
                    <a:pt x="328625" y="120446"/>
                  </a:lnTo>
                  <a:lnTo>
                    <a:pt x="328536" y="119176"/>
                  </a:lnTo>
                  <a:lnTo>
                    <a:pt x="328434" y="117906"/>
                  </a:lnTo>
                  <a:lnTo>
                    <a:pt x="325882" y="117906"/>
                  </a:lnTo>
                  <a:lnTo>
                    <a:pt x="325488" y="116636"/>
                  </a:lnTo>
                  <a:lnTo>
                    <a:pt x="324116" y="116636"/>
                  </a:lnTo>
                  <a:lnTo>
                    <a:pt x="324192" y="115366"/>
                  </a:lnTo>
                  <a:lnTo>
                    <a:pt x="324269" y="114096"/>
                  </a:lnTo>
                  <a:lnTo>
                    <a:pt x="324561" y="114096"/>
                  </a:lnTo>
                  <a:lnTo>
                    <a:pt x="323329" y="112826"/>
                  </a:lnTo>
                  <a:lnTo>
                    <a:pt x="321144" y="112826"/>
                  </a:lnTo>
                  <a:lnTo>
                    <a:pt x="320230" y="110286"/>
                  </a:lnTo>
                  <a:lnTo>
                    <a:pt x="320852" y="109016"/>
                  </a:lnTo>
                  <a:lnTo>
                    <a:pt x="319239" y="108191"/>
                  </a:lnTo>
                  <a:lnTo>
                    <a:pt x="319239" y="144576"/>
                  </a:lnTo>
                  <a:lnTo>
                    <a:pt x="318947" y="147116"/>
                  </a:lnTo>
                  <a:lnTo>
                    <a:pt x="317754" y="150926"/>
                  </a:lnTo>
                  <a:lnTo>
                    <a:pt x="317919" y="150926"/>
                  </a:lnTo>
                  <a:lnTo>
                    <a:pt x="318135" y="152196"/>
                  </a:lnTo>
                  <a:lnTo>
                    <a:pt x="317944" y="152196"/>
                  </a:lnTo>
                  <a:lnTo>
                    <a:pt x="318071" y="153543"/>
                  </a:lnTo>
                  <a:lnTo>
                    <a:pt x="315925" y="152196"/>
                  </a:lnTo>
                  <a:lnTo>
                    <a:pt x="313829" y="152196"/>
                  </a:lnTo>
                  <a:lnTo>
                    <a:pt x="311518" y="150926"/>
                  </a:lnTo>
                  <a:lnTo>
                    <a:pt x="309473" y="150926"/>
                  </a:lnTo>
                  <a:lnTo>
                    <a:pt x="307390" y="149656"/>
                  </a:lnTo>
                  <a:lnTo>
                    <a:pt x="306984" y="149656"/>
                  </a:lnTo>
                  <a:lnTo>
                    <a:pt x="306984" y="167436"/>
                  </a:lnTo>
                  <a:lnTo>
                    <a:pt x="305650" y="167436"/>
                  </a:lnTo>
                  <a:lnTo>
                    <a:pt x="296760" y="175056"/>
                  </a:lnTo>
                  <a:lnTo>
                    <a:pt x="286943" y="181406"/>
                  </a:lnTo>
                  <a:lnTo>
                    <a:pt x="276542" y="186486"/>
                  </a:lnTo>
                  <a:lnTo>
                    <a:pt x="265861" y="190296"/>
                  </a:lnTo>
                  <a:lnTo>
                    <a:pt x="264337" y="190296"/>
                  </a:lnTo>
                  <a:lnTo>
                    <a:pt x="260121" y="191566"/>
                  </a:lnTo>
                  <a:lnTo>
                    <a:pt x="258800" y="191566"/>
                  </a:lnTo>
                  <a:lnTo>
                    <a:pt x="254482" y="194106"/>
                  </a:lnTo>
                  <a:lnTo>
                    <a:pt x="249453" y="195376"/>
                  </a:lnTo>
                  <a:lnTo>
                    <a:pt x="244424" y="196710"/>
                  </a:lnTo>
                  <a:lnTo>
                    <a:pt x="244690" y="196710"/>
                  </a:lnTo>
                  <a:lnTo>
                    <a:pt x="242620" y="197916"/>
                  </a:lnTo>
                  <a:lnTo>
                    <a:pt x="242455" y="197916"/>
                  </a:lnTo>
                  <a:lnTo>
                    <a:pt x="240258" y="199186"/>
                  </a:lnTo>
                  <a:lnTo>
                    <a:pt x="235991" y="199186"/>
                  </a:lnTo>
                  <a:lnTo>
                    <a:pt x="232371" y="200621"/>
                  </a:lnTo>
                  <a:lnTo>
                    <a:pt x="193700" y="211886"/>
                  </a:lnTo>
                  <a:lnTo>
                    <a:pt x="180111" y="215696"/>
                  </a:lnTo>
                  <a:lnTo>
                    <a:pt x="173139" y="216966"/>
                  </a:lnTo>
                  <a:lnTo>
                    <a:pt x="158889" y="222046"/>
                  </a:lnTo>
                  <a:lnTo>
                    <a:pt x="158813" y="237286"/>
                  </a:lnTo>
                  <a:lnTo>
                    <a:pt x="157721" y="237845"/>
                  </a:lnTo>
                  <a:lnTo>
                    <a:pt x="158038" y="237286"/>
                  </a:lnTo>
                  <a:lnTo>
                    <a:pt x="158813" y="237286"/>
                  </a:lnTo>
                  <a:lnTo>
                    <a:pt x="158813" y="222084"/>
                  </a:lnTo>
                  <a:lnTo>
                    <a:pt x="151409" y="224586"/>
                  </a:lnTo>
                  <a:lnTo>
                    <a:pt x="150329" y="224586"/>
                  </a:lnTo>
                  <a:lnTo>
                    <a:pt x="144907" y="225856"/>
                  </a:lnTo>
                  <a:lnTo>
                    <a:pt x="134442" y="230936"/>
                  </a:lnTo>
                  <a:lnTo>
                    <a:pt x="129400" y="233476"/>
                  </a:lnTo>
                  <a:lnTo>
                    <a:pt x="128689" y="234746"/>
                  </a:lnTo>
                  <a:lnTo>
                    <a:pt x="131508" y="234746"/>
                  </a:lnTo>
                  <a:lnTo>
                    <a:pt x="128117" y="237286"/>
                  </a:lnTo>
                  <a:lnTo>
                    <a:pt x="125526" y="238556"/>
                  </a:lnTo>
                  <a:lnTo>
                    <a:pt x="123024" y="239826"/>
                  </a:lnTo>
                  <a:lnTo>
                    <a:pt x="120675" y="241096"/>
                  </a:lnTo>
                  <a:lnTo>
                    <a:pt x="118478" y="242366"/>
                  </a:lnTo>
                  <a:lnTo>
                    <a:pt x="116014" y="243636"/>
                  </a:lnTo>
                  <a:lnTo>
                    <a:pt x="117170" y="242366"/>
                  </a:lnTo>
                  <a:lnTo>
                    <a:pt x="118503" y="239826"/>
                  </a:lnTo>
                  <a:lnTo>
                    <a:pt x="117830" y="238556"/>
                  </a:lnTo>
                  <a:lnTo>
                    <a:pt x="118325" y="236156"/>
                  </a:lnTo>
                  <a:lnTo>
                    <a:pt x="118351" y="236016"/>
                  </a:lnTo>
                  <a:lnTo>
                    <a:pt x="119189" y="234746"/>
                  </a:lnTo>
                  <a:lnTo>
                    <a:pt x="119849" y="232206"/>
                  </a:lnTo>
                  <a:lnTo>
                    <a:pt x="121539" y="229666"/>
                  </a:lnTo>
                  <a:lnTo>
                    <a:pt x="121894" y="227672"/>
                  </a:lnTo>
                  <a:lnTo>
                    <a:pt x="121996" y="227126"/>
                  </a:lnTo>
                  <a:lnTo>
                    <a:pt x="124523" y="223316"/>
                  </a:lnTo>
                  <a:lnTo>
                    <a:pt x="124841" y="222046"/>
                  </a:lnTo>
                  <a:lnTo>
                    <a:pt x="124993" y="221742"/>
                  </a:lnTo>
                  <a:lnTo>
                    <a:pt x="125056" y="221602"/>
                  </a:lnTo>
                  <a:lnTo>
                    <a:pt x="126707" y="218300"/>
                  </a:lnTo>
                  <a:lnTo>
                    <a:pt x="126365" y="218300"/>
                  </a:lnTo>
                  <a:lnTo>
                    <a:pt x="126339" y="216966"/>
                  </a:lnTo>
                  <a:lnTo>
                    <a:pt x="129146" y="213156"/>
                  </a:lnTo>
                  <a:lnTo>
                    <a:pt x="131406" y="210616"/>
                  </a:lnTo>
                  <a:lnTo>
                    <a:pt x="129794" y="209346"/>
                  </a:lnTo>
                  <a:lnTo>
                    <a:pt x="132486" y="205536"/>
                  </a:lnTo>
                  <a:lnTo>
                    <a:pt x="136220" y="201726"/>
                  </a:lnTo>
                  <a:lnTo>
                    <a:pt x="139077" y="197916"/>
                  </a:lnTo>
                  <a:lnTo>
                    <a:pt x="140462" y="196710"/>
                  </a:lnTo>
                  <a:lnTo>
                    <a:pt x="141312" y="195376"/>
                  </a:lnTo>
                  <a:lnTo>
                    <a:pt x="142100" y="194106"/>
                  </a:lnTo>
                  <a:lnTo>
                    <a:pt x="143776" y="191566"/>
                  </a:lnTo>
                  <a:lnTo>
                    <a:pt x="145288" y="187756"/>
                  </a:lnTo>
                  <a:lnTo>
                    <a:pt x="149453" y="182676"/>
                  </a:lnTo>
                  <a:lnTo>
                    <a:pt x="153962" y="177596"/>
                  </a:lnTo>
                  <a:lnTo>
                    <a:pt x="156756" y="176364"/>
                  </a:lnTo>
                  <a:lnTo>
                    <a:pt x="157670" y="175056"/>
                  </a:lnTo>
                  <a:lnTo>
                    <a:pt x="156832" y="176364"/>
                  </a:lnTo>
                  <a:lnTo>
                    <a:pt x="156489" y="177063"/>
                  </a:lnTo>
                  <a:lnTo>
                    <a:pt x="156235" y="177596"/>
                  </a:lnTo>
                  <a:lnTo>
                    <a:pt x="156629" y="177063"/>
                  </a:lnTo>
                  <a:lnTo>
                    <a:pt x="156832" y="176682"/>
                  </a:lnTo>
                  <a:lnTo>
                    <a:pt x="156997" y="176364"/>
                  </a:lnTo>
                  <a:lnTo>
                    <a:pt x="158242" y="175056"/>
                  </a:lnTo>
                  <a:lnTo>
                    <a:pt x="160439" y="172516"/>
                  </a:lnTo>
                  <a:lnTo>
                    <a:pt x="161594" y="171246"/>
                  </a:lnTo>
                  <a:lnTo>
                    <a:pt x="161163" y="172516"/>
                  </a:lnTo>
                  <a:lnTo>
                    <a:pt x="160451" y="173786"/>
                  </a:lnTo>
                  <a:lnTo>
                    <a:pt x="162839" y="171246"/>
                  </a:lnTo>
                  <a:lnTo>
                    <a:pt x="163918" y="169976"/>
                  </a:lnTo>
                  <a:lnTo>
                    <a:pt x="164363" y="169976"/>
                  </a:lnTo>
                  <a:lnTo>
                    <a:pt x="164604" y="168706"/>
                  </a:lnTo>
                  <a:lnTo>
                    <a:pt x="166420" y="167436"/>
                  </a:lnTo>
                  <a:lnTo>
                    <a:pt x="166509" y="166611"/>
                  </a:lnTo>
                  <a:lnTo>
                    <a:pt x="166725" y="166116"/>
                  </a:lnTo>
                  <a:lnTo>
                    <a:pt x="166598" y="166230"/>
                  </a:lnTo>
                  <a:lnTo>
                    <a:pt x="166725" y="164896"/>
                  </a:lnTo>
                  <a:lnTo>
                    <a:pt x="166789" y="162356"/>
                  </a:lnTo>
                  <a:lnTo>
                    <a:pt x="166281" y="162356"/>
                  </a:lnTo>
                  <a:lnTo>
                    <a:pt x="169786" y="158635"/>
                  </a:lnTo>
                  <a:lnTo>
                    <a:pt x="173634" y="154736"/>
                  </a:lnTo>
                  <a:lnTo>
                    <a:pt x="179070" y="150926"/>
                  </a:lnTo>
                  <a:lnTo>
                    <a:pt x="179222" y="150926"/>
                  </a:lnTo>
                  <a:lnTo>
                    <a:pt x="184277" y="147116"/>
                  </a:lnTo>
                  <a:lnTo>
                    <a:pt x="186347" y="147116"/>
                  </a:lnTo>
                  <a:lnTo>
                    <a:pt x="188950" y="144576"/>
                  </a:lnTo>
                  <a:lnTo>
                    <a:pt x="189318" y="144576"/>
                  </a:lnTo>
                  <a:lnTo>
                    <a:pt x="197688" y="149656"/>
                  </a:lnTo>
                  <a:lnTo>
                    <a:pt x="205066" y="149656"/>
                  </a:lnTo>
                  <a:lnTo>
                    <a:pt x="212496" y="148386"/>
                  </a:lnTo>
                  <a:lnTo>
                    <a:pt x="219887" y="148386"/>
                  </a:lnTo>
                  <a:lnTo>
                    <a:pt x="237388" y="152196"/>
                  </a:lnTo>
                  <a:lnTo>
                    <a:pt x="258648" y="154736"/>
                  </a:lnTo>
                  <a:lnTo>
                    <a:pt x="280136" y="158635"/>
                  </a:lnTo>
                  <a:lnTo>
                    <a:pt x="283095" y="158635"/>
                  </a:lnTo>
                  <a:lnTo>
                    <a:pt x="286740" y="161086"/>
                  </a:lnTo>
                  <a:lnTo>
                    <a:pt x="291325" y="162356"/>
                  </a:lnTo>
                  <a:lnTo>
                    <a:pt x="298424" y="163626"/>
                  </a:lnTo>
                  <a:lnTo>
                    <a:pt x="300824" y="164896"/>
                  </a:lnTo>
                  <a:lnTo>
                    <a:pt x="303136" y="164896"/>
                  </a:lnTo>
                  <a:lnTo>
                    <a:pt x="304469" y="166166"/>
                  </a:lnTo>
                  <a:lnTo>
                    <a:pt x="305739" y="166166"/>
                  </a:lnTo>
                  <a:lnTo>
                    <a:pt x="306984" y="167436"/>
                  </a:lnTo>
                  <a:lnTo>
                    <a:pt x="306984" y="149656"/>
                  </a:lnTo>
                  <a:lnTo>
                    <a:pt x="305523" y="149656"/>
                  </a:lnTo>
                  <a:lnTo>
                    <a:pt x="302501" y="148386"/>
                  </a:lnTo>
                  <a:lnTo>
                    <a:pt x="296456" y="145846"/>
                  </a:lnTo>
                  <a:lnTo>
                    <a:pt x="291172" y="144576"/>
                  </a:lnTo>
                  <a:lnTo>
                    <a:pt x="289039" y="144576"/>
                  </a:lnTo>
                  <a:lnTo>
                    <a:pt x="289280" y="143306"/>
                  </a:lnTo>
                  <a:lnTo>
                    <a:pt x="287261" y="140766"/>
                  </a:lnTo>
                  <a:lnTo>
                    <a:pt x="284467" y="143306"/>
                  </a:lnTo>
                  <a:lnTo>
                    <a:pt x="282079" y="143306"/>
                  </a:lnTo>
                  <a:lnTo>
                    <a:pt x="278472" y="142036"/>
                  </a:lnTo>
                  <a:lnTo>
                    <a:pt x="281063" y="140766"/>
                  </a:lnTo>
                  <a:lnTo>
                    <a:pt x="275513" y="143306"/>
                  </a:lnTo>
                  <a:lnTo>
                    <a:pt x="277863" y="142036"/>
                  </a:lnTo>
                  <a:lnTo>
                    <a:pt x="273240" y="140766"/>
                  </a:lnTo>
                  <a:lnTo>
                    <a:pt x="267779" y="138226"/>
                  </a:lnTo>
                  <a:lnTo>
                    <a:pt x="262026" y="138226"/>
                  </a:lnTo>
                  <a:lnTo>
                    <a:pt x="256247" y="136956"/>
                  </a:lnTo>
                  <a:lnTo>
                    <a:pt x="250278" y="136956"/>
                  </a:lnTo>
                  <a:lnTo>
                    <a:pt x="244729" y="135686"/>
                  </a:lnTo>
                  <a:lnTo>
                    <a:pt x="238760" y="135686"/>
                  </a:lnTo>
                  <a:lnTo>
                    <a:pt x="234543" y="133146"/>
                  </a:lnTo>
                  <a:lnTo>
                    <a:pt x="231800" y="135686"/>
                  </a:lnTo>
                  <a:lnTo>
                    <a:pt x="228854" y="135686"/>
                  </a:lnTo>
                  <a:lnTo>
                    <a:pt x="227050" y="134416"/>
                  </a:lnTo>
                  <a:lnTo>
                    <a:pt x="224802" y="134416"/>
                  </a:lnTo>
                  <a:lnTo>
                    <a:pt x="222377" y="135686"/>
                  </a:lnTo>
                  <a:lnTo>
                    <a:pt x="219011" y="134416"/>
                  </a:lnTo>
                  <a:lnTo>
                    <a:pt x="213766" y="134416"/>
                  </a:lnTo>
                  <a:lnTo>
                    <a:pt x="209372" y="135686"/>
                  </a:lnTo>
                  <a:lnTo>
                    <a:pt x="209296" y="134416"/>
                  </a:lnTo>
                  <a:lnTo>
                    <a:pt x="204749" y="134416"/>
                  </a:lnTo>
                  <a:lnTo>
                    <a:pt x="206629" y="133146"/>
                  </a:lnTo>
                  <a:lnTo>
                    <a:pt x="208419" y="131876"/>
                  </a:lnTo>
                  <a:lnTo>
                    <a:pt x="210273" y="130606"/>
                  </a:lnTo>
                  <a:lnTo>
                    <a:pt x="233921" y="119176"/>
                  </a:lnTo>
                  <a:lnTo>
                    <a:pt x="233273" y="119176"/>
                  </a:lnTo>
                  <a:lnTo>
                    <a:pt x="238620" y="116636"/>
                  </a:lnTo>
                  <a:lnTo>
                    <a:pt x="239217" y="117906"/>
                  </a:lnTo>
                  <a:lnTo>
                    <a:pt x="241300" y="116636"/>
                  </a:lnTo>
                  <a:lnTo>
                    <a:pt x="243382" y="115366"/>
                  </a:lnTo>
                  <a:lnTo>
                    <a:pt x="248551" y="115366"/>
                  </a:lnTo>
                  <a:lnTo>
                    <a:pt x="246646" y="114096"/>
                  </a:lnTo>
                  <a:lnTo>
                    <a:pt x="252857" y="112826"/>
                  </a:lnTo>
                  <a:lnTo>
                    <a:pt x="259727" y="111556"/>
                  </a:lnTo>
                  <a:lnTo>
                    <a:pt x="257403" y="112826"/>
                  </a:lnTo>
                  <a:lnTo>
                    <a:pt x="256616" y="114096"/>
                  </a:lnTo>
                  <a:lnTo>
                    <a:pt x="260921" y="111556"/>
                  </a:lnTo>
                  <a:lnTo>
                    <a:pt x="262077" y="112826"/>
                  </a:lnTo>
                  <a:lnTo>
                    <a:pt x="263601" y="111556"/>
                  </a:lnTo>
                  <a:lnTo>
                    <a:pt x="265125" y="110286"/>
                  </a:lnTo>
                  <a:lnTo>
                    <a:pt x="265391" y="111556"/>
                  </a:lnTo>
                  <a:lnTo>
                    <a:pt x="271221" y="110286"/>
                  </a:lnTo>
                  <a:lnTo>
                    <a:pt x="271792" y="110286"/>
                  </a:lnTo>
                  <a:lnTo>
                    <a:pt x="270344" y="111556"/>
                  </a:lnTo>
                  <a:lnTo>
                    <a:pt x="272402" y="110286"/>
                  </a:lnTo>
                  <a:lnTo>
                    <a:pt x="277190" y="109016"/>
                  </a:lnTo>
                  <a:lnTo>
                    <a:pt x="281978" y="107746"/>
                  </a:lnTo>
                  <a:lnTo>
                    <a:pt x="276136" y="109016"/>
                  </a:lnTo>
                  <a:lnTo>
                    <a:pt x="276580" y="107746"/>
                  </a:lnTo>
                  <a:lnTo>
                    <a:pt x="282638" y="105206"/>
                  </a:lnTo>
                  <a:lnTo>
                    <a:pt x="285026" y="106476"/>
                  </a:lnTo>
                  <a:lnTo>
                    <a:pt x="286842" y="105956"/>
                  </a:lnTo>
                  <a:lnTo>
                    <a:pt x="286435" y="106476"/>
                  </a:lnTo>
                  <a:lnTo>
                    <a:pt x="293725" y="105206"/>
                  </a:lnTo>
                  <a:lnTo>
                    <a:pt x="299148" y="105206"/>
                  </a:lnTo>
                  <a:lnTo>
                    <a:pt x="299516" y="107746"/>
                  </a:lnTo>
                  <a:lnTo>
                    <a:pt x="299631" y="109016"/>
                  </a:lnTo>
                  <a:lnTo>
                    <a:pt x="303237" y="111556"/>
                  </a:lnTo>
                  <a:lnTo>
                    <a:pt x="306692" y="115366"/>
                  </a:lnTo>
                  <a:lnTo>
                    <a:pt x="309803" y="119176"/>
                  </a:lnTo>
                  <a:lnTo>
                    <a:pt x="311594" y="122986"/>
                  </a:lnTo>
                  <a:lnTo>
                    <a:pt x="313080" y="125526"/>
                  </a:lnTo>
                  <a:lnTo>
                    <a:pt x="314286" y="129336"/>
                  </a:lnTo>
                  <a:lnTo>
                    <a:pt x="315379" y="131876"/>
                  </a:lnTo>
                  <a:lnTo>
                    <a:pt x="317207" y="135686"/>
                  </a:lnTo>
                  <a:lnTo>
                    <a:pt x="317893" y="136956"/>
                  </a:lnTo>
                  <a:lnTo>
                    <a:pt x="318401" y="138226"/>
                  </a:lnTo>
                  <a:lnTo>
                    <a:pt x="319239" y="144576"/>
                  </a:lnTo>
                  <a:lnTo>
                    <a:pt x="319239" y="108191"/>
                  </a:lnTo>
                  <a:lnTo>
                    <a:pt x="315925" y="106476"/>
                  </a:lnTo>
                  <a:lnTo>
                    <a:pt x="315912" y="105206"/>
                  </a:lnTo>
                  <a:lnTo>
                    <a:pt x="318211" y="103936"/>
                  </a:lnTo>
                  <a:lnTo>
                    <a:pt x="320929" y="105206"/>
                  </a:lnTo>
                  <a:lnTo>
                    <a:pt x="324967" y="103936"/>
                  </a:lnTo>
                  <a:lnTo>
                    <a:pt x="324561" y="105206"/>
                  </a:lnTo>
                  <a:lnTo>
                    <a:pt x="329920" y="105206"/>
                  </a:lnTo>
                  <a:lnTo>
                    <a:pt x="336715" y="106476"/>
                  </a:lnTo>
                  <a:lnTo>
                    <a:pt x="343535" y="106476"/>
                  </a:lnTo>
                  <a:lnTo>
                    <a:pt x="343674" y="107746"/>
                  </a:lnTo>
                  <a:lnTo>
                    <a:pt x="344779" y="107746"/>
                  </a:lnTo>
                  <a:lnTo>
                    <a:pt x="349986" y="109016"/>
                  </a:lnTo>
                  <a:lnTo>
                    <a:pt x="354279" y="109016"/>
                  </a:lnTo>
                  <a:lnTo>
                    <a:pt x="357886" y="110286"/>
                  </a:lnTo>
                  <a:lnTo>
                    <a:pt x="369379" y="111556"/>
                  </a:lnTo>
                  <a:lnTo>
                    <a:pt x="366687" y="112826"/>
                  </a:lnTo>
                  <a:lnTo>
                    <a:pt x="371373" y="114096"/>
                  </a:lnTo>
                  <a:lnTo>
                    <a:pt x="375577" y="115366"/>
                  </a:lnTo>
                  <a:lnTo>
                    <a:pt x="383603" y="117906"/>
                  </a:lnTo>
                  <a:lnTo>
                    <a:pt x="386283" y="117906"/>
                  </a:lnTo>
                  <a:lnTo>
                    <a:pt x="389115" y="119176"/>
                  </a:lnTo>
                  <a:lnTo>
                    <a:pt x="395046" y="121716"/>
                  </a:lnTo>
                  <a:lnTo>
                    <a:pt x="398259" y="122986"/>
                  </a:lnTo>
                  <a:lnTo>
                    <a:pt x="401916" y="124256"/>
                  </a:lnTo>
                  <a:lnTo>
                    <a:pt x="404228" y="126796"/>
                  </a:lnTo>
                  <a:lnTo>
                    <a:pt x="414286" y="131876"/>
                  </a:lnTo>
                  <a:lnTo>
                    <a:pt x="426173" y="139496"/>
                  </a:lnTo>
                  <a:lnTo>
                    <a:pt x="427405" y="139496"/>
                  </a:lnTo>
                  <a:lnTo>
                    <a:pt x="429564" y="142036"/>
                  </a:lnTo>
                  <a:lnTo>
                    <a:pt x="443661" y="150926"/>
                  </a:lnTo>
                  <a:lnTo>
                    <a:pt x="447509" y="154736"/>
                  </a:lnTo>
                  <a:lnTo>
                    <a:pt x="444119" y="154736"/>
                  </a:lnTo>
                  <a:lnTo>
                    <a:pt x="443445" y="156006"/>
                  </a:lnTo>
                  <a:lnTo>
                    <a:pt x="441223" y="156006"/>
                  </a:lnTo>
                  <a:lnTo>
                    <a:pt x="440245" y="157276"/>
                  </a:lnTo>
                  <a:lnTo>
                    <a:pt x="431431" y="157276"/>
                  </a:lnTo>
                  <a:lnTo>
                    <a:pt x="429425" y="158635"/>
                  </a:lnTo>
                  <a:lnTo>
                    <a:pt x="427278" y="158635"/>
                  </a:lnTo>
                  <a:lnTo>
                    <a:pt x="425551" y="159816"/>
                  </a:lnTo>
                  <a:lnTo>
                    <a:pt x="423100" y="161086"/>
                  </a:lnTo>
                  <a:lnTo>
                    <a:pt x="419379" y="162356"/>
                  </a:lnTo>
                  <a:lnTo>
                    <a:pt x="420878" y="159816"/>
                  </a:lnTo>
                  <a:lnTo>
                    <a:pt x="418731" y="161086"/>
                  </a:lnTo>
                  <a:lnTo>
                    <a:pt x="415671" y="162356"/>
                  </a:lnTo>
                  <a:lnTo>
                    <a:pt x="417182" y="161086"/>
                  </a:lnTo>
                  <a:lnTo>
                    <a:pt x="415785" y="161086"/>
                  </a:lnTo>
                  <a:lnTo>
                    <a:pt x="413423" y="162356"/>
                  </a:lnTo>
                  <a:lnTo>
                    <a:pt x="409232" y="163626"/>
                  </a:lnTo>
                  <a:lnTo>
                    <a:pt x="409105" y="164896"/>
                  </a:lnTo>
                  <a:lnTo>
                    <a:pt x="405739" y="166154"/>
                  </a:lnTo>
                  <a:lnTo>
                    <a:pt x="405625" y="164896"/>
                  </a:lnTo>
                  <a:lnTo>
                    <a:pt x="405472" y="165087"/>
                  </a:lnTo>
                  <a:lnTo>
                    <a:pt x="405447" y="164896"/>
                  </a:lnTo>
                  <a:lnTo>
                    <a:pt x="404075" y="166166"/>
                  </a:lnTo>
                  <a:lnTo>
                    <a:pt x="404634" y="166166"/>
                  </a:lnTo>
                  <a:lnTo>
                    <a:pt x="404977" y="166166"/>
                  </a:lnTo>
                  <a:lnTo>
                    <a:pt x="402209" y="167436"/>
                  </a:lnTo>
                  <a:lnTo>
                    <a:pt x="399719" y="168706"/>
                  </a:lnTo>
                  <a:lnTo>
                    <a:pt x="397268" y="168706"/>
                  </a:lnTo>
                  <a:lnTo>
                    <a:pt x="395058" y="169976"/>
                  </a:lnTo>
                  <a:lnTo>
                    <a:pt x="395147" y="171246"/>
                  </a:lnTo>
                  <a:lnTo>
                    <a:pt x="396341" y="172516"/>
                  </a:lnTo>
                  <a:lnTo>
                    <a:pt x="395338" y="173786"/>
                  </a:lnTo>
                  <a:lnTo>
                    <a:pt x="419277" y="173786"/>
                  </a:lnTo>
                  <a:lnTo>
                    <a:pt x="422910" y="171246"/>
                  </a:lnTo>
                  <a:lnTo>
                    <a:pt x="422605" y="172516"/>
                  </a:lnTo>
                  <a:lnTo>
                    <a:pt x="423811" y="172516"/>
                  </a:lnTo>
                  <a:lnTo>
                    <a:pt x="423646" y="171246"/>
                  </a:lnTo>
                  <a:lnTo>
                    <a:pt x="423316" y="168706"/>
                  </a:lnTo>
                  <a:lnTo>
                    <a:pt x="437527" y="167436"/>
                  </a:lnTo>
                  <a:lnTo>
                    <a:pt x="437959" y="167436"/>
                  </a:lnTo>
                  <a:lnTo>
                    <a:pt x="437857" y="166166"/>
                  </a:lnTo>
                  <a:lnTo>
                    <a:pt x="437553" y="166166"/>
                  </a:lnTo>
                  <a:lnTo>
                    <a:pt x="438480" y="164896"/>
                  </a:lnTo>
                  <a:lnTo>
                    <a:pt x="440207" y="163626"/>
                  </a:lnTo>
                  <a:lnTo>
                    <a:pt x="440855" y="163626"/>
                  </a:lnTo>
                  <a:lnTo>
                    <a:pt x="440969" y="164896"/>
                  </a:lnTo>
                  <a:lnTo>
                    <a:pt x="442366" y="163626"/>
                  </a:lnTo>
                  <a:lnTo>
                    <a:pt x="443852" y="163626"/>
                  </a:lnTo>
                  <a:lnTo>
                    <a:pt x="445287" y="162356"/>
                  </a:lnTo>
                  <a:lnTo>
                    <a:pt x="448119" y="162356"/>
                  </a:lnTo>
                  <a:lnTo>
                    <a:pt x="446900" y="161086"/>
                  </a:lnTo>
                  <a:lnTo>
                    <a:pt x="450850" y="159816"/>
                  </a:lnTo>
                  <a:lnTo>
                    <a:pt x="449072" y="159816"/>
                  </a:lnTo>
                  <a:lnTo>
                    <a:pt x="452170" y="158635"/>
                  </a:lnTo>
                  <a:lnTo>
                    <a:pt x="453542" y="158635"/>
                  </a:lnTo>
                  <a:lnTo>
                    <a:pt x="457974" y="162356"/>
                  </a:lnTo>
                  <a:lnTo>
                    <a:pt x="462457" y="167436"/>
                  </a:lnTo>
                  <a:lnTo>
                    <a:pt x="467080" y="171246"/>
                  </a:lnTo>
                  <a:lnTo>
                    <a:pt x="472033" y="176364"/>
                  </a:lnTo>
                  <a:lnTo>
                    <a:pt x="475335" y="181406"/>
                  </a:lnTo>
                  <a:lnTo>
                    <a:pt x="480199" y="187756"/>
                  </a:lnTo>
                  <a:lnTo>
                    <a:pt x="485394" y="194106"/>
                  </a:lnTo>
                  <a:lnTo>
                    <a:pt x="492163" y="204266"/>
                  </a:lnTo>
                  <a:lnTo>
                    <a:pt x="494271" y="208076"/>
                  </a:lnTo>
                  <a:lnTo>
                    <a:pt x="496481" y="210616"/>
                  </a:lnTo>
                  <a:lnTo>
                    <a:pt x="497611" y="214426"/>
                  </a:lnTo>
                  <a:lnTo>
                    <a:pt x="500062" y="216966"/>
                  </a:lnTo>
                  <a:lnTo>
                    <a:pt x="500799" y="219506"/>
                  </a:lnTo>
                  <a:lnTo>
                    <a:pt x="501827" y="220776"/>
                  </a:lnTo>
                  <a:lnTo>
                    <a:pt x="504215" y="225856"/>
                  </a:lnTo>
                  <a:lnTo>
                    <a:pt x="505777" y="228396"/>
                  </a:lnTo>
                  <a:lnTo>
                    <a:pt x="506806" y="232206"/>
                  </a:lnTo>
                  <a:lnTo>
                    <a:pt x="509066" y="237286"/>
                  </a:lnTo>
                  <a:lnTo>
                    <a:pt x="511822" y="243636"/>
                  </a:lnTo>
                  <a:lnTo>
                    <a:pt x="513181" y="249986"/>
                  </a:lnTo>
                  <a:lnTo>
                    <a:pt x="514375" y="252526"/>
                  </a:lnTo>
                  <a:lnTo>
                    <a:pt x="515048" y="255066"/>
                  </a:lnTo>
                  <a:lnTo>
                    <a:pt x="514972" y="253860"/>
                  </a:lnTo>
                  <a:lnTo>
                    <a:pt x="515429" y="253860"/>
                  </a:lnTo>
                  <a:lnTo>
                    <a:pt x="515950" y="256336"/>
                  </a:lnTo>
                  <a:lnTo>
                    <a:pt x="517842" y="261416"/>
                  </a:lnTo>
                  <a:lnTo>
                    <a:pt x="517842" y="216204"/>
                  </a:lnTo>
                  <a:lnTo>
                    <a:pt x="505282" y="194106"/>
                  </a:lnTo>
                  <a:lnTo>
                    <a:pt x="489051" y="171246"/>
                  </a:lnTo>
                  <a:lnTo>
                    <a:pt x="487591" y="169976"/>
                  </a:lnTo>
                  <a:lnTo>
                    <a:pt x="486295" y="167436"/>
                  </a:lnTo>
                  <a:lnTo>
                    <a:pt x="484708" y="166166"/>
                  </a:lnTo>
                  <a:lnTo>
                    <a:pt x="470636" y="150926"/>
                  </a:lnTo>
                  <a:lnTo>
                    <a:pt x="460527" y="142036"/>
                  </a:lnTo>
                  <a:lnTo>
                    <a:pt x="457149" y="139496"/>
                  </a:lnTo>
                  <a:lnTo>
                    <a:pt x="453923" y="136956"/>
                  </a:lnTo>
                  <a:lnTo>
                    <a:pt x="450240" y="134416"/>
                  </a:lnTo>
                  <a:lnTo>
                    <a:pt x="434200" y="122986"/>
                  </a:lnTo>
                  <a:lnTo>
                    <a:pt x="417652" y="112826"/>
                  </a:lnTo>
                  <a:lnTo>
                    <a:pt x="406311" y="107746"/>
                  </a:lnTo>
                  <a:lnTo>
                    <a:pt x="400227" y="103936"/>
                  </a:lnTo>
                  <a:lnTo>
                    <a:pt x="391693" y="101396"/>
                  </a:lnTo>
                  <a:lnTo>
                    <a:pt x="377647" y="95046"/>
                  </a:lnTo>
                  <a:lnTo>
                    <a:pt x="344982" y="89966"/>
                  </a:lnTo>
                  <a:lnTo>
                    <a:pt x="312039" y="87426"/>
                  </a:lnTo>
                  <a:lnTo>
                    <a:pt x="306082" y="87426"/>
                  </a:lnTo>
                  <a:lnTo>
                    <a:pt x="302704" y="88696"/>
                  </a:lnTo>
                  <a:lnTo>
                    <a:pt x="302209" y="88696"/>
                  </a:lnTo>
                  <a:lnTo>
                    <a:pt x="302526" y="87426"/>
                  </a:lnTo>
                  <a:lnTo>
                    <a:pt x="299669" y="88696"/>
                  </a:lnTo>
                  <a:lnTo>
                    <a:pt x="292887" y="88696"/>
                  </a:lnTo>
                  <a:lnTo>
                    <a:pt x="289382" y="89966"/>
                  </a:lnTo>
                  <a:lnTo>
                    <a:pt x="281800" y="89966"/>
                  </a:lnTo>
                  <a:lnTo>
                    <a:pt x="270243" y="91236"/>
                  </a:lnTo>
                  <a:lnTo>
                    <a:pt x="266433" y="92506"/>
                  </a:lnTo>
                  <a:lnTo>
                    <a:pt x="262636" y="92506"/>
                  </a:lnTo>
                  <a:lnTo>
                    <a:pt x="258622" y="94018"/>
                  </a:lnTo>
                  <a:lnTo>
                    <a:pt x="252590" y="95046"/>
                  </a:lnTo>
                  <a:lnTo>
                    <a:pt x="237947" y="100126"/>
                  </a:lnTo>
                  <a:lnTo>
                    <a:pt x="220294" y="106476"/>
                  </a:lnTo>
                  <a:lnTo>
                    <a:pt x="216928" y="109016"/>
                  </a:lnTo>
                  <a:lnTo>
                    <a:pt x="203555" y="115366"/>
                  </a:lnTo>
                  <a:lnTo>
                    <a:pt x="166954" y="140766"/>
                  </a:lnTo>
                  <a:lnTo>
                    <a:pt x="136169" y="172516"/>
                  </a:lnTo>
                  <a:lnTo>
                    <a:pt x="105371" y="223316"/>
                  </a:lnTo>
                  <a:lnTo>
                    <a:pt x="91884" y="261416"/>
                  </a:lnTo>
                  <a:lnTo>
                    <a:pt x="90055" y="269036"/>
                  </a:lnTo>
                  <a:lnTo>
                    <a:pt x="88849" y="272846"/>
                  </a:lnTo>
                  <a:lnTo>
                    <a:pt x="88379" y="275386"/>
                  </a:lnTo>
                  <a:lnTo>
                    <a:pt x="88112" y="277926"/>
                  </a:lnTo>
                  <a:lnTo>
                    <a:pt x="87744" y="280466"/>
                  </a:lnTo>
                  <a:lnTo>
                    <a:pt x="85775" y="295706"/>
                  </a:lnTo>
                  <a:lnTo>
                    <a:pt x="85890" y="328726"/>
                  </a:lnTo>
                  <a:lnTo>
                    <a:pt x="86233" y="332536"/>
                  </a:lnTo>
                  <a:lnTo>
                    <a:pt x="86347" y="333806"/>
                  </a:lnTo>
                  <a:lnTo>
                    <a:pt x="86423" y="335076"/>
                  </a:lnTo>
                  <a:lnTo>
                    <a:pt x="86499" y="336346"/>
                  </a:lnTo>
                  <a:lnTo>
                    <a:pt x="86575" y="337616"/>
                  </a:lnTo>
                  <a:lnTo>
                    <a:pt x="86652" y="338886"/>
                  </a:lnTo>
                  <a:lnTo>
                    <a:pt x="87210" y="343966"/>
                  </a:lnTo>
                  <a:lnTo>
                    <a:pt x="88595" y="352856"/>
                  </a:lnTo>
                  <a:lnTo>
                    <a:pt x="89903" y="360476"/>
                  </a:lnTo>
                  <a:lnTo>
                    <a:pt x="91427" y="368096"/>
                  </a:lnTo>
                  <a:lnTo>
                    <a:pt x="93395" y="376986"/>
                  </a:lnTo>
                  <a:lnTo>
                    <a:pt x="93535" y="376986"/>
                  </a:lnTo>
                  <a:lnTo>
                    <a:pt x="94043" y="379526"/>
                  </a:lnTo>
                  <a:lnTo>
                    <a:pt x="112433" y="425246"/>
                  </a:lnTo>
                  <a:lnTo>
                    <a:pt x="140728" y="464629"/>
                  </a:lnTo>
                  <a:lnTo>
                    <a:pt x="139001" y="460514"/>
                  </a:lnTo>
                  <a:lnTo>
                    <a:pt x="141084" y="463346"/>
                  </a:lnTo>
                  <a:lnTo>
                    <a:pt x="142341" y="464629"/>
                  </a:lnTo>
                  <a:lnTo>
                    <a:pt x="143675" y="465886"/>
                  </a:lnTo>
                  <a:lnTo>
                    <a:pt x="144894" y="467156"/>
                  </a:lnTo>
                  <a:lnTo>
                    <a:pt x="151930" y="474776"/>
                  </a:lnTo>
                  <a:lnTo>
                    <a:pt x="156197" y="478586"/>
                  </a:lnTo>
                  <a:lnTo>
                    <a:pt x="160705" y="482396"/>
                  </a:lnTo>
                  <a:lnTo>
                    <a:pt x="169189" y="490016"/>
                  </a:lnTo>
                  <a:lnTo>
                    <a:pt x="173253" y="493826"/>
                  </a:lnTo>
                  <a:lnTo>
                    <a:pt x="178181" y="497636"/>
                  </a:lnTo>
                  <a:lnTo>
                    <a:pt x="185661" y="502716"/>
                  </a:lnTo>
                  <a:lnTo>
                    <a:pt x="188264" y="503986"/>
                  </a:lnTo>
                  <a:lnTo>
                    <a:pt x="190944" y="506526"/>
                  </a:lnTo>
                  <a:lnTo>
                    <a:pt x="194106" y="507796"/>
                  </a:lnTo>
                  <a:lnTo>
                    <a:pt x="192608" y="507796"/>
                  </a:lnTo>
                  <a:lnTo>
                    <a:pt x="194284" y="509066"/>
                  </a:lnTo>
                  <a:lnTo>
                    <a:pt x="196024" y="509066"/>
                  </a:lnTo>
                  <a:lnTo>
                    <a:pt x="201917" y="511606"/>
                  </a:lnTo>
                  <a:lnTo>
                    <a:pt x="204939" y="512876"/>
                  </a:lnTo>
                  <a:lnTo>
                    <a:pt x="208699" y="515416"/>
                  </a:lnTo>
                  <a:lnTo>
                    <a:pt x="214693" y="519226"/>
                  </a:lnTo>
                  <a:lnTo>
                    <a:pt x="224866" y="524306"/>
                  </a:lnTo>
                  <a:lnTo>
                    <a:pt x="228663" y="525576"/>
                  </a:lnTo>
                  <a:lnTo>
                    <a:pt x="233248" y="528116"/>
                  </a:lnTo>
                  <a:lnTo>
                    <a:pt x="238404" y="530656"/>
                  </a:lnTo>
                  <a:lnTo>
                    <a:pt x="239966" y="530656"/>
                  </a:lnTo>
                  <a:lnTo>
                    <a:pt x="242811" y="531926"/>
                  </a:lnTo>
                  <a:lnTo>
                    <a:pt x="235712" y="528116"/>
                  </a:lnTo>
                  <a:lnTo>
                    <a:pt x="240233" y="529386"/>
                  </a:lnTo>
                  <a:lnTo>
                    <a:pt x="244271" y="530656"/>
                  </a:lnTo>
                  <a:lnTo>
                    <a:pt x="250151" y="531926"/>
                  </a:lnTo>
                  <a:lnTo>
                    <a:pt x="251345" y="533196"/>
                  </a:lnTo>
                  <a:lnTo>
                    <a:pt x="251358" y="533374"/>
                  </a:lnTo>
                  <a:lnTo>
                    <a:pt x="251904" y="533311"/>
                  </a:lnTo>
                  <a:lnTo>
                    <a:pt x="266649" y="537006"/>
                  </a:lnTo>
                  <a:lnTo>
                    <a:pt x="271030" y="538276"/>
                  </a:lnTo>
                  <a:lnTo>
                    <a:pt x="275691" y="539546"/>
                  </a:lnTo>
                  <a:lnTo>
                    <a:pt x="273900" y="537006"/>
                  </a:lnTo>
                  <a:lnTo>
                    <a:pt x="286042" y="539546"/>
                  </a:lnTo>
                  <a:lnTo>
                    <a:pt x="281571" y="538276"/>
                  </a:lnTo>
                  <a:lnTo>
                    <a:pt x="291312" y="539445"/>
                  </a:lnTo>
                  <a:lnTo>
                    <a:pt x="292214" y="539546"/>
                  </a:lnTo>
                  <a:lnTo>
                    <a:pt x="313893" y="539546"/>
                  </a:lnTo>
                  <a:lnTo>
                    <a:pt x="308559" y="538276"/>
                  </a:lnTo>
                  <a:lnTo>
                    <a:pt x="303225" y="537006"/>
                  </a:lnTo>
                  <a:lnTo>
                    <a:pt x="295173" y="537006"/>
                  </a:lnTo>
                  <a:lnTo>
                    <a:pt x="286448" y="534466"/>
                  </a:lnTo>
                  <a:lnTo>
                    <a:pt x="282790" y="533196"/>
                  </a:lnTo>
                  <a:lnTo>
                    <a:pt x="276872" y="531926"/>
                  </a:lnTo>
                  <a:lnTo>
                    <a:pt x="277012" y="530656"/>
                  </a:lnTo>
                  <a:lnTo>
                    <a:pt x="270332" y="530656"/>
                  </a:lnTo>
                  <a:lnTo>
                    <a:pt x="264401" y="528116"/>
                  </a:lnTo>
                  <a:lnTo>
                    <a:pt x="260870" y="528116"/>
                  </a:lnTo>
                  <a:lnTo>
                    <a:pt x="257873" y="526846"/>
                  </a:lnTo>
                  <a:lnTo>
                    <a:pt x="252984" y="525576"/>
                  </a:lnTo>
                  <a:lnTo>
                    <a:pt x="247777" y="523036"/>
                  </a:lnTo>
                  <a:lnTo>
                    <a:pt x="233680" y="516686"/>
                  </a:lnTo>
                  <a:lnTo>
                    <a:pt x="230949" y="515416"/>
                  </a:lnTo>
                  <a:lnTo>
                    <a:pt x="225920" y="511606"/>
                  </a:lnTo>
                  <a:lnTo>
                    <a:pt x="218605" y="510336"/>
                  </a:lnTo>
                  <a:lnTo>
                    <a:pt x="212255" y="506526"/>
                  </a:lnTo>
                  <a:lnTo>
                    <a:pt x="202107" y="500176"/>
                  </a:lnTo>
                  <a:lnTo>
                    <a:pt x="207606" y="502716"/>
                  </a:lnTo>
                  <a:lnTo>
                    <a:pt x="202780" y="498906"/>
                  </a:lnTo>
                  <a:lnTo>
                    <a:pt x="196773" y="495198"/>
                  </a:lnTo>
                  <a:lnTo>
                    <a:pt x="203669" y="500176"/>
                  </a:lnTo>
                  <a:lnTo>
                    <a:pt x="201079" y="498906"/>
                  </a:lnTo>
                  <a:lnTo>
                    <a:pt x="197637" y="496468"/>
                  </a:lnTo>
                  <a:lnTo>
                    <a:pt x="196418" y="495198"/>
                  </a:lnTo>
                  <a:lnTo>
                    <a:pt x="195338" y="495198"/>
                  </a:lnTo>
                  <a:lnTo>
                    <a:pt x="194132" y="493826"/>
                  </a:lnTo>
                  <a:lnTo>
                    <a:pt x="196418" y="495198"/>
                  </a:lnTo>
                  <a:lnTo>
                    <a:pt x="195681" y="493826"/>
                  </a:lnTo>
                  <a:lnTo>
                    <a:pt x="180403" y="481126"/>
                  </a:lnTo>
                  <a:lnTo>
                    <a:pt x="178066" y="481126"/>
                  </a:lnTo>
                  <a:lnTo>
                    <a:pt x="171043" y="473506"/>
                  </a:lnTo>
                  <a:lnTo>
                    <a:pt x="170802" y="473290"/>
                  </a:lnTo>
                  <a:lnTo>
                    <a:pt x="170802" y="473506"/>
                  </a:lnTo>
                  <a:lnTo>
                    <a:pt x="170662" y="473506"/>
                  </a:lnTo>
                  <a:lnTo>
                    <a:pt x="169672" y="472579"/>
                  </a:lnTo>
                  <a:lnTo>
                    <a:pt x="170802" y="473506"/>
                  </a:lnTo>
                  <a:lnTo>
                    <a:pt x="170802" y="473290"/>
                  </a:lnTo>
                  <a:lnTo>
                    <a:pt x="168325" y="470966"/>
                  </a:lnTo>
                  <a:lnTo>
                    <a:pt x="169138" y="472084"/>
                  </a:lnTo>
                  <a:lnTo>
                    <a:pt x="167970" y="470966"/>
                  </a:lnTo>
                  <a:lnTo>
                    <a:pt x="169087" y="472236"/>
                  </a:lnTo>
                  <a:lnTo>
                    <a:pt x="170268" y="473506"/>
                  </a:lnTo>
                  <a:lnTo>
                    <a:pt x="168275" y="472236"/>
                  </a:lnTo>
                  <a:lnTo>
                    <a:pt x="166928" y="470966"/>
                  </a:lnTo>
                  <a:lnTo>
                    <a:pt x="167970" y="470966"/>
                  </a:lnTo>
                  <a:lnTo>
                    <a:pt x="168325" y="470966"/>
                  </a:lnTo>
                  <a:lnTo>
                    <a:pt x="169392" y="470966"/>
                  </a:lnTo>
                  <a:lnTo>
                    <a:pt x="175031" y="465886"/>
                  </a:lnTo>
                  <a:lnTo>
                    <a:pt x="176428" y="464629"/>
                  </a:lnTo>
                  <a:lnTo>
                    <a:pt x="192214" y="430326"/>
                  </a:lnTo>
                  <a:lnTo>
                    <a:pt x="196507" y="420166"/>
                  </a:lnTo>
                  <a:lnTo>
                    <a:pt x="200926" y="411276"/>
                  </a:lnTo>
                  <a:lnTo>
                    <a:pt x="205486" y="402386"/>
                  </a:lnTo>
                  <a:lnTo>
                    <a:pt x="210185" y="393496"/>
                  </a:lnTo>
                  <a:lnTo>
                    <a:pt x="210286" y="392226"/>
                  </a:lnTo>
                  <a:lnTo>
                    <a:pt x="210375" y="390956"/>
                  </a:lnTo>
                  <a:lnTo>
                    <a:pt x="210477" y="389686"/>
                  </a:lnTo>
                  <a:lnTo>
                    <a:pt x="214401" y="384606"/>
                  </a:lnTo>
                  <a:lnTo>
                    <a:pt x="217779" y="378256"/>
                  </a:lnTo>
                  <a:lnTo>
                    <a:pt x="199161" y="378256"/>
                  </a:lnTo>
                  <a:lnTo>
                    <a:pt x="198716" y="378256"/>
                  </a:lnTo>
                  <a:lnTo>
                    <a:pt x="198831" y="380822"/>
                  </a:lnTo>
                  <a:lnTo>
                    <a:pt x="197472" y="380822"/>
                  </a:lnTo>
                  <a:lnTo>
                    <a:pt x="194805" y="382066"/>
                  </a:lnTo>
                  <a:lnTo>
                    <a:pt x="195681" y="384606"/>
                  </a:lnTo>
                  <a:lnTo>
                    <a:pt x="195173" y="385876"/>
                  </a:lnTo>
                  <a:lnTo>
                    <a:pt x="195338" y="387146"/>
                  </a:lnTo>
                  <a:lnTo>
                    <a:pt x="193548" y="389686"/>
                  </a:lnTo>
                  <a:lnTo>
                    <a:pt x="193319" y="388708"/>
                  </a:lnTo>
                  <a:lnTo>
                    <a:pt x="193255" y="388429"/>
                  </a:lnTo>
                  <a:lnTo>
                    <a:pt x="193179" y="388708"/>
                  </a:lnTo>
                  <a:lnTo>
                    <a:pt x="193319" y="389686"/>
                  </a:lnTo>
                  <a:lnTo>
                    <a:pt x="193408" y="390537"/>
                  </a:lnTo>
                  <a:lnTo>
                    <a:pt x="193243" y="389686"/>
                  </a:lnTo>
                  <a:lnTo>
                    <a:pt x="189344" y="396036"/>
                  </a:lnTo>
                  <a:lnTo>
                    <a:pt x="185750" y="403656"/>
                  </a:lnTo>
                  <a:lnTo>
                    <a:pt x="182219" y="411276"/>
                  </a:lnTo>
                  <a:lnTo>
                    <a:pt x="178549" y="417626"/>
                  </a:lnTo>
                  <a:lnTo>
                    <a:pt x="179146" y="417626"/>
                  </a:lnTo>
                  <a:lnTo>
                    <a:pt x="177939" y="420166"/>
                  </a:lnTo>
                  <a:lnTo>
                    <a:pt x="177038" y="423976"/>
                  </a:lnTo>
                  <a:lnTo>
                    <a:pt x="173990" y="426516"/>
                  </a:lnTo>
                  <a:lnTo>
                    <a:pt x="174713" y="429056"/>
                  </a:lnTo>
                  <a:lnTo>
                    <a:pt x="174459" y="430326"/>
                  </a:lnTo>
                  <a:lnTo>
                    <a:pt x="174383" y="431596"/>
                  </a:lnTo>
                  <a:lnTo>
                    <a:pt x="174294" y="432866"/>
                  </a:lnTo>
                  <a:lnTo>
                    <a:pt x="172580" y="434136"/>
                  </a:lnTo>
                  <a:lnTo>
                    <a:pt x="172440" y="432866"/>
                  </a:lnTo>
                  <a:lnTo>
                    <a:pt x="171754" y="435406"/>
                  </a:lnTo>
                  <a:lnTo>
                    <a:pt x="172212" y="437946"/>
                  </a:lnTo>
                  <a:lnTo>
                    <a:pt x="170345" y="440486"/>
                  </a:lnTo>
                  <a:lnTo>
                    <a:pt x="168503" y="441756"/>
                  </a:lnTo>
                  <a:lnTo>
                    <a:pt x="168389" y="444296"/>
                  </a:lnTo>
                  <a:lnTo>
                    <a:pt x="168287" y="446836"/>
                  </a:lnTo>
                  <a:lnTo>
                    <a:pt x="168173" y="449376"/>
                  </a:lnTo>
                  <a:lnTo>
                    <a:pt x="166611" y="449376"/>
                  </a:lnTo>
                  <a:lnTo>
                    <a:pt x="163995" y="453186"/>
                  </a:lnTo>
                  <a:lnTo>
                    <a:pt x="164388" y="456996"/>
                  </a:lnTo>
                  <a:lnTo>
                    <a:pt x="161620" y="460806"/>
                  </a:lnTo>
                  <a:lnTo>
                    <a:pt x="161848" y="462076"/>
                  </a:lnTo>
                  <a:lnTo>
                    <a:pt x="162394" y="465886"/>
                  </a:lnTo>
                  <a:lnTo>
                    <a:pt x="157543" y="459536"/>
                  </a:lnTo>
                  <a:lnTo>
                    <a:pt x="156298" y="458266"/>
                  </a:lnTo>
                  <a:lnTo>
                    <a:pt x="152539" y="454456"/>
                  </a:lnTo>
                  <a:lnTo>
                    <a:pt x="150317" y="450646"/>
                  </a:lnTo>
                  <a:lnTo>
                    <a:pt x="148831" y="448106"/>
                  </a:lnTo>
                  <a:lnTo>
                    <a:pt x="146316" y="448106"/>
                  </a:lnTo>
                  <a:lnTo>
                    <a:pt x="146939" y="450646"/>
                  </a:lnTo>
                  <a:lnTo>
                    <a:pt x="143764" y="446836"/>
                  </a:lnTo>
                  <a:lnTo>
                    <a:pt x="142328" y="444296"/>
                  </a:lnTo>
                  <a:lnTo>
                    <a:pt x="139242" y="441756"/>
                  </a:lnTo>
                  <a:lnTo>
                    <a:pt x="137693" y="439216"/>
                  </a:lnTo>
                  <a:lnTo>
                    <a:pt x="138823" y="440486"/>
                  </a:lnTo>
                  <a:lnTo>
                    <a:pt x="138087" y="439216"/>
                  </a:lnTo>
                  <a:lnTo>
                    <a:pt x="136613" y="436676"/>
                  </a:lnTo>
                  <a:lnTo>
                    <a:pt x="134454" y="432866"/>
                  </a:lnTo>
                  <a:lnTo>
                    <a:pt x="132092" y="429056"/>
                  </a:lnTo>
                  <a:lnTo>
                    <a:pt x="131432" y="427939"/>
                  </a:lnTo>
                  <a:lnTo>
                    <a:pt x="131356" y="427812"/>
                  </a:lnTo>
                  <a:lnTo>
                    <a:pt x="129832" y="425246"/>
                  </a:lnTo>
                  <a:lnTo>
                    <a:pt x="127330" y="421627"/>
                  </a:lnTo>
                  <a:lnTo>
                    <a:pt x="127228" y="421487"/>
                  </a:lnTo>
                  <a:lnTo>
                    <a:pt x="125476" y="417626"/>
                  </a:lnTo>
                  <a:lnTo>
                    <a:pt x="125755" y="418896"/>
                  </a:lnTo>
                  <a:lnTo>
                    <a:pt x="125857" y="420166"/>
                  </a:lnTo>
                  <a:lnTo>
                    <a:pt x="125933" y="421246"/>
                  </a:lnTo>
                  <a:lnTo>
                    <a:pt x="126009" y="421627"/>
                  </a:lnTo>
                  <a:lnTo>
                    <a:pt x="126326" y="422706"/>
                  </a:lnTo>
                  <a:lnTo>
                    <a:pt x="126949" y="425246"/>
                  </a:lnTo>
                  <a:lnTo>
                    <a:pt x="127076" y="426097"/>
                  </a:lnTo>
                  <a:lnTo>
                    <a:pt x="126746" y="425246"/>
                  </a:lnTo>
                  <a:lnTo>
                    <a:pt x="125590" y="423976"/>
                  </a:lnTo>
                  <a:lnTo>
                    <a:pt x="122085" y="415086"/>
                  </a:lnTo>
                  <a:lnTo>
                    <a:pt x="120345" y="411276"/>
                  </a:lnTo>
                  <a:lnTo>
                    <a:pt x="118770" y="407466"/>
                  </a:lnTo>
                  <a:lnTo>
                    <a:pt x="118008" y="407466"/>
                  </a:lnTo>
                  <a:lnTo>
                    <a:pt x="117652" y="406196"/>
                  </a:lnTo>
                  <a:lnTo>
                    <a:pt x="117221" y="404926"/>
                  </a:lnTo>
                  <a:lnTo>
                    <a:pt x="116928" y="402386"/>
                  </a:lnTo>
                  <a:lnTo>
                    <a:pt x="114681" y="394766"/>
                  </a:lnTo>
                  <a:lnTo>
                    <a:pt x="113118" y="392226"/>
                  </a:lnTo>
                  <a:lnTo>
                    <a:pt x="111937" y="390956"/>
                  </a:lnTo>
                  <a:lnTo>
                    <a:pt x="110934" y="388708"/>
                  </a:lnTo>
                  <a:lnTo>
                    <a:pt x="110820" y="388429"/>
                  </a:lnTo>
                  <a:lnTo>
                    <a:pt x="109639" y="383336"/>
                  </a:lnTo>
                  <a:lnTo>
                    <a:pt x="109524" y="382066"/>
                  </a:lnTo>
                  <a:lnTo>
                    <a:pt x="109410" y="380822"/>
                  </a:lnTo>
                  <a:lnTo>
                    <a:pt x="109969" y="383336"/>
                  </a:lnTo>
                  <a:lnTo>
                    <a:pt x="111175" y="385876"/>
                  </a:lnTo>
                  <a:lnTo>
                    <a:pt x="108610" y="371906"/>
                  </a:lnTo>
                  <a:lnTo>
                    <a:pt x="108254" y="371906"/>
                  </a:lnTo>
                  <a:lnTo>
                    <a:pt x="107530" y="370636"/>
                  </a:lnTo>
                  <a:lnTo>
                    <a:pt x="106032" y="366826"/>
                  </a:lnTo>
                  <a:lnTo>
                    <a:pt x="104825" y="361746"/>
                  </a:lnTo>
                  <a:lnTo>
                    <a:pt x="104267" y="357936"/>
                  </a:lnTo>
                  <a:lnTo>
                    <a:pt x="103555" y="355396"/>
                  </a:lnTo>
                  <a:lnTo>
                    <a:pt x="102514" y="349046"/>
                  </a:lnTo>
                  <a:lnTo>
                    <a:pt x="102171" y="347776"/>
                  </a:lnTo>
                  <a:lnTo>
                    <a:pt x="101854" y="345236"/>
                  </a:lnTo>
                  <a:lnTo>
                    <a:pt x="101422" y="341426"/>
                  </a:lnTo>
                  <a:lnTo>
                    <a:pt x="101460" y="337616"/>
                  </a:lnTo>
                  <a:lnTo>
                    <a:pt x="100152" y="335076"/>
                  </a:lnTo>
                  <a:lnTo>
                    <a:pt x="100177" y="326186"/>
                  </a:lnTo>
                  <a:lnTo>
                    <a:pt x="101053" y="326186"/>
                  </a:lnTo>
                  <a:lnTo>
                    <a:pt x="101168" y="327456"/>
                  </a:lnTo>
                  <a:lnTo>
                    <a:pt x="101282" y="328726"/>
                  </a:lnTo>
                  <a:lnTo>
                    <a:pt x="101396" y="329996"/>
                  </a:lnTo>
                  <a:lnTo>
                    <a:pt x="101536" y="332536"/>
                  </a:lnTo>
                  <a:lnTo>
                    <a:pt x="101600" y="333806"/>
                  </a:lnTo>
                  <a:lnTo>
                    <a:pt x="101663" y="335076"/>
                  </a:lnTo>
                  <a:lnTo>
                    <a:pt x="101727" y="336346"/>
                  </a:lnTo>
                  <a:lnTo>
                    <a:pt x="102514" y="342696"/>
                  </a:lnTo>
                  <a:lnTo>
                    <a:pt x="105740" y="360553"/>
                  </a:lnTo>
                  <a:lnTo>
                    <a:pt x="105257" y="360438"/>
                  </a:lnTo>
                  <a:lnTo>
                    <a:pt x="105981" y="363943"/>
                  </a:lnTo>
                  <a:lnTo>
                    <a:pt x="107289" y="367309"/>
                  </a:lnTo>
                  <a:lnTo>
                    <a:pt x="108267" y="370751"/>
                  </a:lnTo>
                  <a:lnTo>
                    <a:pt x="108458" y="371005"/>
                  </a:lnTo>
                  <a:lnTo>
                    <a:pt x="108356" y="369468"/>
                  </a:lnTo>
                  <a:lnTo>
                    <a:pt x="107099" y="365620"/>
                  </a:lnTo>
                  <a:lnTo>
                    <a:pt x="106210" y="361746"/>
                  </a:lnTo>
                  <a:lnTo>
                    <a:pt x="106375" y="361746"/>
                  </a:lnTo>
                  <a:lnTo>
                    <a:pt x="105257" y="355396"/>
                  </a:lnTo>
                  <a:lnTo>
                    <a:pt x="103593" y="347776"/>
                  </a:lnTo>
                  <a:lnTo>
                    <a:pt x="102933" y="343966"/>
                  </a:lnTo>
                  <a:lnTo>
                    <a:pt x="102616" y="341426"/>
                  </a:lnTo>
                  <a:lnTo>
                    <a:pt x="103187" y="337616"/>
                  </a:lnTo>
                  <a:lnTo>
                    <a:pt x="103860" y="338886"/>
                  </a:lnTo>
                  <a:lnTo>
                    <a:pt x="103441" y="337616"/>
                  </a:lnTo>
                  <a:lnTo>
                    <a:pt x="103022" y="336346"/>
                  </a:lnTo>
                  <a:lnTo>
                    <a:pt x="102590" y="329996"/>
                  </a:lnTo>
                  <a:lnTo>
                    <a:pt x="102501" y="328726"/>
                  </a:lnTo>
                  <a:lnTo>
                    <a:pt x="102400" y="327266"/>
                  </a:lnTo>
                  <a:lnTo>
                    <a:pt x="102323" y="326186"/>
                  </a:lnTo>
                  <a:lnTo>
                    <a:pt x="102235" y="324916"/>
                  </a:lnTo>
                  <a:lnTo>
                    <a:pt x="101511" y="319836"/>
                  </a:lnTo>
                  <a:lnTo>
                    <a:pt x="101625" y="318566"/>
                  </a:lnTo>
                  <a:lnTo>
                    <a:pt x="101727" y="317296"/>
                  </a:lnTo>
                  <a:lnTo>
                    <a:pt x="101828" y="316026"/>
                  </a:lnTo>
                  <a:lnTo>
                    <a:pt x="101942" y="314756"/>
                  </a:lnTo>
                  <a:lnTo>
                    <a:pt x="102044" y="313486"/>
                  </a:lnTo>
                  <a:lnTo>
                    <a:pt x="102577" y="304596"/>
                  </a:lnTo>
                  <a:lnTo>
                    <a:pt x="102679" y="303326"/>
                  </a:lnTo>
                  <a:lnTo>
                    <a:pt x="102781" y="302056"/>
                  </a:lnTo>
                  <a:lnTo>
                    <a:pt x="102895" y="300786"/>
                  </a:lnTo>
                  <a:lnTo>
                    <a:pt x="102997" y="299516"/>
                  </a:lnTo>
                  <a:lnTo>
                    <a:pt x="103098" y="298246"/>
                  </a:lnTo>
                  <a:lnTo>
                    <a:pt x="103200" y="296976"/>
                  </a:lnTo>
                  <a:lnTo>
                    <a:pt x="103746" y="294436"/>
                  </a:lnTo>
                  <a:lnTo>
                    <a:pt x="103974" y="293166"/>
                  </a:lnTo>
                  <a:lnTo>
                    <a:pt x="104203" y="291896"/>
                  </a:lnTo>
                  <a:lnTo>
                    <a:pt x="103505" y="293166"/>
                  </a:lnTo>
                  <a:lnTo>
                    <a:pt x="103974" y="286816"/>
                  </a:lnTo>
                  <a:lnTo>
                    <a:pt x="104076" y="285546"/>
                  </a:lnTo>
                  <a:lnTo>
                    <a:pt x="104165" y="284276"/>
                  </a:lnTo>
                  <a:lnTo>
                    <a:pt x="105029" y="283006"/>
                  </a:lnTo>
                  <a:lnTo>
                    <a:pt x="105041" y="282867"/>
                  </a:lnTo>
                  <a:lnTo>
                    <a:pt x="105473" y="282448"/>
                  </a:lnTo>
                  <a:lnTo>
                    <a:pt x="105308" y="282448"/>
                  </a:lnTo>
                  <a:lnTo>
                    <a:pt x="105156" y="282575"/>
                  </a:lnTo>
                  <a:lnTo>
                    <a:pt x="105156" y="281736"/>
                  </a:lnTo>
                  <a:lnTo>
                    <a:pt x="105283" y="280466"/>
                  </a:lnTo>
                  <a:lnTo>
                    <a:pt x="105410" y="279196"/>
                  </a:lnTo>
                  <a:lnTo>
                    <a:pt x="105524" y="277926"/>
                  </a:lnTo>
                  <a:lnTo>
                    <a:pt x="105651" y="276656"/>
                  </a:lnTo>
                  <a:lnTo>
                    <a:pt x="107899" y="270306"/>
                  </a:lnTo>
                  <a:lnTo>
                    <a:pt x="109486" y="263956"/>
                  </a:lnTo>
                  <a:lnTo>
                    <a:pt x="109956" y="262686"/>
                  </a:lnTo>
                  <a:lnTo>
                    <a:pt x="110337" y="261416"/>
                  </a:lnTo>
                  <a:lnTo>
                    <a:pt x="110756" y="260146"/>
                  </a:lnTo>
                  <a:lnTo>
                    <a:pt x="112433" y="258876"/>
                  </a:lnTo>
                  <a:lnTo>
                    <a:pt x="114134" y="258876"/>
                  </a:lnTo>
                  <a:lnTo>
                    <a:pt x="114566" y="257619"/>
                  </a:lnTo>
                  <a:lnTo>
                    <a:pt x="116179" y="257619"/>
                  </a:lnTo>
                  <a:lnTo>
                    <a:pt x="116967" y="256336"/>
                  </a:lnTo>
                  <a:lnTo>
                    <a:pt x="118630" y="255066"/>
                  </a:lnTo>
                  <a:lnTo>
                    <a:pt x="120891" y="253860"/>
                  </a:lnTo>
                  <a:lnTo>
                    <a:pt x="120332" y="255066"/>
                  </a:lnTo>
                  <a:lnTo>
                    <a:pt x="121767" y="255066"/>
                  </a:lnTo>
                  <a:lnTo>
                    <a:pt x="123355" y="253860"/>
                  </a:lnTo>
                  <a:lnTo>
                    <a:pt x="123494" y="253860"/>
                  </a:lnTo>
                  <a:lnTo>
                    <a:pt x="123342" y="253987"/>
                  </a:lnTo>
                  <a:lnTo>
                    <a:pt x="123202" y="254241"/>
                  </a:lnTo>
                  <a:lnTo>
                    <a:pt x="124002" y="253860"/>
                  </a:lnTo>
                  <a:lnTo>
                    <a:pt x="125450" y="253860"/>
                  </a:lnTo>
                  <a:lnTo>
                    <a:pt x="128600" y="252526"/>
                  </a:lnTo>
                  <a:lnTo>
                    <a:pt x="128371" y="251256"/>
                  </a:lnTo>
                  <a:lnTo>
                    <a:pt x="130860" y="251256"/>
                  </a:lnTo>
                  <a:lnTo>
                    <a:pt x="130721" y="249986"/>
                  </a:lnTo>
                  <a:lnTo>
                    <a:pt x="131699" y="248716"/>
                  </a:lnTo>
                  <a:lnTo>
                    <a:pt x="138506" y="248716"/>
                  </a:lnTo>
                  <a:lnTo>
                    <a:pt x="138277" y="247446"/>
                  </a:lnTo>
                  <a:lnTo>
                    <a:pt x="138099" y="246176"/>
                  </a:lnTo>
                  <a:lnTo>
                    <a:pt x="137121" y="246176"/>
                  </a:lnTo>
                  <a:lnTo>
                    <a:pt x="137795" y="244906"/>
                  </a:lnTo>
                  <a:lnTo>
                    <a:pt x="138645" y="244906"/>
                  </a:lnTo>
                  <a:lnTo>
                    <a:pt x="139382" y="243636"/>
                  </a:lnTo>
                  <a:lnTo>
                    <a:pt x="140169" y="243636"/>
                  </a:lnTo>
                  <a:lnTo>
                    <a:pt x="139992" y="244906"/>
                  </a:lnTo>
                  <a:lnTo>
                    <a:pt x="141363" y="243636"/>
                  </a:lnTo>
                  <a:lnTo>
                    <a:pt x="143776" y="242366"/>
                  </a:lnTo>
                  <a:lnTo>
                    <a:pt x="145757" y="242366"/>
                  </a:lnTo>
                  <a:lnTo>
                    <a:pt x="142494" y="239826"/>
                  </a:lnTo>
                  <a:lnTo>
                    <a:pt x="147904" y="239826"/>
                  </a:lnTo>
                  <a:lnTo>
                    <a:pt x="147840" y="238556"/>
                  </a:lnTo>
                  <a:lnTo>
                    <a:pt x="149212" y="239826"/>
                  </a:lnTo>
                  <a:lnTo>
                    <a:pt x="153200" y="239826"/>
                  </a:lnTo>
                  <a:lnTo>
                    <a:pt x="151180" y="238556"/>
                  </a:lnTo>
                  <a:lnTo>
                    <a:pt x="152704" y="237286"/>
                  </a:lnTo>
                  <a:lnTo>
                    <a:pt x="154774" y="238556"/>
                  </a:lnTo>
                  <a:lnTo>
                    <a:pt x="157314" y="238556"/>
                  </a:lnTo>
                  <a:lnTo>
                    <a:pt x="157480" y="238264"/>
                  </a:lnTo>
                  <a:lnTo>
                    <a:pt x="157721" y="238277"/>
                  </a:lnTo>
                  <a:lnTo>
                    <a:pt x="158635" y="237959"/>
                  </a:lnTo>
                  <a:lnTo>
                    <a:pt x="159804" y="237515"/>
                  </a:lnTo>
                  <a:lnTo>
                    <a:pt x="159651" y="236969"/>
                  </a:lnTo>
                  <a:lnTo>
                    <a:pt x="160934" y="236016"/>
                  </a:lnTo>
                  <a:lnTo>
                    <a:pt x="161963" y="234746"/>
                  </a:lnTo>
                  <a:lnTo>
                    <a:pt x="164998" y="236016"/>
                  </a:lnTo>
                  <a:lnTo>
                    <a:pt x="165290" y="234746"/>
                  </a:lnTo>
                  <a:lnTo>
                    <a:pt x="167525" y="233476"/>
                  </a:lnTo>
                  <a:lnTo>
                    <a:pt x="167805" y="234746"/>
                  </a:lnTo>
                  <a:lnTo>
                    <a:pt x="165811" y="236016"/>
                  </a:lnTo>
                  <a:lnTo>
                    <a:pt x="162280" y="237286"/>
                  </a:lnTo>
                  <a:lnTo>
                    <a:pt x="159905" y="238556"/>
                  </a:lnTo>
                  <a:lnTo>
                    <a:pt x="161378" y="238556"/>
                  </a:lnTo>
                  <a:lnTo>
                    <a:pt x="162928" y="237286"/>
                  </a:lnTo>
                  <a:lnTo>
                    <a:pt x="165938" y="237286"/>
                  </a:lnTo>
                  <a:lnTo>
                    <a:pt x="170865" y="234746"/>
                  </a:lnTo>
                  <a:lnTo>
                    <a:pt x="176403" y="234746"/>
                  </a:lnTo>
                  <a:lnTo>
                    <a:pt x="175818" y="233476"/>
                  </a:lnTo>
                  <a:lnTo>
                    <a:pt x="178244" y="233476"/>
                  </a:lnTo>
                  <a:lnTo>
                    <a:pt x="181419" y="232206"/>
                  </a:lnTo>
                  <a:lnTo>
                    <a:pt x="184848" y="232206"/>
                  </a:lnTo>
                  <a:lnTo>
                    <a:pt x="187109" y="233476"/>
                  </a:lnTo>
                  <a:lnTo>
                    <a:pt x="187274" y="232206"/>
                  </a:lnTo>
                  <a:lnTo>
                    <a:pt x="187794" y="232206"/>
                  </a:lnTo>
                  <a:lnTo>
                    <a:pt x="189382" y="233476"/>
                  </a:lnTo>
                  <a:lnTo>
                    <a:pt x="189369" y="232206"/>
                  </a:lnTo>
                  <a:lnTo>
                    <a:pt x="189344" y="230936"/>
                  </a:lnTo>
                  <a:lnTo>
                    <a:pt x="191757" y="230936"/>
                  </a:lnTo>
                  <a:lnTo>
                    <a:pt x="192189" y="229666"/>
                  </a:lnTo>
                  <a:lnTo>
                    <a:pt x="193382" y="229666"/>
                  </a:lnTo>
                  <a:lnTo>
                    <a:pt x="193713" y="229514"/>
                  </a:lnTo>
                  <a:lnTo>
                    <a:pt x="193738" y="229654"/>
                  </a:lnTo>
                  <a:lnTo>
                    <a:pt x="193776" y="229476"/>
                  </a:lnTo>
                  <a:lnTo>
                    <a:pt x="196037" y="228396"/>
                  </a:lnTo>
                  <a:lnTo>
                    <a:pt x="197015" y="229666"/>
                  </a:lnTo>
                  <a:lnTo>
                    <a:pt x="196786" y="228396"/>
                  </a:lnTo>
                  <a:lnTo>
                    <a:pt x="196659" y="227672"/>
                  </a:lnTo>
                  <a:lnTo>
                    <a:pt x="196557" y="227126"/>
                  </a:lnTo>
                  <a:lnTo>
                    <a:pt x="197827" y="227126"/>
                  </a:lnTo>
                  <a:lnTo>
                    <a:pt x="199428" y="228396"/>
                  </a:lnTo>
                  <a:lnTo>
                    <a:pt x="201841" y="228396"/>
                  </a:lnTo>
                  <a:lnTo>
                    <a:pt x="201803" y="227126"/>
                  </a:lnTo>
                  <a:lnTo>
                    <a:pt x="204939" y="225856"/>
                  </a:lnTo>
                  <a:lnTo>
                    <a:pt x="206590" y="225856"/>
                  </a:lnTo>
                  <a:lnTo>
                    <a:pt x="207657" y="227126"/>
                  </a:lnTo>
                  <a:lnTo>
                    <a:pt x="206984" y="228396"/>
                  </a:lnTo>
                  <a:lnTo>
                    <a:pt x="207975" y="227126"/>
                  </a:lnTo>
                  <a:lnTo>
                    <a:pt x="209003" y="227126"/>
                  </a:lnTo>
                  <a:lnTo>
                    <a:pt x="210807" y="228396"/>
                  </a:lnTo>
                  <a:lnTo>
                    <a:pt x="209854" y="227126"/>
                  </a:lnTo>
                  <a:lnTo>
                    <a:pt x="211086" y="227126"/>
                  </a:lnTo>
                  <a:lnTo>
                    <a:pt x="211061" y="226466"/>
                  </a:lnTo>
                  <a:lnTo>
                    <a:pt x="211188" y="225958"/>
                  </a:lnTo>
                  <a:lnTo>
                    <a:pt x="211061" y="226225"/>
                  </a:lnTo>
                  <a:lnTo>
                    <a:pt x="211048" y="225856"/>
                  </a:lnTo>
                  <a:lnTo>
                    <a:pt x="210972" y="223316"/>
                  </a:lnTo>
                  <a:lnTo>
                    <a:pt x="212001" y="222046"/>
                  </a:lnTo>
                  <a:lnTo>
                    <a:pt x="219049" y="222046"/>
                  </a:lnTo>
                  <a:lnTo>
                    <a:pt x="218694" y="220776"/>
                  </a:lnTo>
                  <a:lnTo>
                    <a:pt x="225183" y="220776"/>
                  </a:lnTo>
                  <a:lnTo>
                    <a:pt x="227050" y="219506"/>
                  </a:lnTo>
                  <a:lnTo>
                    <a:pt x="230136" y="218300"/>
                  </a:lnTo>
                  <a:lnTo>
                    <a:pt x="231419" y="219506"/>
                  </a:lnTo>
                  <a:lnTo>
                    <a:pt x="230759" y="218300"/>
                  </a:lnTo>
                  <a:lnTo>
                    <a:pt x="230035" y="216966"/>
                  </a:lnTo>
                  <a:lnTo>
                    <a:pt x="231482" y="216966"/>
                  </a:lnTo>
                  <a:lnTo>
                    <a:pt x="231838" y="218300"/>
                  </a:lnTo>
                  <a:lnTo>
                    <a:pt x="232625" y="216966"/>
                  </a:lnTo>
                  <a:lnTo>
                    <a:pt x="233451" y="218300"/>
                  </a:lnTo>
                  <a:lnTo>
                    <a:pt x="234403" y="218300"/>
                  </a:lnTo>
                  <a:lnTo>
                    <a:pt x="233616" y="216966"/>
                  </a:lnTo>
                  <a:lnTo>
                    <a:pt x="237007" y="216966"/>
                  </a:lnTo>
                  <a:lnTo>
                    <a:pt x="236639" y="218300"/>
                  </a:lnTo>
                  <a:lnTo>
                    <a:pt x="237502" y="216966"/>
                  </a:lnTo>
                  <a:lnTo>
                    <a:pt x="238074" y="218300"/>
                  </a:lnTo>
                  <a:lnTo>
                    <a:pt x="238506" y="216966"/>
                  </a:lnTo>
                  <a:lnTo>
                    <a:pt x="238963" y="218300"/>
                  </a:lnTo>
                  <a:lnTo>
                    <a:pt x="240195" y="216966"/>
                  </a:lnTo>
                  <a:lnTo>
                    <a:pt x="240449" y="218300"/>
                  </a:lnTo>
                  <a:lnTo>
                    <a:pt x="240652" y="218300"/>
                  </a:lnTo>
                  <a:lnTo>
                    <a:pt x="242633" y="215696"/>
                  </a:lnTo>
                  <a:lnTo>
                    <a:pt x="241388" y="216966"/>
                  </a:lnTo>
                  <a:lnTo>
                    <a:pt x="241084" y="215696"/>
                  </a:lnTo>
                  <a:lnTo>
                    <a:pt x="242227" y="213156"/>
                  </a:lnTo>
                  <a:lnTo>
                    <a:pt x="243179" y="214426"/>
                  </a:lnTo>
                  <a:lnTo>
                    <a:pt x="245567" y="214426"/>
                  </a:lnTo>
                  <a:lnTo>
                    <a:pt x="246214" y="213156"/>
                  </a:lnTo>
                  <a:lnTo>
                    <a:pt x="246710" y="213156"/>
                  </a:lnTo>
                  <a:lnTo>
                    <a:pt x="246659" y="214426"/>
                  </a:lnTo>
                  <a:lnTo>
                    <a:pt x="247205" y="214426"/>
                  </a:lnTo>
                  <a:lnTo>
                    <a:pt x="247015" y="213156"/>
                  </a:lnTo>
                  <a:lnTo>
                    <a:pt x="248094" y="211886"/>
                  </a:lnTo>
                  <a:lnTo>
                    <a:pt x="250291" y="211886"/>
                  </a:lnTo>
                  <a:lnTo>
                    <a:pt x="250355" y="213156"/>
                  </a:lnTo>
                  <a:lnTo>
                    <a:pt x="250990" y="211886"/>
                  </a:lnTo>
                  <a:lnTo>
                    <a:pt x="251739" y="211886"/>
                  </a:lnTo>
                  <a:lnTo>
                    <a:pt x="252425" y="210616"/>
                  </a:lnTo>
                  <a:lnTo>
                    <a:pt x="252564" y="211823"/>
                  </a:lnTo>
                  <a:lnTo>
                    <a:pt x="257302" y="210616"/>
                  </a:lnTo>
                  <a:lnTo>
                    <a:pt x="257657" y="211886"/>
                  </a:lnTo>
                  <a:lnTo>
                    <a:pt x="257746" y="210616"/>
                  </a:lnTo>
                  <a:lnTo>
                    <a:pt x="260489" y="211886"/>
                  </a:lnTo>
                  <a:lnTo>
                    <a:pt x="260159" y="210616"/>
                  </a:lnTo>
                  <a:lnTo>
                    <a:pt x="259829" y="209346"/>
                  </a:lnTo>
                  <a:lnTo>
                    <a:pt x="261035" y="210616"/>
                  </a:lnTo>
                  <a:lnTo>
                    <a:pt x="262166" y="209346"/>
                  </a:lnTo>
                  <a:lnTo>
                    <a:pt x="263296" y="208076"/>
                  </a:lnTo>
                  <a:lnTo>
                    <a:pt x="263309" y="209346"/>
                  </a:lnTo>
                  <a:lnTo>
                    <a:pt x="266636" y="209346"/>
                  </a:lnTo>
                  <a:lnTo>
                    <a:pt x="267182" y="208076"/>
                  </a:lnTo>
                  <a:lnTo>
                    <a:pt x="267728" y="206806"/>
                  </a:lnTo>
                  <a:lnTo>
                    <a:pt x="274053" y="206806"/>
                  </a:lnTo>
                  <a:lnTo>
                    <a:pt x="277939" y="205536"/>
                  </a:lnTo>
                  <a:lnTo>
                    <a:pt x="280606" y="204266"/>
                  </a:lnTo>
                  <a:lnTo>
                    <a:pt x="285496" y="201726"/>
                  </a:lnTo>
                  <a:lnTo>
                    <a:pt x="288505" y="199186"/>
                  </a:lnTo>
                  <a:lnTo>
                    <a:pt x="293154" y="196710"/>
                  </a:lnTo>
                  <a:lnTo>
                    <a:pt x="297307" y="196710"/>
                  </a:lnTo>
                  <a:lnTo>
                    <a:pt x="300316" y="191566"/>
                  </a:lnTo>
                  <a:lnTo>
                    <a:pt x="303949" y="191566"/>
                  </a:lnTo>
                  <a:lnTo>
                    <a:pt x="304304" y="190296"/>
                  </a:lnTo>
                  <a:lnTo>
                    <a:pt x="307098" y="189026"/>
                  </a:lnTo>
                  <a:lnTo>
                    <a:pt x="309143" y="186486"/>
                  </a:lnTo>
                  <a:lnTo>
                    <a:pt x="312648" y="185216"/>
                  </a:lnTo>
                  <a:lnTo>
                    <a:pt x="313080" y="183946"/>
                  </a:lnTo>
                  <a:lnTo>
                    <a:pt x="312635" y="182676"/>
                  </a:lnTo>
                  <a:lnTo>
                    <a:pt x="313639" y="182676"/>
                  </a:lnTo>
                  <a:lnTo>
                    <a:pt x="314845" y="181406"/>
                  </a:lnTo>
                  <a:lnTo>
                    <a:pt x="315341" y="182676"/>
                  </a:lnTo>
                  <a:lnTo>
                    <a:pt x="315950" y="182676"/>
                  </a:lnTo>
                  <a:lnTo>
                    <a:pt x="316611" y="181406"/>
                  </a:lnTo>
                  <a:lnTo>
                    <a:pt x="317271" y="180136"/>
                  </a:lnTo>
                  <a:lnTo>
                    <a:pt x="318719" y="180136"/>
                  </a:lnTo>
                  <a:lnTo>
                    <a:pt x="317474" y="178866"/>
                  </a:lnTo>
                  <a:lnTo>
                    <a:pt x="318757" y="178866"/>
                  </a:lnTo>
                  <a:lnTo>
                    <a:pt x="320065" y="176364"/>
                  </a:lnTo>
                  <a:lnTo>
                    <a:pt x="322795" y="173786"/>
                  </a:lnTo>
                  <a:lnTo>
                    <a:pt x="341464" y="181406"/>
                  </a:lnTo>
                  <a:lnTo>
                    <a:pt x="350418" y="186486"/>
                  </a:lnTo>
                  <a:lnTo>
                    <a:pt x="358990" y="191566"/>
                  </a:lnTo>
                  <a:lnTo>
                    <a:pt x="358673" y="191566"/>
                  </a:lnTo>
                  <a:lnTo>
                    <a:pt x="352615" y="196710"/>
                  </a:lnTo>
                  <a:lnTo>
                    <a:pt x="352399" y="196710"/>
                  </a:lnTo>
                  <a:lnTo>
                    <a:pt x="345516" y="200621"/>
                  </a:lnTo>
                  <a:lnTo>
                    <a:pt x="346468" y="200621"/>
                  </a:lnTo>
                  <a:lnTo>
                    <a:pt x="344474" y="202996"/>
                  </a:lnTo>
                  <a:lnTo>
                    <a:pt x="343700" y="201726"/>
                  </a:lnTo>
                  <a:lnTo>
                    <a:pt x="339928" y="205536"/>
                  </a:lnTo>
                  <a:lnTo>
                    <a:pt x="335724" y="206806"/>
                  </a:lnTo>
                  <a:lnTo>
                    <a:pt x="332651" y="208076"/>
                  </a:lnTo>
                  <a:lnTo>
                    <a:pt x="332803" y="209346"/>
                  </a:lnTo>
                  <a:lnTo>
                    <a:pt x="332016" y="210616"/>
                  </a:lnTo>
                  <a:lnTo>
                    <a:pt x="329882" y="210616"/>
                  </a:lnTo>
                  <a:lnTo>
                    <a:pt x="330441" y="211886"/>
                  </a:lnTo>
                  <a:lnTo>
                    <a:pt x="329133" y="213156"/>
                  </a:lnTo>
                  <a:lnTo>
                    <a:pt x="328053" y="214426"/>
                  </a:lnTo>
                  <a:lnTo>
                    <a:pt x="327812" y="215696"/>
                  </a:lnTo>
                  <a:lnTo>
                    <a:pt x="326047" y="215696"/>
                  </a:lnTo>
                  <a:lnTo>
                    <a:pt x="323380" y="216966"/>
                  </a:lnTo>
                  <a:lnTo>
                    <a:pt x="326644" y="216966"/>
                  </a:lnTo>
                  <a:lnTo>
                    <a:pt x="323443" y="218300"/>
                  </a:lnTo>
                  <a:lnTo>
                    <a:pt x="322313" y="218300"/>
                  </a:lnTo>
                  <a:lnTo>
                    <a:pt x="323507" y="219506"/>
                  </a:lnTo>
                  <a:lnTo>
                    <a:pt x="322059" y="220776"/>
                  </a:lnTo>
                  <a:lnTo>
                    <a:pt x="319773" y="220776"/>
                  </a:lnTo>
                  <a:lnTo>
                    <a:pt x="316903" y="222046"/>
                  </a:lnTo>
                  <a:lnTo>
                    <a:pt x="317538" y="223316"/>
                  </a:lnTo>
                  <a:lnTo>
                    <a:pt x="314261" y="227126"/>
                  </a:lnTo>
                  <a:lnTo>
                    <a:pt x="312331" y="228396"/>
                  </a:lnTo>
                  <a:lnTo>
                    <a:pt x="310692" y="228396"/>
                  </a:lnTo>
                  <a:lnTo>
                    <a:pt x="310769" y="227672"/>
                  </a:lnTo>
                  <a:lnTo>
                    <a:pt x="310464" y="228396"/>
                  </a:lnTo>
                  <a:lnTo>
                    <a:pt x="310616" y="227672"/>
                  </a:lnTo>
                  <a:lnTo>
                    <a:pt x="309460" y="229666"/>
                  </a:lnTo>
                  <a:lnTo>
                    <a:pt x="308902" y="229666"/>
                  </a:lnTo>
                  <a:lnTo>
                    <a:pt x="308978" y="228396"/>
                  </a:lnTo>
                  <a:lnTo>
                    <a:pt x="306832" y="229666"/>
                  </a:lnTo>
                  <a:lnTo>
                    <a:pt x="308279" y="229666"/>
                  </a:lnTo>
                  <a:lnTo>
                    <a:pt x="306984" y="230936"/>
                  </a:lnTo>
                  <a:lnTo>
                    <a:pt x="307340" y="232206"/>
                  </a:lnTo>
                  <a:lnTo>
                    <a:pt x="308076" y="233476"/>
                  </a:lnTo>
                  <a:lnTo>
                    <a:pt x="308432" y="233476"/>
                  </a:lnTo>
                  <a:lnTo>
                    <a:pt x="307454" y="236016"/>
                  </a:lnTo>
                  <a:lnTo>
                    <a:pt x="306222" y="237286"/>
                  </a:lnTo>
                  <a:lnTo>
                    <a:pt x="304355" y="238556"/>
                  </a:lnTo>
                  <a:lnTo>
                    <a:pt x="304038" y="237286"/>
                  </a:lnTo>
                  <a:lnTo>
                    <a:pt x="302628" y="239826"/>
                  </a:lnTo>
                  <a:lnTo>
                    <a:pt x="302056" y="238556"/>
                  </a:lnTo>
                  <a:lnTo>
                    <a:pt x="299910" y="241096"/>
                  </a:lnTo>
                  <a:lnTo>
                    <a:pt x="300355" y="241096"/>
                  </a:lnTo>
                  <a:lnTo>
                    <a:pt x="299885" y="242366"/>
                  </a:lnTo>
                  <a:lnTo>
                    <a:pt x="298284" y="243636"/>
                  </a:lnTo>
                  <a:lnTo>
                    <a:pt x="297027" y="244906"/>
                  </a:lnTo>
                  <a:lnTo>
                    <a:pt x="296786" y="244906"/>
                  </a:lnTo>
                  <a:lnTo>
                    <a:pt x="293065" y="246176"/>
                  </a:lnTo>
                  <a:lnTo>
                    <a:pt x="291884" y="249986"/>
                  </a:lnTo>
                  <a:lnTo>
                    <a:pt x="288798" y="253796"/>
                  </a:lnTo>
                  <a:lnTo>
                    <a:pt x="288658" y="252526"/>
                  </a:lnTo>
                  <a:lnTo>
                    <a:pt x="286778" y="253860"/>
                  </a:lnTo>
                  <a:lnTo>
                    <a:pt x="286931" y="253860"/>
                  </a:lnTo>
                  <a:lnTo>
                    <a:pt x="288747" y="253860"/>
                  </a:lnTo>
                  <a:lnTo>
                    <a:pt x="289140" y="253860"/>
                  </a:lnTo>
                  <a:lnTo>
                    <a:pt x="287642" y="255066"/>
                  </a:lnTo>
                  <a:lnTo>
                    <a:pt x="286931" y="253860"/>
                  </a:lnTo>
                  <a:lnTo>
                    <a:pt x="286651" y="256336"/>
                  </a:lnTo>
                  <a:lnTo>
                    <a:pt x="285203" y="255066"/>
                  </a:lnTo>
                  <a:lnTo>
                    <a:pt x="284060" y="256336"/>
                  </a:lnTo>
                  <a:lnTo>
                    <a:pt x="285356" y="256336"/>
                  </a:lnTo>
                  <a:lnTo>
                    <a:pt x="283654" y="257619"/>
                  </a:lnTo>
                  <a:lnTo>
                    <a:pt x="281724" y="260146"/>
                  </a:lnTo>
                  <a:lnTo>
                    <a:pt x="281622" y="258876"/>
                  </a:lnTo>
                  <a:lnTo>
                    <a:pt x="281508" y="257619"/>
                  </a:lnTo>
                  <a:lnTo>
                    <a:pt x="281266" y="257619"/>
                  </a:lnTo>
                  <a:lnTo>
                    <a:pt x="280873" y="258876"/>
                  </a:lnTo>
                  <a:lnTo>
                    <a:pt x="279831" y="258876"/>
                  </a:lnTo>
                  <a:lnTo>
                    <a:pt x="279971" y="260146"/>
                  </a:lnTo>
                  <a:lnTo>
                    <a:pt x="278841" y="260146"/>
                  </a:lnTo>
                  <a:lnTo>
                    <a:pt x="277977" y="261416"/>
                  </a:lnTo>
                  <a:lnTo>
                    <a:pt x="277126" y="261416"/>
                  </a:lnTo>
                  <a:lnTo>
                    <a:pt x="276860" y="262686"/>
                  </a:lnTo>
                  <a:lnTo>
                    <a:pt x="277901" y="263956"/>
                  </a:lnTo>
                  <a:lnTo>
                    <a:pt x="277380" y="266496"/>
                  </a:lnTo>
                  <a:lnTo>
                    <a:pt x="275831" y="266496"/>
                  </a:lnTo>
                  <a:lnTo>
                    <a:pt x="275158" y="267766"/>
                  </a:lnTo>
                  <a:lnTo>
                    <a:pt x="275501" y="266496"/>
                  </a:lnTo>
                  <a:lnTo>
                    <a:pt x="274129" y="269036"/>
                  </a:lnTo>
                  <a:lnTo>
                    <a:pt x="273621" y="269036"/>
                  </a:lnTo>
                  <a:lnTo>
                    <a:pt x="273100" y="270306"/>
                  </a:lnTo>
                  <a:lnTo>
                    <a:pt x="271805" y="270306"/>
                  </a:lnTo>
                  <a:lnTo>
                    <a:pt x="272503" y="271576"/>
                  </a:lnTo>
                  <a:lnTo>
                    <a:pt x="271741" y="272846"/>
                  </a:lnTo>
                  <a:lnTo>
                    <a:pt x="270281" y="274116"/>
                  </a:lnTo>
                  <a:lnTo>
                    <a:pt x="269341" y="274116"/>
                  </a:lnTo>
                  <a:lnTo>
                    <a:pt x="268719" y="272846"/>
                  </a:lnTo>
                  <a:lnTo>
                    <a:pt x="268655" y="275386"/>
                  </a:lnTo>
                  <a:lnTo>
                    <a:pt x="267792" y="275386"/>
                  </a:lnTo>
                  <a:lnTo>
                    <a:pt x="267703" y="276656"/>
                  </a:lnTo>
                  <a:lnTo>
                    <a:pt x="267601" y="277926"/>
                  </a:lnTo>
                  <a:lnTo>
                    <a:pt x="267106" y="276771"/>
                  </a:lnTo>
                  <a:lnTo>
                    <a:pt x="266039" y="277926"/>
                  </a:lnTo>
                  <a:lnTo>
                    <a:pt x="262509" y="281736"/>
                  </a:lnTo>
                  <a:lnTo>
                    <a:pt x="261708" y="280466"/>
                  </a:lnTo>
                  <a:lnTo>
                    <a:pt x="262280" y="283006"/>
                  </a:lnTo>
                  <a:lnTo>
                    <a:pt x="258876" y="284276"/>
                  </a:lnTo>
                  <a:lnTo>
                    <a:pt x="260299" y="284276"/>
                  </a:lnTo>
                  <a:lnTo>
                    <a:pt x="258749" y="285546"/>
                  </a:lnTo>
                  <a:lnTo>
                    <a:pt x="257454" y="289356"/>
                  </a:lnTo>
                  <a:lnTo>
                    <a:pt x="256514" y="286816"/>
                  </a:lnTo>
                  <a:lnTo>
                    <a:pt x="253492" y="290626"/>
                  </a:lnTo>
                  <a:lnTo>
                    <a:pt x="253403" y="294436"/>
                  </a:lnTo>
                  <a:lnTo>
                    <a:pt x="249237" y="298246"/>
                  </a:lnTo>
                  <a:lnTo>
                    <a:pt x="246748" y="298246"/>
                  </a:lnTo>
                  <a:lnTo>
                    <a:pt x="243789" y="303326"/>
                  </a:lnTo>
                  <a:lnTo>
                    <a:pt x="241566" y="305866"/>
                  </a:lnTo>
                  <a:lnTo>
                    <a:pt x="232029" y="323646"/>
                  </a:lnTo>
                  <a:lnTo>
                    <a:pt x="227761" y="324916"/>
                  </a:lnTo>
                  <a:lnTo>
                    <a:pt x="226504" y="332536"/>
                  </a:lnTo>
                  <a:lnTo>
                    <a:pt x="222973" y="336346"/>
                  </a:lnTo>
                  <a:lnTo>
                    <a:pt x="222999" y="337616"/>
                  </a:lnTo>
                  <a:lnTo>
                    <a:pt x="220167" y="338886"/>
                  </a:lnTo>
                  <a:lnTo>
                    <a:pt x="218922" y="343966"/>
                  </a:lnTo>
                  <a:lnTo>
                    <a:pt x="215544" y="347776"/>
                  </a:lnTo>
                  <a:lnTo>
                    <a:pt x="215303" y="347776"/>
                  </a:lnTo>
                  <a:lnTo>
                    <a:pt x="214998" y="349046"/>
                  </a:lnTo>
                  <a:lnTo>
                    <a:pt x="215950" y="349046"/>
                  </a:lnTo>
                  <a:lnTo>
                    <a:pt x="214972" y="350316"/>
                  </a:lnTo>
                  <a:lnTo>
                    <a:pt x="214058" y="352856"/>
                  </a:lnTo>
                  <a:lnTo>
                    <a:pt x="213296" y="351586"/>
                  </a:lnTo>
                  <a:lnTo>
                    <a:pt x="212445" y="350316"/>
                  </a:lnTo>
                  <a:lnTo>
                    <a:pt x="211747" y="355396"/>
                  </a:lnTo>
                  <a:lnTo>
                    <a:pt x="211607" y="355396"/>
                  </a:lnTo>
                  <a:lnTo>
                    <a:pt x="210197" y="357936"/>
                  </a:lnTo>
                  <a:lnTo>
                    <a:pt x="210337" y="356666"/>
                  </a:lnTo>
                  <a:lnTo>
                    <a:pt x="207378" y="366826"/>
                  </a:lnTo>
                  <a:lnTo>
                    <a:pt x="201752" y="369366"/>
                  </a:lnTo>
                  <a:lnTo>
                    <a:pt x="199529" y="376986"/>
                  </a:lnTo>
                  <a:lnTo>
                    <a:pt x="218452" y="376986"/>
                  </a:lnTo>
                  <a:lnTo>
                    <a:pt x="221157" y="371906"/>
                  </a:lnTo>
                  <a:lnTo>
                    <a:pt x="225082" y="366826"/>
                  </a:lnTo>
                  <a:lnTo>
                    <a:pt x="224231" y="365556"/>
                  </a:lnTo>
                  <a:lnTo>
                    <a:pt x="225463" y="363016"/>
                  </a:lnTo>
                  <a:lnTo>
                    <a:pt x="225958" y="364286"/>
                  </a:lnTo>
                  <a:lnTo>
                    <a:pt x="226441" y="364286"/>
                  </a:lnTo>
                  <a:lnTo>
                    <a:pt x="227177" y="363016"/>
                  </a:lnTo>
                  <a:lnTo>
                    <a:pt x="230111" y="357936"/>
                  </a:lnTo>
                  <a:lnTo>
                    <a:pt x="233057" y="352856"/>
                  </a:lnTo>
                  <a:lnTo>
                    <a:pt x="235254" y="349046"/>
                  </a:lnTo>
                  <a:lnTo>
                    <a:pt x="244360" y="333806"/>
                  </a:lnTo>
                  <a:lnTo>
                    <a:pt x="253834" y="319836"/>
                  </a:lnTo>
                  <a:lnTo>
                    <a:pt x="263766" y="307136"/>
                  </a:lnTo>
                  <a:lnTo>
                    <a:pt x="265544" y="307136"/>
                  </a:lnTo>
                  <a:lnTo>
                    <a:pt x="268871" y="302056"/>
                  </a:lnTo>
                  <a:lnTo>
                    <a:pt x="270421" y="300786"/>
                  </a:lnTo>
                  <a:lnTo>
                    <a:pt x="273558" y="294436"/>
                  </a:lnTo>
                  <a:lnTo>
                    <a:pt x="277952" y="289356"/>
                  </a:lnTo>
                  <a:lnTo>
                    <a:pt x="282346" y="284276"/>
                  </a:lnTo>
                  <a:lnTo>
                    <a:pt x="284251" y="281736"/>
                  </a:lnTo>
                  <a:lnTo>
                    <a:pt x="284518" y="281736"/>
                  </a:lnTo>
                  <a:lnTo>
                    <a:pt x="286118" y="279196"/>
                  </a:lnTo>
                  <a:lnTo>
                    <a:pt x="290474" y="275386"/>
                  </a:lnTo>
                  <a:lnTo>
                    <a:pt x="291541" y="274116"/>
                  </a:lnTo>
                  <a:lnTo>
                    <a:pt x="293674" y="271576"/>
                  </a:lnTo>
                  <a:lnTo>
                    <a:pt x="293585" y="272846"/>
                  </a:lnTo>
                  <a:lnTo>
                    <a:pt x="294741" y="271576"/>
                  </a:lnTo>
                  <a:lnTo>
                    <a:pt x="298183" y="267766"/>
                  </a:lnTo>
                  <a:lnTo>
                    <a:pt x="309702" y="255066"/>
                  </a:lnTo>
                  <a:lnTo>
                    <a:pt x="318947" y="244906"/>
                  </a:lnTo>
                  <a:lnTo>
                    <a:pt x="324281" y="239826"/>
                  </a:lnTo>
                  <a:lnTo>
                    <a:pt x="325615" y="238556"/>
                  </a:lnTo>
                  <a:lnTo>
                    <a:pt x="332282" y="232206"/>
                  </a:lnTo>
                  <a:lnTo>
                    <a:pt x="337134" y="228396"/>
                  </a:lnTo>
                  <a:lnTo>
                    <a:pt x="346849" y="220776"/>
                  </a:lnTo>
                  <a:lnTo>
                    <a:pt x="351929" y="218300"/>
                  </a:lnTo>
                  <a:lnTo>
                    <a:pt x="353631" y="216966"/>
                  </a:lnTo>
                  <a:lnTo>
                    <a:pt x="356793" y="214426"/>
                  </a:lnTo>
                  <a:lnTo>
                    <a:pt x="361937" y="209346"/>
                  </a:lnTo>
                  <a:lnTo>
                    <a:pt x="369684" y="204266"/>
                  </a:lnTo>
                  <a:lnTo>
                    <a:pt x="371779" y="202996"/>
                  </a:lnTo>
                  <a:lnTo>
                    <a:pt x="373875" y="201726"/>
                  </a:lnTo>
                  <a:lnTo>
                    <a:pt x="374332" y="201726"/>
                  </a:lnTo>
                  <a:lnTo>
                    <a:pt x="375589" y="202996"/>
                  </a:lnTo>
                  <a:lnTo>
                    <a:pt x="381000" y="206806"/>
                  </a:lnTo>
                  <a:lnTo>
                    <a:pt x="381838" y="208076"/>
                  </a:lnTo>
                  <a:lnTo>
                    <a:pt x="388086" y="211886"/>
                  </a:lnTo>
                  <a:lnTo>
                    <a:pt x="394017" y="215696"/>
                  </a:lnTo>
                  <a:lnTo>
                    <a:pt x="399084" y="220776"/>
                  </a:lnTo>
                  <a:lnTo>
                    <a:pt x="398805" y="220776"/>
                  </a:lnTo>
                  <a:lnTo>
                    <a:pt x="400634" y="222046"/>
                  </a:lnTo>
                  <a:lnTo>
                    <a:pt x="399097" y="223316"/>
                  </a:lnTo>
                  <a:lnTo>
                    <a:pt x="397687" y="224586"/>
                  </a:lnTo>
                  <a:lnTo>
                    <a:pt x="396468" y="224586"/>
                  </a:lnTo>
                  <a:lnTo>
                    <a:pt x="396684" y="225856"/>
                  </a:lnTo>
                  <a:lnTo>
                    <a:pt x="395846" y="227126"/>
                  </a:lnTo>
                  <a:lnTo>
                    <a:pt x="393344" y="227126"/>
                  </a:lnTo>
                  <a:lnTo>
                    <a:pt x="394131" y="229666"/>
                  </a:lnTo>
                  <a:lnTo>
                    <a:pt x="393052" y="230936"/>
                  </a:lnTo>
                  <a:lnTo>
                    <a:pt x="392061" y="232206"/>
                  </a:lnTo>
                  <a:lnTo>
                    <a:pt x="392010" y="233476"/>
                  </a:lnTo>
                  <a:lnTo>
                    <a:pt x="390271" y="236016"/>
                  </a:lnTo>
                  <a:lnTo>
                    <a:pt x="388137" y="238556"/>
                  </a:lnTo>
                  <a:lnTo>
                    <a:pt x="391058" y="236016"/>
                  </a:lnTo>
                  <a:lnTo>
                    <a:pt x="388645" y="239826"/>
                  </a:lnTo>
                  <a:lnTo>
                    <a:pt x="387388" y="239826"/>
                  </a:lnTo>
                  <a:lnTo>
                    <a:pt x="389178" y="241096"/>
                  </a:lnTo>
                  <a:lnTo>
                    <a:pt x="388086" y="243636"/>
                  </a:lnTo>
                  <a:lnTo>
                    <a:pt x="386003" y="244906"/>
                  </a:lnTo>
                  <a:lnTo>
                    <a:pt x="383971" y="247446"/>
                  </a:lnTo>
                  <a:lnTo>
                    <a:pt x="384962" y="248716"/>
                  </a:lnTo>
                  <a:lnTo>
                    <a:pt x="383692" y="253860"/>
                  </a:lnTo>
                  <a:lnTo>
                    <a:pt x="382562" y="256336"/>
                  </a:lnTo>
                  <a:lnTo>
                    <a:pt x="381050" y="257619"/>
                  </a:lnTo>
                  <a:lnTo>
                    <a:pt x="381088" y="258876"/>
                  </a:lnTo>
                  <a:lnTo>
                    <a:pt x="380453" y="260146"/>
                  </a:lnTo>
                  <a:lnTo>
                    <a:pt x="380390" y="258876"/>
                  </a:lnTo>
                  <a:lnTo>
                    <a:pt x="380009" y="258876"/>
                  </a:lnTo>
                  <a:lnTo>
                    <a:pt x="378891" y="261416"/>
                  </a:lnTo>
                  <a:lnTo>
                    <a:pt x="380187" y="260146"/>
                  </a:lnTo>
                  <a:lnTo>
                    <a:pt x="379831" y="262686"/>
                  </a:lnTo>
                  <a:lnTo>
                    <a:pt x="380809" y="262686"/>
                  </a:lnTo>
                  <a:lnTo>
                    <a:pt x="382409" y="263956"/>
                  </a:lnTo>
                  <a:lnTo>
                    <a:pt x="382397" y="265226"/>
                  </a:lnTo>
                  <a:lnTo>
                    <a:pt x="382816" y="263956"/>
                  </a:lnTo>
                  <a:lnTo>
                    <a:pt x="382981" y="265226"/>
                  </a:lnTo>
                  <a:lnTo>
                    <a:pt x="383095" y="269036"/>
                  </a:lnTo>
                  <a:lnTo>
                    <a:pt x="382473" y="270306"/>
                  </a:lnTo>
                  <a:lnTo>
                    <a:pt x="381952" y="270306"/>
                  </a:lnTo>
                  <a:lnTo>
                    <a:pt x="382066" y="272846"/>
                  </a:lnTo>
                  <a:lnTo>
                    <a:pt x="381381" y="272846"/>
                  </a:lnTo>
                  <a:lnTo>
                    <a:pt x="381444" y="274116"/>
                  </a:lnTo>
                  <a:lnTo>
                    <a:pt x="381558" y="276656"/>
                  </a:lnTo>
                  <a:lnTo>
                    <a:pt x="381749" y="276656"/>
                  </a:lnTo>
                  <a:lnTo>
                    <a:pt x="381800" y="277926"/>
                  </a:lnTo>
                  <a:lnTo>
                    <a:pt x="382117" y="280466"/>
                  </a:lnTo>
                  <a:lnTo>
                    <a:pt x="381876" y="281736"/>
                  </a:lnTo>
                  <a:lnTo>
                    <a:pt x="381495" y="281736"/>
                  </a:lnTo>
                  <a:lnTo>
                    <a:pt x="380606" y="285546"/>
                  </a:lnTo>
                  <a:lnTo>
                    <a:pt x="382206" y="289356"/>
                  </a:lnTo>
                  <a:lnTo>
                    <a:pt x="382295" y="290626"/>
                  </a:lnTo>
                  <a:lnTo>
                    <a:pt x="382384" y="291896"/>
                  </a:lnTo>
                  <a:lnTo>
                    <a:pt x="382473" y="293166"/>
                  </a:lnTo>
                  <a:lnTo>
                    <a:pt x="382562" y="294436"/>
                  </a:lnTo>
                  <a:lnTo>
                    <a:pt x="381774" y="294436"/>
                  </a:lnTo>
                  <a:lnTo>
                    <a:pt x="381076" y="295706"/>
                  </a:lnTo>
                  <a:lnTo>
                    <a:pt x="382968" y="294436"/>
                  </a:lnTo>
                  <a:lnTo>
                    <a:pt x="382676" y="296976"/>
                  </a:lnTo>
                  <a:lnTo>
                    <a:pt x="381736" y="296976"/>
                  </a:lnTo>
                  <a:lnTo>
                    <a:pt x="383044" y="298246"/>
                  </a:lnTo>
                  <a:lnTo>
                    <a:pt x="381558" y="299516"/>
                  </a:lnTo>
                  <a:lnTo>
                    <a:pt x="381139" y="300786"/>
                  </a:lnTo>
                  <a:lnTo>
                    <a:pt x="382358" y="299516"/>
                  </a:lnTo>
                  <a:lnTo>
                    <a:pt x="382282" y="300786"/>
                  </a:lnTo>
                  <a:lnTo>
                    <a:pt x="382193" y="302056"/>
                  </a:lnTo>
                  <a:lnTo>
                    <a:pt x="381889" y="304596"/>
                  </a:lnTo>
                  <a:lnTo>
                    <a:pt x="380695" y="303326"/>
                  </a:lnTo>
                  <a:lnTo>
                    <a:pt x="380034" y="303326"/>
                  </a:lnTo>
                  <a:lnTo>
                    <a:pt x="381076" y="304596"/>
                  </a:lnTo>
                  <a:lnTo>
                    <a:pt x="379996" y="305866"/>
                  </a:lnTo>
                  <a:lnTo>
                    <a:pt x="381317" y="307136"/>
                  </a:lnTo>
                  <a:lnTo>
                    <a:pt x="379844" y="307136"/>
                  </a:lnTo>
                  <a:lnTo>
                    <a:pt x="380619" y="308406"/>
                  </a:lnTo>
                  <a:lnTo>
                    <a:pt x="379958" y="308406"/>
                  </a:lnTo>
                  <a:lnTo>
                    <a:pt x="379806" y="309676"/>
                  </a:lnTo>
                  <a:lnTo>
                    <a:pt x="380657" y="310946"/>
                  </a:lnTo>
                  <a:lnTo>
                    <a:pt x="382333" y="310946"/>
                  </a:lnTo>
                  <a:lnTo>
                    <a:pt x="383641" y="313486"/>
                  </a:lnTo>
                  <a:lnTo>
                    <a:pt x="382295" y="313486"/>
                  </a:lnTo>
                  <a:lnTo>
                    <a:pt x="382803" y="316026"/>
                  </a:lnTo>
                  <a:lnTo>
                    <a:pt x="382282" y="314756"/>
                  </a:lnTo>
                  <a:lnTo>
                    <a:pt x="382778" y="317296"/>
                  </a:lnTo>
                  <a:lnTo>
                    <a:pt x="382498" y="317296"/>
                  </a:lnTo>
                  <a:lnTo>
                    <a:pt x="382752" y="318566"/>
                  </a:lnTo>
                  <a:lnTo>
                    <a:pt x="382879" y="319836"/>
                  </a:lnTo>
                  <a:lnTo>
                    <a:pt x="383146" y="319836"/>
                  </a:lnTo>
                  <a:lnTo>
                    <a:pt x="383781" y="322376"/>
                  </a:lnTo>
                  <a:lnTo>
                    <a:pt x="383349" y="323646"/>
                  </a:lnTo>
                  <a:lnTo>
                    <a:pt x="383146" y="323646"/>
                  </a:lnTo>
                  <a:lnTo>
                    <a:pt x="383425" y="324916"/>
                  </a:lnTo>
                  <a:lnTo>
                    <a:pt x="382003" y="324916"/>
                  </a:lnTo>
                  <a:lnTo>
                    <a:pt x="383184" y="326186"/>
                  </a:lnTo>
                  <a:lnTo>
                    <a:pt x="382943" y="327266"/>
                  </a:lnTo>
                  <a:lnTo>
                    <a:pt x="382905" y="327456"/>
                  </a:lnTo>
                  <a:lnTo>
                    <a:pt x="383819" y="328726"/>
                  </a:lnTo>
                  <a:lnTo>
                    <a:pt x="383019" y="328726"/>
                  </a:lnTo>
                  <a:lnTo>
                    <a:pt x="382854" y="327901"/>
                  </a:lnTo>
                  <a:lnTo>
                    <a:pt x="382790" y="335076"/>
                  </a:lnTo>
                  <a:lnTo>
                    <a:pt x="381838" y="335076"/>
                  </a:lnTo>
                  <a:lnTo>
                    <a:pt x="383171" y="336346"/>
                  </a:lnTo>
                  <a:lnTo>
                    <a:pt x="381520" y="340156"/>
                  </a:lnTo>
                  <a:lnTo>
                    <a:pt x="383133" y="338886"/>
                  </a:lnTo>
                  <a:lnTo>
                    <a:pt x="382333" y="341426"/>
                  </a:lnTo>
                  <a:lnTo>
                    <a:pt x="383959" y="345236"/>
                  </a:lnTo>
                  <a:lnTo>
                    <a:pt x="382079" y="343966"/>
                  </a:lnTo>
                  <a:lnTo>
                    <a:pt x="382016" y="349046"/>
                  </a:lnTo>
                  <a:lnTo>
                    <a:pt x="383819" y="351586"/>
                  </a:lnTo>
                  <a:lnTo>
                    <a:pt x="383019" y="357936"/>
                  </a:lnTo>
                  <a:lnTo>
                    <a:pt x="381495" y="360476"/>
                  </a:lnTo>
                  <a:lnTo>
                    <a:pt x="381939" y="364286"/>
                  </a:lnTo>
                  <a:lnTo>
                    <a:pt x="382066" y="370636"/>
                  </a:lnTo>
                  <a:lnTo>
                    <a:pt x="382143" y="371906"/>
                  </a:lnTo>
                  <a:lnTo>
                    <a:pt x="382219" y="373176"/>
                  </a:lnTo>
                  <a:lnTo>
                    <a:pt x="382282" y="374446"/>
                  </a:lnTo>
                  <a:lnTo>
                    <a:pt x="382358" y="375716"/>
                  </a:lnTo>
                  <a:lnTo>
                    <a:pt x="382435" y="376986"/>
                  </a:lnTo>
                  <a:lnTo>
                    <a:pt x="382549" y="382066"/>
                  </a:lnTo>
                  <a:lnTo>
                    <a:pt x="382651" y="389686"/>
                  </a:lnTo>
                  <a:lnTo>
                    <a:pt x="381393" y="390956"/>
                  </a:lnTo>
                  <a:lnTo>
                    <a:pt x="381406" y="402386"/>
                  </a:lnTo>
                  <a:lnTo>
                    <a:pt x="380453" y="404926"/>
                  </a:lnTo>
                  <a:lnTo>
                    <a:pt x="381114" y="406196"/>
                  </a:lnTo>
                  <a:lnTo>
                    <a:pt x="379285" y="410006"/>
                  </a:lnTo>
                  <a:lnTo>
                    <a:pt x="380314" y="415086"/>
                  </a:lnTo>
                  <a:lnTo>
                    <a:pt x="379209" y="417144"/>
                  </a:lnTo>
                  <a:lnTo>
                    <a:pt x="379209" y="420166"/>
                  </a:lnTo>
                  <a:lnTo>
                    <a:pt x="378548" y="421233"/>
                  </a:lnTo>
                  <a:lnTo>
                    <a:pt x="378650" y="420166"/>
                  </a:lnTo>
                  <a:lnTo>
                    <a:pt x="379209" y="420166"/>
                  </a:lnTo>
                  <a:lnTo>
                    <a:pt x="379209" y="417144"/>
                  </a:lnTo>
                  <a:lnTo>
                    <a:pt x="378256" y="418896"/>
                  </a:lnTo>
                  <a:lnTo>
                    <a:pt x="378345" y="420166"/>
                  </a:lnTo>
                  <a:lnTo>
                    <a:pt x="378421" y="421487"/>
                  </a:lnTo>
                  <a:lnTo>
                    <a:pt x="378523" y="421284"/>
                  </a:lnTo>
                  <a:lnTo>
                    <a:pt x="378421" y="423976"/>
                  </a:lnTo>
                  <a:lnTo>
                    <a:pt x="376326" y="423976"/>
                  </a:lnTo>
                  <a:lnTo>
                    <a:pt x="376961" y="427812"/>
                  </a:lnTo>
                  <a:lnTo>
                    <a:pt x="376986" y="427939"/>
                  </a:lnTo>
                  <a:lnTo>
                    <a:pt x="376224" y="430326"/>
                  </a:lnTo>
                  <a:lnTo>
                    <a:pt x="375551" y="436676"/>
                  </a:lnTo>
                  <a:lnTo>
                    <a:pt x="373646" y="443026"/>
                  </a:lnTo>
                  <a:lnTo>
                    <a:pt x="371538" y="448106"/>
                  </a:lnTo>
                  <a:lnTo>
                    <a:pt x="370243" y="454456"/>
                  </a:lnTo>
                  <a:lnTo>
                    <a:pt x="369443" y="453186"/>
                  </a:lnTo>
                  <a:lnTo>
                    <a:pt x="370293" y="456996"/>
                  </a:lnTo>
                  <a:lnTo>
                    <a:pt x="368884" y="456996"/>
                  </a:lnTo>
                  <a:lnTo>
                    <a:pt x="366242" y="458266"/>
                  </a:lnTo>
                  <a:lnTo>
                    <a:pt x="367385" y="460806"/>
                  </a:lnTo>
                  <a:lnTo>
                    <a:pt x="366991" y="463346"/>
                  </a:lnTo>
                  <a:lnTo>
                    <a:pt x="367169" y="463346"/>
                  </a:lnTo>
                  <a:lnTo>
                    <a:pt x="365569" y="465886"/>
                  </a:lnTo>
                  <a:lnTo>
                    <a:pt x="364820" y="463346"/>
                  </a:lnTo>
                  <a:lnTo>
                    <a:pt x="365455" y="467156"/>
                  </a:lnTo>
                  <a:lnTo>
                    <a:pt x="365531" y="467982"/>
                  </a:lnTo>
                  <a:lnTo>
                    <a:pt x="365290" y="467156"/>
                  </a:lnTo>
                  <a:lnTo>
                    <a:pt x="361594" y="473506"/>
                  </a:lnTo>
                  <a:lnTo>
                    <a:pt x="357682" y="481126"/>
                  </a:lnTo>
                  <a:lnTo>
                    <a:pt x="353428" y="487476"/>
                  </a:lnTo>
                  <a:lnTo>
                    <a:pt x="349453" y="493826"/>
                  </a:lnTo>
                  <a:lnTo>
                    <a:pt x="369824" y="493826"/>
                  </a:lnTo>
                  <a:lnTo>
                    <a:pt x="370586" y="492556"/>
                  </a:lnTo>
                  <a:lnTo>
                    <a:pt x="372338" y="490016"/>
                  </a:lnTo>
                  <a:lnTo>
                    <a:pt x="382765" y="464629"/>
                  </a:lnTo>
                  <a:lnTo>
                    <a:pt x="385724" y="460806"/>
                  </a:lnTo>
                  <a:lnTo>
                    <a:pt x="386981" y="455726"/>
                  </a:lnTo>
                  <a:lnTo>
                    <a:pt x="387388" y="454456"/>
                  </a:lnTo>
                  <a:lnTo>
                    <a:pt x="388607" y="450646"/>
                  </a:lnTo>
                  <a:lnTo>
                    <a:pt x="390906" y="443026"/>
                  </a:lnTo>
                  <a:lnTo>
                    <a:pt x="391528" y="440486"/>
                  </a:lnTo>
                  <a:lnTo>
                    <a:pt x="392252" y="437946"/>
                  </a:lnTo>
                  <a:lnTo>
                    <a:pt x="393192" y="435406"/>
                  </a:lnTo>
                  <a:lnTo>
                    <a:pt x="392176" y="434136"/>
                  </a:lnTo>
                  <a:lnTo>
                    <a:pt x="392747" y="431596"/>
                  </a:lnTo>
                  <a:lnTo>
                    <a:pt x="393369" y="432866"/>
                  </a:lnTo>
                  <a:lnTo>
                    <a:pt x="393712" y="431596"/>
                  </a:lnTo>
                  <a:lnTo>
                    <a:pt x="395668" y="420166"/>
                  </a:lnTo>
                  <a:lnTo>
                    <a:pt x="396976" y="412546"/>
                  </a:lnTo>
                  <a:lnTo>
                    <a:pt x="398907" y="393496"/>
                  </a:lnTo>
                  <a:lnTo>
                    <a:pt x="398970" y="392226"/>
                  </a:lnTo>
                  <a:lnTo>
                    <a:pt x="399046" y="390956"/>
                  </a:lnTo>
                  <a:lnTo>
                    <a:pt x="399161" y="388708"/>
                  </a:lnTo>
                  <a:lnTo>
                    <a:pt x="399237" y="387146"/>
                  </a:lnTo>
                  <a:lnTo>
                    <a:pt x="399313" y="385876"/>
                  </a:lnTo>
                  <a:lnTo>
                    <a:pt x="399376" y="384606"/>
                  </a:lnTo>
                  <a:lnTo>
                    <a:pt x="399440" y="383336"/>
                  </a:lnTo>
                  <a:lnTo>
                    <a:pt x="399516" y="382066"/>
                  </a:lnTo>
                  <a:lnTo>
                    <a:pt x="399580" y="380822"/>
                  </a:lnTo>
                  <a:lnTo>
                    <a:pt x="399643" y="379526"/>
                  </a:lnTo>
                  <a:lnTo>
                    <a:pt x="399719" y="378256"/>
                  </a:lnTo>
                  <a:lnTo>
                    <a:pt x="399783" y="376986"/>
                  </a:lnTo>
                  <a:lnTo>
                    <a:pt x="399846" y="375716"/>
                  </a:lnTo>
                  <a:lnTo>
                    <a:pt x="399948" y="373176"/>
                  </a:lnTo>
                  <a:lnTo>
                    <a:pt x="400062" y="369366"/>
                  </a:lnTo>
                  <a:lnTo>
                    <a:pt x="400177" y="365556"/>
                  </a:lnTo>
                  <a:lnTo>
                    <a:pt x="400278" y="361746"/>
                  </a:lnTo>
                  <a:lnTo>
                    <a:pt x="400392" y="357936"/>
                  </a:lnTo>
                  <a:lnTo>
                    <a:pt x="400431" y="356666"/>
                  </a:lnTo>
                  <a:lnTo>
                    <a:pt x="401116" y="354126"/>
                  </a:lnTo>
                  <a:lnTo>
                    <a:pt x="401015" y="352856"/>
                  </a:lnTo>
                  <a:lnTo>
                    <a:pt x="400900" y="351586"/>
                  </a:lnTo>
                  <a:lnTo>
                    <a:pt x="400799" y="350316"/>
                  </a:lnTo>
                  <a:lnTo>
                    <a:pt x="400697" y="349046"/>
                  </a:lnTo>
                  <a:lnTo>
                    <a:pt x="400583" y="347776"/>
                  </a:lnTo>
                  <a:lnTo>
                    <a:pt x="401320" y="345236"/>
                  </a:lnTo>
                  <a:lnTo>
                    <a:pt x="400100" y="338886"/>
                  </a:lnTo>
                  <a:lnTo>
                    <a:pt x="399859" y="337616"/>
                  </a:lnTo>
                  <a:lnTo>
                    <a:pt x="399427" y="329996"/>
                  </a:lnTo>
                  <a:lnTo>
                    <a:pt x="399427" y="328726"/>
                  </a:lnTo>
                  <a:lnTo>
                    <a:pt x="399313" y="322376"/>
                  </a:lnTo>
                  <a:lnTo>
                    <a:pt x="399199" y="321106"/>
                  </a:lnTo>
                  <a:lnTo>
                    <a:pt x="399084" y="319836"/>
                  </a:lnTo>
                  <a:lnTo>
                    <a:pt x="399376" y="319836"/>
                  </a:lnTo>
                  <a:lnTo>
                    <a:pt x="398246" y="316026"/>
                  </a:lnTo>
                  <a:lnTo>
                    <a:pt x="398957" y="309676"/>
                  </a:lnTo>
                  <a:lnTo>
                    <a:pt x="399059" y="307136"/>
                  </a:lnTo>
                  <a:lnTo>
                    <a:pt x="399161" y="304596"/>
                  </a:lnTo>
                  <a:lnTo>
                    <a:pt x="399097" y="299516"/>
                  </a:lnTo>
                  <a:lnTo>
                    <a:pt x="398983" y="296976"/>
                  </a:lnTo>
                  <a:lnTo>
                    <a:pt x="398411" y="286816"/>
                  </a:lnTo>
                  <a:lnTo>
                    <a:pt x="398335" y="285546"/>
                  </a:lnTo>
                  <a:lnTo>
                    <a:pt x="398272" y="284276"/>
                  </a:lnTo>
                  <a:lnTo>
                    <a:pt x="398208" y="283006"/>
                  </a:lnTo>
                  <a:lnTo>
                    <a:pt x="398056" y="281736"/>
                  </a:lnTo>
                  <a:lnTo>
                    <a:pt x="397967" y="280466"/>
                  </a:lnTo>
                  <a:lnTo>
                    <a:pt x="397865" y="279196"/>
                  </a:lnTo>
                  <a:lnTo>
                    <a:pt x="397789" y="269036"/>
                  </a:lnTo>
                  <a:lnTo>
                    <a:pt x="398322" y="263956"/>
                  </a:lnTo>
                  <a:lnTo>
                    <a:pt x="412076" y="236016"/>
                  </a:lnTo>
                  <a:lnTo>
                    <a:pt x="412381" y="234746"/>
                  </a:lnTo>
                  <a:lnTo>
                    <a:pt x="412953" y="234746"/>
                  </a:lnTo>
                  <a:lnTo>
                    <a:pt x="420585" y="242366"/>
                  </a:lnTo>
                  <a:lnTo>
                    <a:pt x="424218" y="247446"/>
                  </a:lnTo>
                  <a:lnTo>
                    <a:pt x="428485" y="251256"/>
                  </a:lnTo>
                  <a:lnTo>
                    <a:pt x="451027" y="286816"/>
                  </a:lnTo>
                  <a:lnTo>
                    <a:pt x="458914" y="304596"/>
                  </a:lnTo>
                  <a:lnTo>
                    <a:pt x="463257" y="313486"/>
                  </a:lnTo>
                  <a:lnTo>
                    <a:pt x="467550" y="322376"/>
                  </a:lnTo>
                  <a:lnTo>
                    <a:pt x="471068" y="332536"/>
                  </a:lnTo>
                  <a:lnTo>
                    <a:pt x="470992" y="333806"/>
                  </a:lnTo>
                  <a:lnTo>
                    <a:pt x="473595" y="341426"/>
                  </a:lnTo>
                  <a:lnTo>
                    <a:pt x="476351" y="349046"/>
                  </a:lnTo>
                  <a:lnTo>
                    <a:pt x="478828" y="356666"/>
                  </a:lnTo>
                  <a:lnTo>
                    <a:pt x="481495" y="363016"/>
                  </a:lnTo>
                  <a:lnTo>
                    <a:pt x="482130" y="364286"/>
                  </a:lnTo>
                  <a:lnTo>
                    <a:pt x="482219" y="363016"/>
                  </a:lnTo>
                  <a:lnTo>
                    <a:pt x="482307" y="361746"/>
                  </a:lnTo>
                  <a:lnTo>
                    <a:pt x="482396" y="360476"/>
                  </a:lnTo>
                  <a:lnTo>
                    <a:pt x="486156" y="370636"/>
                  </a:lnTo>
                  <a:lnTo>
                    <a:pt x="486041" y="373176"/>
                  </a:lnTo>
                  <a:lnTo>
                    <a:pt x="485927" y="375716"/>
                  </a:lnTo>
                  <a:lnTo>
                    <a:pt x="489419" y="384606"/>
                  </a:lnTo>
                  <a:lnTo>
                    <a:pt x="489026" y="384606"/>
                  </a:lnTo>
                  <a:lnTo>
                    <a:pt x="489026" y="385876"/>
                  </a:lnTo>
                  <a:lnTo>
                    <a:pt x="492099" y="385876"/>
                  </a:lnTo>
                  <a:lnTo>
                    <a:pt x="492048" y="388429"/>
                  </a:lnTo>
                  <a:lnTo>
                    <a:pt x="491934" y="394766"/>
                  </a:lnTo>
                  <a:lnTo>
                    <a:pt x="491807" y="401116"/>
                  </a:lnTo>
                  <a:lnTo>
                    <a:pt x="492061" y="401116"/>
                  </a:lnTo>
                  <a:lnTo>
                    <a:pt x="492175" y="399846"/>
                  </a:lnTo>
                  <a:lnTo>
                    <a:pt x="492836" y="401116"/>
                  </a:lnTo>
                  <a:lnTo>
                    <a:pt x="493763" y="402386"/>
                  </a:lnTo>
                  <a:lnTo>
                    <a:pt x="494245" y="404926"/>
                  </a:lnTo>
                  <a:lnTo>
                    <a:pt x="493801" y="404926"/>
                  </a:lnTo>
                  <a:lnTo>
                    <a:pt x="494919" y="410006"/>
                  </a:lnTo>
                  <a:lnTo>
                    <a:pt x="494347" y="411276"/>
                  </a:lnTo>
                  <a:lnTo>
                    <a:pt x="495071" y="412546"/>
                  </a:lnTo>
                  <a:lnTo>
                    <a:pt x="496735" y="412546"/>
                  </a:lnTo>
                  <a:lnTo>
                    <a:pt x="496557" y="415086"/>
                  </a:lnTo>
                  <a:lnTo>
                    <a:pt x="496468" y="416356"/>
                  </a:lnTo>
                  <a:lnTo>
                    <a:pt x="497433" y="415086"/>
                  </a:lnTo>
                  <a:lnTo>
                    <a:pt x="497509" y="416356"/>
                  </a:lnTo>
                  <a:lnTo>
                    <a:pt x="497573" y="417626"/>
                  </a:lnTo>
                  <a:lnTo>
                    <a:pt x="497840" y="417626"/>
                  </a:lnTo>
                  <a:lnTo>
                    <a:pt x="497738" y="418896"/>
                  </a:lnTo>
                  <a:lnTo>
                    <a:pt x="497484" y="417626"/>
                  </a:lnTo>
                  <a:lnTo>
                    <a:pt x="497344" y="417626"/>
                  </a:lnTo>
                  <a:lnTo>
                    <a:pt x="497306" y="418896"/>
                  </a:lnTo>
                  <a:lnTo>
                    <a:pt x="495681" y="421487"/>
                  </a:lnTo>
                  <a:lnTo>
                    <a:pt x="494068" y="425246"/>
                  </a:lnTo>
                  <a:lnTo>
                    <a:pt x="492315" y="427812"/>
                  </a:lnTo>
                  <a:lnTo>
                    <a:pt x="490359" y="431596"/>
                  </a:lnTo>
                  <a:lnTo>
                    <a:pt x="487819" y="434136"/>
                  </a:lnTo>
                  <a:lnTo>
                    <a:pt x="485571" y="437946"/>
                  </a:lnTo>
                  <a:lnTo>
                    <a:pt x="483196" y="440486"/>
                  </a:lnTo>
                  <a:lnTo>
                    <a:pt x="463842" y="463346"/>
                  </a:lnTo>
                  <a:lnTo>
                    <a:pt x="462432" y="464629"/>
                  </a:lnTo>
                  <a:lnTo>
                    <a:pt x="463727" y="464629"/>
                  </a:lnTo>
                  <a:lnTo>
                    <a:pt x="457962" y="469696"/>
                  </a:lnTo>
                  <a:lnTo>
                    <a:pt x="451446" y="477316"/>
                  </a:lnTo>
                  <a:lnTo>
                    <a:pt x="446049" y="479856"/>
                  </a:lnTo>
                  <a:lnTo>
                    <a:pt x="440880" y="482396"/>
                  </a:lnTo>
                  <a:lnTo>
                    <a:pt x="436626" y="488746"/>
                  </a:lnTo>
                  <a:lnTo>
                    <a:pt x="434581" y="490016"/>
                  </a:lnTo>
                  <a:lnTo>
                    <a:pt x="429475" y="493826"/>
                  </a:lnTo>
                  <a:lnTo>
                    <a:pt x="426313" y="495198"/>
                  </a:lnTo>
                  <a:lnTo>
                    <a:pt x="453567" y="495198"/>
                  </a:lnTo>
                  <a:lnTo>
                    <a:pt x="486206" y="464769"/>
                  </a:lnTo>
                  <a:lnTo>
                    <a:pt x="514629" y="422706"/>
                  </a:lnTo>
                  <a:lnTo>
                    <a:pt x="516597" y="418896"/>
                  </a:lnTo>
                  <a:lnTo>
                    <a:pt x="518579" y="415086"/>
                  </a:lnTo>
                  <a:lnTo>
                    <a:pt x="521208" y="410006"/>
                  </a:lnTo>
                  <a:lnTo>
                    <a:pt x="521868" y="408736"/>
                  </a:lnTo>
                  <a:lnTo>
                    <a:pt x="528066" y="392226"/>
                  </a:lnTo>
                  <a:lnTo>
                    <a:pt x="528929" y="389686"/>
                  </a:lnTo>
                  <a:lnTo>
                    <a:pt x="530225" y="385876"/>
                  </a:lnTo>
                  <a:lnTo>
                    <a:pt x="533247" y="376986"/>
                  </a:lnTo>
                  <a:lnTo>
                    <a:pt x="533361" y="375716"/>
                  </a:lnTo>
                  <a:lnTo>
                    <a:pt x="533488" y="374446"/>
                  </a:lnTo>
                  <a:lnTo>
                    <a:pt x="533603" y="373176"/>
                  </a:lnTo>
                  <a:lnTo>
                    <a:pt x="533717" y="371906"/>
                  </a:lnTo>
                  <a:lnTo>
                    <a:pt x="533831" y="370636"/>
                  </a:lnTo>
                  <a:lnTo>
                    <a:pt x="533958" y="369366"/>
                  </a:lnTo>
                  <a:lnTo>
                    <a:pt x="534073" y="368096"/>
                  </a:lnTo>
                  <a:lnTo>
                    <a:pt x="534187" y="366826"/>
                  </a:lnTo>
                  <a:lnTo>
                    <a:pt x="535203" y="364286"/>
                  </a:lnTo>
                  <a:lnTo>
                    <a:pt x="536168" y="360476"/>
                  </a:lnTo>
                  <a:lnTo>
                    <a:pt x="537095" y="357936"/>
                  </a:lnTo>
                  <a:lnTo>
                    <a:pt x="537972" y="354126"/>
                  </a:lnTo>
                  <a:lnTo>
                    <a:pt x="538086" y="352856"/>
                  </a:lnTo>
                  <a:lnTo>
                    <a:pt x="538213" y="351586"/>
                  </a:lnTo>
                  <a:lnTo>
                    <a:pt x="538327" y="350316"/>
                  </a:lnTo>
                  <a:lnTo>
                    <a:pt x="538911" y="346506"/>
                  </a:lnTo>
                  <a:lnTo>
                    <a:pt x="540385" y="336346"/>
                  </a:lnTo>
                  <a:lnTo>
                    <a:pt x="540981" y="332536"/>
                  </a:lnTo>
                  <a:lnTo>
                    <a:pt x="541007" y="317296"/>
                  </a:lnTo>
                  <a:lnTo>
                    <a:pt x="541134" y="314756"/>
                  </a:lnTo>
                  <a:lnTo>
                    <a:pt x="541248" y="312216"/>
                  </a:lnTo>
                  <a:lnTo>
                    <a:pt x="541375" y="309676"/>
                  </a:lnTo>
                  <a:close/>
                </a:path>
                <a:path extrusionOk="0" h="626745" w="629919">
                  <a:moveTo>
                    <a:pt x="593763" y="238975"/>
                  </a:moveTo>
                  <a:lnTo>
                    <a:pt x="593432" y="237871"/>
                  </a:lnTo>
                  <a:lnTo>
                    <a:pt x="593572" y="238633"/>
                  </a:lnTo>
                  <a:lnTo>
                    <a:pt x="593763" y="238975"/>
                  </a:lnTo>
                  <a:close/>
                </a:path>
                <a:path extrusionOk="0" h="626745" w="629919">
                  <a:moveTo>
                    <a:pt x="599033" y="414515"/>
                  </a:moveTo>
                  <a:lnTo>
                    <a:pt x="598551" y="415493"/>
                  </a:lnTo>
                  <a:lnTo>
                    <a:pt x="598893" y="414934"/>
                  </a:lnTo>
                  <a:lnTo>
                    <a:pt x="598970" y="414693"/>
                  </a:lnTo>
                  <a:lnTo>
                    <a:pt x="599033" y="414515"/>
                  </a:lnTo>
                  <a:close/>
                </a:path>
                <a:path extrusionOk="0" h="626745" w="629919">
                  <a:moveTo>
                    <a:pt x="601700" y="407695"/>
                  </a:moveTo>
                  <a:lnTo>
                    <a:pt x="601421" y="407619"/>
                  </a:lnTo>
                  <a:lnTo>
                    <a:pt x="599859" y="412000"/>
                  </a:lnTo>
                  <a:lnTo>
                    <a:pt x="599033" y="414515"/>
                  </a:lnTo>
                  <a:lnTo>
                    <a:pt x="600100" y="412330"/>
                  </a:lnTo>
                  <a:lnTo>
                    <a:pt x="600964" y="410044"/>
                  </a:lnTo>
                  <a:lnTo>
                    <a:pt x="601700" y="407695"/>
                  </a:lnTo>
                  <a:close/>
                </a:path>
                <a:path extrusionOk="0" h="626745" w="629919">
                  <a:moveTo>
                    <a:pt x="604507" y="235343"/>
                  </a:moveTo>
                  <a:lnTo>
                    <a:pt x="604100" y="234276"/>
                  </a:lnTo>
                  <a:lnTo>
                    <a:pt x="604329" y="235343"/>
                  </a:lnTo>
                  <a:lnTo>
                    <a:pt x="604507" y="235343"/>
                  </a:lnTo>
                  <a:close/>
                </a:path>
                <a:path extrusionOk="0" h="626745" w="629919">
                  <a:moveTo>
                    <a:pt x="604824" y="236359"/>
                  </a:moveTo>
                  <a:lnTo>
                    <a:pt x="604494" y="235216"/>
                  </a:lnTo>
                  <a:lnTo>
                    <a:pt x="604507" y="235343"/>
                  </a:lnTo>
                  <a:lnTo>
                    <a:pt x="604659" y="236004"/>
                  </a:lnTo>
                  <a:lnTo>
                    <a:pt x="604824" y="236359"/>
                  </a:lnTo>
                  <a:close/>
                </a:path>
                <a:path extrusionOk="0" h="626745" w="629919">
                  <a:moveTo>
                    <a:pt x="629678" y="311543"/>
                  </a:moveTo>
                  <a:lnTo>
                    <a:pt x="629259" y="303923"/>
                  </a:lnTo>
                  <a:lnTo>
                    <a:pt x="628891" y="296303"/>
                  </a:lnTo>
                  <a:lnTo>
                    <a:pt x="628650" y="289953"/>
                  </a:lnTo>
                  <a:lnTo>
                    <a:pt x="628599" y="288683"/>
                  </a:lnTo>
                  <a:lnTo>
                    <a:pt x="628205" y="282333"/>
                  </a:lnTo>
                  <a:lnTo>
                    <a:pt x="628129" y="281063"/>
                  </a:lnTo>
                  <a:lnTo>
                    <a:pt x="627240" y="273443"/>
                  </a:lnTo>
                  <a:lnTo>
                    <a:pt x="626198" y="272173"/>
                  </a:lnTo>
                  <a:lnTo>
                    <a:pt x="624916" y="264553"/>
                  </a:lnTo>
                  <a:lnTo>
                    <a:pt x="624497" y="262013"/>
                  </a:lnTo>
                  <a:lnTo>
                    <a:pt x="625170" y="262013"/>
                  </a:lnTo>
                  <a:lnTo>
                    <a:pt x="625043" y="260743"/>
                  </a:lnTo>
                  <a:lnTo>
                    <a:pt x="624916" y="259473"/>
                  </a:lnTo>
                  <a:lnTo>
                    <a:pt x="622147" y="248043"/>
                  </a:lnTo>
                  <a:lnTo>
                    <a:pt x="618451" y="232803"/>
                  </a:lnTo>
                  <a:lnTo>
                    <a:pt x="616000" y="222643"/>
                  </a:lnTo>
                  <a:lnTo>
                    <a:pt x="602107" y="187083"/>
                  </a:lnTo>
                  <a:lnTo>
                    <a:pt x="583958" y="152793"/>
                  </a:lnTo>
                  <a:lnTo>
                    <a:pt x="562267" y="121043"/>
                  </a:lnTo>
                  <a:lnTo>
                    <a:pt x="560311" y="118503"/>
                  </a:lnTo>
                  <a:lnTo>
                    <a:pt x="558596" y="115963"/>
                  </a:lnTo>
                  <a:lnTo>
                    <a:pt x="556450" y="113423"/>
                  </a:lnTo>
                  <a:lnTo>
                    <a:pt x="537464" y="93103"/>
                  </a:lnTo>
                  <a:lnTo>
                    <a:pt x="523735" y="80403"/>
                  </a:lnTo>
                  <a:lnTo>
                    <a:pt x="519163" y="76593"/>
                  </a:lnTo>
                  <a:lnTo>
                    <a:pt x="514769" y="72783"/>
                  </a:lnTo>
                  <a:lnTo>
                    <a:pt x="509752" y="68973"/>
                  </a:lnTo>
                  <a:lnTo>
                    <a:pt x="502475" y="63893"/>
                  </a:lnTo>
                  <a:lnTo>
                    <a:pt x="495223" y="57543"/>
                  </a:lnTo>
                  <a:lnTo>
                    <a:pt x="449656" y="30873"/>
                  </a:lnTo>
                  <a:lnTo>
                    <a:pt x="429539" y="21983"/>
                  </a:lnTo>
                  <a:lnTo>
                    <a:pt x="423773" y="19443"/>
                  </a:lnTo>
                  <a:lnTo>
                    <a:pt x="418020" y="16903"/>
                  </a:lnTo>
                  <a:lnTo>
                    <a:pt x="410222" y="14363"/>
                  </a:lnTo>
                  <a:lnTo>
                    <a:pt x="404685" y="13093"/>
                  </a:lnTo>
                  <a:lnTo>
                    <a:pt x="388073" y="9283"/>
                  </a:lnTo>
                  <a:lnTo>
                    <a:pt x="380530" y="8013"/>
                  </a:lnTo>
                  <a:lnTo>
                    <a:pt x="342633" y="1663"/>
                  </a:lnTo>
                  <a:lnTo>
                    <a:pt x="321792" y="495"/>
                  </a:lnTo>
                  <a:lnTo>
                    <a:pt x="311340" y="495"/>
                  </a:lnTo>
                  <a:lnTo>
                    <a:pt x="307035" y="1663"/>
                  </a:lnTo>
                  <a:lnTo>
                    <a:pt x="306476" y="495"/>
                  </a:lnTo>
                  <a:lnTo>
                    <a:pt x="302844" y="1663"/>
                  </a:lnTo>
                  <a:lnTo>
                    <a:pt x="283337" y="1663"/>
                  </a:lnTo>
                  <a:lnTo>
                    <a:pt x="278066" y="2933"/>
                  </a:lnTo>
                  <a:lnTo>
                    <a:pt x="262089" y="5473"/>
                  </a:lnTo>
                  <a:lnTo>
                    <a:pt x="256806" y="5473"/>
                  </a:lnTo>
                  <a:lnTo>
                    <a:pt x="251574" y="6743"/>
                  </a:lnTo>
                  <a:lnTo>
                    <a:pt x="246888" y="8013"/>
                  </a:lnTo>
                  <a:lnTo>
                    <a:pt x="247967" y="6743"/>
                  </a:lnTo>
                  <a:lnTo>
                    <a:pt x="237642" y="10553"/>
                  </a:lnTo>
                  <a:lnTo>
                    <a:pt x="217297" y="15633"/>
                  </a:lnTo>
                  <a:lnTo>
                    <a:pt x="192709" y="24523"/>
                  </a:lnTo>
                  <a:lnTo>
                    <a:pt x="187998" y="27063"/>
                  </a:lnTo>
                  <a:lnTo>
                    <a:pt x="169303" y="35953"/>
                  </a:lnTo>
                  <a:lnTo>
                    <a:pt x="134226" y="57543"/>
                  </a:lnTo>
                  <a:lnTo>
                    <a:pt x="102539" y="84213"/>
                  </a:lnTo>
                  <a:lnTo>
                    <a:pt x="74218" y="113423"/>
                  </a:lnTo>
                  <a:lnTo>
                    <a:pt x="50101" y="146443"/>
                  </a:lnTo>
                  <a:lnTo>
                    <a:pt x="30175" y="183273"/>
                  </a:lnTo>
                  <a:lnTo>
                    <a:pt x="14427" y="221373"/>
                  </a:lnTo>
                  <a:lnTo>
                    <a:pt x="5232" y="258203"/>
                  </a:lnTo>
                  <a:lnTo>
                    <a:pt x="4660" y="260743"/>
                  </a:lnTo>
                  <a:lnTo>
                    <a:pt x="1473" y="282333"/>
                  </a:lnTo>
                  <a:lnTo>
                    <a:pt x="1066" y="288683"/>
                  </a:lnTo>
                  <a:lnTo>
                    <a:pt x="990" y="289953"/>
                  </a:lnTo>
                  <a:lnTo>
                    <a:pt x="749" y="296303"/>
                  </a:lnTo>
                  <a:lnTo>
                    <a:pt x="419" y="303923"/>
                  </a:lnTo>
                  <a:lnTo>
                    <a:pt x="304" y="306463"/>
                  </a:lnTo>
                  <a:lnTo>
                    <a:pt x="190" y="309003"/>
                  </a:lnTo>
                  <a:lnTo>
                    <a:pt x="88" y="311543"/>
                  </a:lnTo>
                  <a:lnTo>
                    <a:pt x="0" y="316623"/>
                  </a:lnTo>
                  <a:lnTo>
                    <a:pt x="977" y="333133"/>
                  </a:lnTo>
                  <a:lnTo>
                    <a:pt x="1054" y="335673"/>
                  </a:lnTo>
                  <a:lnTo>
                    <a:pt x="1130" y="338213"/>
                  </a:lnTo>
                  <a:lnTo>
                    <a:pt x="1219" y="340753"/>
                  </a:lnTo>
                  <a:lnTo>
                    <a:pt x="1587" y="345338"/>
                  </a:lnTo>
                  <a:lnTo>
                    <a:pt x="1625" y="345846"/>
                  </a:lnTo>
                  <a:lnTo>
                    <a:pt x="1727" y="347103"/>
                  </a:lnTo>
                  <a:lnTo>
                    <a:pt x="1828" y="348373"/>
                  </a:lnTo>
                  <a:lnTo>
                    <a:pt x="3505" y="359803"/>
                  </a:lnTo>
                  <a:lnTo>
                    <a:pt x="5118" y="371233"/>
                  </a:lnTo>
                  <a:lnTo>
                    <a:pt x="7048" y="381393"/>
                  </a:lnTo>
                  <a:lnTo>
                    <a:pt x="9652" y="392823"/>
                  </a:lnTo>
                  <a:lnTo>
                    <a:pt x="10579" y="397903"/>
                  </a:lnTo>
                  <a:lnTo>
                    <a:pt x="24015" y="438543"/>
                  </a:lnTo>
                  <a:lnTo>
                    <a:pt x="46977" y="481723"/>
                  </a:lnTo>
                  <a:lnTo>
                    <a:pt x="69329" y="512203"/>
                  </a:lnTo>
                  <a:lnTo>
                    <a:pt x="71259" y="514743"/>
                  </a:lnTo>
                  <a:lnTo>
                    <a:pt x="69710" y="512203"/>
                  </a:lnTo>
                  <a:lnTo>
                    <a:pt x="67170" y="507123"/>
                  </a:lnTo>
                  <a:lnTo>
                    <a:pt x="72148" y="514743"/>
                  </a:lnTo>
                  <a:lnTo>
                    <a:pt x="73799" y="516013"/>
                  </a:lnTo>
                  <a:lnTo>
                    <a:pt x="75628" y="518553"/>
                  </a:lnTo>
                  <a:lnTo>
                    <a:pt x="77279" y="519823"/>
                  </a:lnTo>
                  <a:lnTo>
                    <a:pt x="86779" y="529983"/>
                  </a:lnTo>
                  <a:lnTo>
                    <a:pt x="92532" y="537603"/>
                  </a:lnTo>
                  <a:lnTo>
                    <a:pt x="98691" y="542683"/>
                  </a:lnTo>
                  <a:lnTo>
                    <a:pt x="110248" y="552843"/>
                  </a:lnTo>
                  <a:lnTo>
                    <a:pt x="144056" y="578243"/>
                  </a:lnTo>
                  <a:lnTo>
                    <a:pt x="142100" y="576973"/>
                  </a:lnTo>
                  <a:lnTo>
                    <a:pt x="144437" y="578243"/>
                  </a:lnTo>
                  <a:lnTo>
                    <a:pt x="146621" y="579513"/>
                  </a:lnTo>
                  <a:lnTo>
                    <a:pt x="154635" y="584593"/>
                  </a:lnTo>
                  <a:lnTo>
                    <a:pt x="158737" y="585863"/>
                  </a:lnTo>
                  <a:lnTo>
                    <a:pt x="163868" y="589673"/>
                  </a:lnTo>
                  <a:lnTo>
                    <a:pt x="172135" y="593483"/>
                  </a:lnTo>
                  <a:lnTo>
                    <a:pt x="186194" y="601103"/>
                  </a:lnTo>
                  <a:lnTo>
                    <a:pt x="191452" y="604913"/>
                  </a:lnTo>
                  <a:lnTo>
                    <a:pt x="197802" y="607453"/>
                  </a:lnTo>
                  <a:lnTo>
                    <a:pt x="206997" y="611263"/>
                  </a:lnTo>
                  <a:lnTo>
                    <a:pt x="207035" y="610489"/>
                  </a:lnTo>
                  <a:lnTo>
                    <a:pt x="201142" y="607453"/>
                  </a:lnTo>
                  <a:lnTo>
                    <a:pt x="206629" y="609727"/>
                  </a:lnTo>
                  <a:lnTo>
                    <a:pt x="229082" y="609727"/>
                  </a:lnTo>
                  <a:lnTo>
                    <a:pt x="223723" y="608723"/>
                  </a:lnTo>
                  <a:lnTo>
                    <a:pt x="221272" y="607453"/>
                  </a:lnTo>
                  <a:lnTo>
                    <a:pt x="216395" y="604913"/>
                  </a:lnTo>
                  <a:lnTo>
                    <a:pt x="196481" y="597293"/>
                  </a:lnTo>
                  <a:lnTo>
                    <a:pt x="192646" y="594753"/>
                  </a:lnTo>
                  <a:lnTo>
                    <a:pt x="186791" y="592213"/>
                  </a:lnTo>
                  <a:lnTo>
                    <a:pt x="180238" y="588403"/>
                  </a:lnTo>
                  <a:lnTo>
                    <a:pt x="173367" y="585863"/>
                  </a:lnTo>
                  <a:lnTo>
                    <a:pt x="166522" y="582053"/>
                  </a:lnTo>
                  <a:lnTo>
                    <a:pt x="159385" y="576973"/>
                  </a:lnTo>
                  <a:lnTo>
                    <a:pt x="156984" y="575703"/>
                  </a:lnTo>
                  <a:lnTo>
                    <a:pt x="155956" y="574433"/>
                  </a:lnTo>
                  <a:lnTo>
                    <a:pt x="152920" y="571893"/>
                  </a:lnTo>
                  <a:lnTo>
                    <a:pt x="149402" y="569353"/>
                  </a:lnTo>
                  <a:lnTo>
                    <a:pt x="149923" y="570623"/>
                  </a:lnTo>
                  <a:lnTo>
                    <a:pt x="151396" y="571893"/>
                  </a:lnTo>
                  <a:lnTo>
                    <a:pt x="150774" y="571893"/>
                  </a:lnTo>
                  <a:lnTo>
                    <a:pt x="145643" y="568083"/>
                  </a:lnTo>
                  <a:lnTo>
                    <a:pt x="143967" y="566813"/>
                  </a:lnTo>
                  <a:lnTo>
                    <a:pt x="142430" y="565543"/>
                  </a:lnTo>
                  <a:lnTo>
                    <a:pt x="140830" y="564273"/>
                  </a:lnTo>
                  <a:lnTo>
                    <a:pt x="146672" y="568083"/>
                  </a:lnTo>
                  <a:lnTo>
                    <a:pt x="143713" y="565543"/>
                  </a:lnTo>
                  <a:lnTo>
                    <a:pt x="142773" y="564273"/>
                  </a:lnTo>
                  <a:lnTo>
                    <a:pt x="128358" y="552843"/>
                  </a:lnTo>
                  <a:lnTo>
                    <a:pt x="122047" y="547763"/>
                  </a:lnTo>
                  <a:lnTo>
                    <a:pt x="118237" y="545223"/>
                  </a:lnTo>
                  <a:lnTo>
                    <a:pt x="107861" y="535101"/>
                  </a:lnTo>
                  <a:lnTo>
                    <a:pt x="105714" y="533209"/>
                  </a:lnTo>
                  <a:lnTo>
                    <a:pt x="106375" y="533793"/>
                  </a:lnTo>
                  <a:lnTo>
                    <a:pt x="105625" y="532980"/>
                  </a:lnTo>
                  <a:lnTo>
                    <a:pt x="105079" y="532523"/>
                  </a:lnTo>
                  <a:lnTo>
                    <a:pt x="105257" y="532803"/>
                  </a:lnTo>
                  <a:lnTo>
                    <a:pt x="104267" y="531888"/>
                  </a:lnTo>
                  <a:lnTo>
                    <a:pt x="105600" y="533755"/>
                  </a:lnTo>
                  <a:lnTo>
                    <a:pt x="102539" y="531253"/>
                  </a:lnTo>
                  <a:lnTo>
                    <a:pt x="99415" y="527443"/>
                  </a:lnTo>
                  <a:lnTo>
                    <a:pt x="89369" y="516013"/>
                  </a:lnTo>
                  <a:lnTo>
                    <a:pt x="82245" y="508393"/>
                  </a:lnTo>
                  <a:lnTo>
                    <a:pt x="81483" y="507123"/>
                  </a:lnTo>
                  <a:lnTo>
                    <a:pt x="77711" y="500773"/>
                  </a:lnTo>
                  <a:lnTo>
                    <a:pt x="76962" y="499503"/>
                  </a:lnTo>
                  <a:lnTo>
                    <a:pt x="76073" y="499503"/>
                  </a:lnTo>
                  <a:lnTo>
                    <a:pt x="74117" y="498233"/>
                  </a:lnTo>
                  <a:lnTo>
                    <a:pt x="75399" y="500773"/>
                  </a:lnTo>
                  <a:lnTo>
                    <a:pt x="71272" y="496963"/>
                  </a:lnTo>
                  <a:lnTo>
                    <a:pt x="69126" y="493153"/>
                  </a:lnTo>
                  <a:lnTo>
                    <a:pt x="65062" y="488073"/>
                  </a:lnTo>
                  <a:lnTo>
                    <a:pt x="64300" y="486803"/>
                  </a:lnTo>
                  <a:lnTo>
                    <a:pt x="62738" y="484263"/>
                  </a:lnTo>
                  <a:lnTo>
                    <a:pt x="61239" y="481723"/>
                  </a:lnTo>
                  <a:lnTo>
                    <a:pt x="58293" y="476643"/>
                  </a:lnTo>
                  <a:lnTo>
                    <a:pt x="55016" y="471563"/>
                  </a:lnTo>
                  <a:lnTo>
                    <a:pt x="52666" y="467753"/>
                  </a:lnTo>
                  <a:lnTo>
                    <a:pt x="51892" y="466483"/>
                  </a:lnTo>
                  <a:lnTo>
                    <a:pt x="48183" y="460133"/>
                  </a:lnTo>
                  <a:lnTo>
                    <a:pt x="46456" y="456412"/>
                  </a:lnTo>
                  <a:lnTo>
                    <a:pt x="46913" y="458863"/>
                  </a:lnTo>
                  <a:lnTo>
                    <a:pt x="47637" y="461403"/>
                  </a:lnTo>
                  <a:lnTo>
                    <a:pt x="49034" y="465213"/>
                  </a:lnTo>
                  <a:lnTo>
                    <a:pt x="49250" y="466064"/>
                  </a:lnTo>
                  <a:lnTo>
                    <a:pt x="48780" y="465213"/>
                  </a:lnTo>
                  <a:lnTo>
                    <a:pt x="47117" y="462673"/>
                  </a:lnTo>
                  <a:lnTo>
                    <a:pt x="42024" y="449973"/>
                  </a:lnTo>
                  <a:lnTo>
                    <a:pt x="39547" y="444893"/>
                  </a:lnTo>
                  <a:lnTo>
                    <a:pt x="37363" y="439813"/>
                  </a:lnTo>
                  <a:lnTo>
                    <a:pt x="36550" y="438543"/>
                  </a:lnTo>
                  <a:lnTo>
                    <a:pt x="35915" y="437273"/>
                  </a:lnTo>
                  <a:lnTo>
                    <a:pt x="35191" y="434733"/>
                  </a:lnTo>
                  <a:lnTo>
                    <a:pt x="34658" y="433463"/>
                  </a:lnTo>
                  <a:lnTo>
                    <a:pt x="31343" y="422046"/>
                  </a:lnTo>
                  <a:lnTo>
                    <a:pt x="29400" y="418223"/>
                  </a:lnTo>
                  <a:lnTo>
                    <a:pt x="28067" y="415683"/>
                  </a:lnTo>
                  <a:lnTo>
                    <a:pt x="26593" y="411873"/>
                  </a:lnTo>
                  <a:lnTo>
                    <a:pt x="24701" y="404253"/>
                  </a:lnTo>
                  <a:lnTo>
                    <a:pt x="24257" y="401713"/>
                  </a:lnTo>
                  <a:lnTo>
                    <a:pt x="24980" y="404253"/>
                  </a:lnTo>
                  <a:lnTo>
                    <a:pt x="26212" y="408063"/>
                  </a:lnTo>
                  <a:lnTo>
                    <a:pt x="25933" y="406793"/>
                  </a:lnTo>
                  <a:lnTo>
                    <a:pt x="25450" y="404253"/>
                  </a:lnTo>
                  <a:lnTo>
                    <a:pt x="24917" y="401713"/>
                  </a:lnTo>
                  <a:lnTo>
                    <a:pt x="24396" y="399173"/>
                  </a:lnTo>
                  <a:lnTo>
                    <a:pt x="22872" y="391210"/>
                  </a:lnTo>
                  <a:lnTo>
                    <a:pt x="22148" y="389013"/>
                  </a:lnTo>
                  <a:lnTo>
                    <a:pt x="21450" y="387743"/>
                  </a:lnTo>
                  <a:lnTo>
                    <a:pt x="19634" y="382663"/>
                  </a:lnTo>
                  <a:lnTo>
                    <a:pt x="18059" y="375043"/>
                  </a:lnTo>
                  <a:lnTo>
                    <a:pt x="17348" y="369963"/>
                  </a:lnTo>
                  <a:lnTo>
                    <a:pt x="15659" y="359803"/>
                  </a:lnTo>
                  <a:lnTo>
                    <a:pt x="14401" y="350913"/>
                  </a:lnTo>
                  <a:lnTo>
                    <a:pt x="13779" y="345846"/>
                  </a:lnTo>
                  <a:lnTo>
                    <a:pt x="13766" y="340753"/>
                  </a:lnTo>
                  <a:lnTo>
                    <a:pt x="12623" y="335673"/>
                  </a:lnTo>
                  <a:lnTo>
                    <a:pt x="12560" y="324243"/>
                  </a:lnTo>
                  <a:lnTo>
                    <a:pt x="13296" y="324243"/>
                  </a:lnTo>
                  <a:lnTo>
                    <a:pt x="13665" y="329323"/>
                  </a:lnTo>
                  <a:lnTo>
                    <a:pt x="13766" y="333133"/>
                  </a:lnTo>
                  <a:lnTo>
                    <a:pt x="13830" y="335673"/>
                  </a:lnTo>
                  <a:lnTo>
                    <a:pt x="13906" y="338213"/>
                  </a:lnTo>
                  <a:lnTo>
                    <a:pt x="14516" y="345338"/>
                  </a:lnTo>
                  <a:lnTo>
                    <a:pt x="14846" y="343293"/>
                  </a:lnTo>
                  <a:lnTo>
                    <a:pt x="15290" y="339369"/>
                  </a:lnTo>
                  <a:lnTo>
                    <a:pt x="15062" y="338213"/>
                  </a:lnTo>
                  <a:lnTo>
                    <a:pt x="14351" y="324243"/>
                  </a:lnTo>
                  <a:lnTo>
                    <a:pt x="14097" y="319163"/>
                  </a:lnTo>
                  <a:lnTo>
                    <a:pt x="14058" y="311543"/>
                  </a:lnTo>
                  <a:lnTo>
                    <a:pt x="14351" y="306463"/>
                  </a:lnTo>
                  <a:lnTo>
                    <a:pt x="15760" y="286143"/>
                  </a:lnTo>
                  <a:lnTo>
                    <a:pt x="15849" y="284873"/>
                  </a:lnTo>
                  <a:lnTo>
                    <a:pt x="16179" y="282333"/>
                  </a:lnTo>
                  <a:lnTo>
                    <a:pt x="16967" y="278523"/>
                  </a:lnTo>
                  <a:lnTo>
                    <a:pt x="17183" y="277253"/>
                  </a:lnTo>
                  <a:lnTo>
                    <a:pt x="17614" y="274739"/>
                  </a:lnTo>
                  <a:lnTo>
                    <a:pt x="16840" y="277253"/>
                  </a:lnTo>
                  <a:lnTo>
                    <a:pt x="18338" y="264553"/>
                  </a:lnTo>
                  <a:lnTo>
                    <a:pt x="19202" y="263283"/>
                  </a:lnTo>
                  <a:lnTo>
                    <a:pt x="19278" y="262763"/>
                  </a:lnTo>
                  <a:lnTo>
                    <a:pt x="19608" y="262267"/>
                  </a:lnTo>
                  <a:lnTo>
                    <a:pt x="19469" y="262280"/>
                  </a:lnTo>
                  <a:lnTo>
                    <a:pt x="19329" y="262470"/>
                  </a:lnTo>
                  <a:lnTo>
                    <a:pt x="20358" y="255663"/>
                  </a:lnTo>
                  <a:lnTo>
                    <a:pt x="22059" y="249313"/>
                  </a:lnTo>
                  <a:lnTo>
                    <a:pt x="25844" y="235343"/>
                  </a:lnTo>
                  <a:lnTo>
                    <a:pt x="27190" y="231533"/>
                  </a:lnTo>
                  <a:lnTo>
                    <a:pt x="28041" y="227723"/>
                  </a:lnTo>
                  <a:lnTo>
                    <a:pt x="29667" y="223913"/>
                  </a:lnTo>
                  <a:lnTo>
                    <a:pt x="33909" y="213753"/>
                  </a:lnTo>
                  <a:lnTo>
                    <a:pt x="34023" y="211213"/>
                  </a:lnTo>
                  <a:lnTo>
                    <a:pt x="35471" y="207403"/>
                  </a:lnTo>
                  <a:lnTo>
                    <a:pt x="38785" y="202323"/>
                  </a:lnTo>
                  <a:lnTo>
                    <a:pt x="38328" y="199783"/>
                  </a:lnTo>
                  <a:lnTo>
                    <a:pt x="39217" y="197243"/>
                  </a:lnTo>
                  <a:lnTo>
                    <a:pt x="40538" y="194703"/>
                  </a:lnTo>
                  <a:lnTo>
                    <a:pt x="41630" y="192163"/>
                  </a:lnTo>
                  <a:lnTo>
                    <a:pt x="44094" y="187083"/>
                  </a:lnTo>
                  <a:lnTo>
                    <a:pt x="45135" y="183273"/>
                  </a:lnTo>
                  <a:lnTo>
                    <a:pt x="48742" y="176923"/>
                  </a:lnTo>
                  <a:lnTo>
                    <a:pt x="48958" y="176923"/>
                  </a:lnTo>
                  <a:lnTo>
                    <a:pt x="51701" y="171843"/>
                  </a:lnTo>
                  <a:lnTo>
                    <a:pt x="51612" y="170573"/>
                  </a:lnTo>
                  <a:lnTo>
                    <a:pt x="55575" y="164223"/>
                  </a:lnTo>
                  <a:lnTo>
                    <a:pt x="58508" y="160413"/>
                  </a:lnTo>
                  <a:lnTo>
                    <a:pt x="57289" y="159143"/>
                  </a:lnTo>
                  <a:lnTo>
                    <a:pt x="61112" y="152793"/>
                  </a:lnTo>
                  <a:lnTo>
                    <a:pt x="65824" y="147713"/>
                  </a:lnTo>
                  <a:lnTo>
                    <a:pt x="69799" y="142633"/>
                  </a:lnTo>
                  <a:lnTo>
                    <a:pt x="72021" y="140093"/>
                  </a:lnTo>
                  <a:lnTo>
                    <a:pt x="74460" y="136283"/>
                  </a:lnTo>
                  <a:lnTo>
                    <a:pt x="77063" y="132473"/>
                  </a:lnTo>
                  <a:lnTo>
                    <a:pt x="79502" y="128663"/>
                  </a:lnTo>
                  <a:lnTo>
                    <a:pt x="85572" y="121043"/>
                  </a:lnTo>
                  <a:lnTo>
                    <a:pt x="91897" y="114693"/>
                  </a:lnTo>
                  <a:lnTo>
                    <a:pt x="95529" y="112153"/>
                  </a:lnTo>
                  <a:lnTo>
                    <a:pt x="93116" y="115963"/>
                  </a:lnTo>
                  <a:lnTo>
                    <a:pt x="94284" y="114465"/>
                  </a:lnTo>
                  <a:lnTo>
                    <a:pt x="94132" y="114693"/>
                  </a:lnTo>
                  <a:lnTo>
                    <a:pt x="95173" y="113423"/>
                  </a:lnTo>
                  <a:lnTo>
                    <a:pt x="94957" y="113588"/>
                  </a:lnTo>
                  <a:lnTo>
                    <a:pt x="95034" y="113423"/>
                  </a:lnTo>
                  <a:lnTo>
                    <a:pt x="95935" y="112153"/>
                  </a:lnTo>
                  <a:lnTo>
                    <a:pt x="96850" y="110883"/>
                  </a:lnTo>
                  <a:lnTo>
                    <a:pt x="95084" y="113423"/>
                  </a:lnTo>
                  <a:lnTo>
                    <a:pt x="96139" y="112153"/>
                  </a:lnTo>
                  <a:lnTo>
                    <a:pt x="97104" y="110883"/>
                  </a:lnTo>
                  <a:lnTo>
                    <a:pt x="100977" y="105803"/>
                  </a:lnTo>
                  <a:lnTo>
                    <a:pt x="102412" y="104533"/>
                  </a:lnTo>
                  <a:lnTo>
                    <a:pt x="101727" y="105803"/>
                  </a:lnTo>
                  <a:lnTo>
                    <a:pt x="100444" y="108343"/>
                  </a:lnTo>
                  <a:lnTo>
                    <a:pt x="103784" y="104533"/>
                  </a:lnTo>
                  <a:lnTo>
                    <a:pt x="104736" y="103263"/>
                  </a:lnTo>
                  <a:lnTo>
                    <a:pt x="105524" y="103263"/>
                  </a:lnTo>
                  <a:lnTo>
                    <a:pt x="106260" y="101993"/>
                  </a:lnTo>
                  <a:lnTo>
                    <a:pt x="106743" y="100723"/>
                  </a:lnTo>
                  <a:lnTo>
                    <a:pt x="109270" y="98298"/>
                  </a:lnTo>
                  <a:lnTo>
                    <a:pt x="109207" y="98463"/>
                  </a:lnTo>
                  <a:lnTo>
                    <a:pt x="109016" y="98856"/>
                  </a:lnTo>
                  <a:lnTo>
                    <a:pt x="109842" y="97624"/>
                  </a:lnTo>
                  <a:lnTo>
                    <a:pt x="109702" y="97751"/>
                  </a:lnTo>
                  <a:lnTo>
                    <a:pt x="110312" y="96913"/>
                  </a:lnTo>
                  <a:lnTo>
                    <a:pt x="111137" y="94373"/>
                  </a:lnTo>
                  <a:lnTo>
                    <a:pt x="111975" y="93103"/>
                  </a:lnTo>
                  <a:lnTo>
                    <a:pt x="110578" y="94373"/>
                  </a:lnTo>
                  <a:lnTo>
                    <a:pt x="111937" y="93103"/>
                  </a:lnTo>
                  <a:lnTo>
                    <a:pt x="112826" y="91833"/>
                  </a:lnTo>
                  <a:lnTo>
                    <a:pt x="111975" y="93103"/>
                  </a:lnTo>
                  <a:lnTo>
                    <a:pt x="113296" y="91833"/>
                  </a:lnTo>
                  <a:lnTo>
                    <a:pt x="116014" y="89293"/>
                  </a:lnTo>
                  <a:lnTo>
                    <a:pt x="121602" y="82943"/>
                  </a:lnTo>
                  <a:lnTo>
                    <a:pt x="129235" y="77863"/>
                  </a:lnTo>
                  <a:lnTo>
                    <a:pt x="136639" y="72783"/>
                  </a:lnTo>
                  <a:lnTo>
                    <a:pt x="137452" y="72783"/>
                  </a:lnTo>
                  <a:lnTo>
                    <a:pt x="141046" y="70243"/>
                  </a:lnTo>
                  <a:lnTo>
                    <a:pt x="144462" y="66433"/>
                  </a:lnTo>
                  <a:lnTo>
                    <a:pt x="145821" y="65519"/>
                  </a:lnTo>
                  <a:lnTo>
                    <a:pt x="149186" y="63893"/>
                  </a:lnTo>
                  <a:lnTo>
                    <a:pt x="157975" y="57543"/>
                  </a:lnTo>
                  <a:lnTo>
                    <a:pt x="163156" y="55003"/>
                  </a:lnTo>
                  <a:lnTo>
                    <a:pt x="166903" y="53733"/>
                  </a:lnTo>
                  <a:lnTo>
                    <a:pt x="170205" y="51193"/>
                  </a:lnTo>
                  <a:lnTo>
                    <a:pt x="177342" y="48653"/>
                  </a:lnTo>
                  <a:lnTo>
                    <a:pt x="180822" y="46113"/>
                  </a:lnTo>
                  <a:lnTo>
                    <a:pt x="195351" y="38493"/>
                  </a:lnTo>
                  <a:lnTo>
                    <a:pt x="199123" y="37223"/>
                  </a:lnTo>
                  <a:lnTo>
                    <a:pt x="203504" y="35953"/>
                  </a:lnTo>
                  <a:lnTo>
                    <a:pt x="205701" y="34721"/>
                  </a:lnTo>
                  <a:lnTo>
                    <a:pt x="205473" y="34721"/>
                  </a:lnTo>
                  <a:lnTo>
                    <a:pt x="205816" y="34658"/>
                  </a:lnTo>
                  <a:lnTo>
                    <a:pt x="212344" y="33413"/>
                  </a:lnTo>
                  <a:lnTo>
                    <a:pt x="208038" y="33413"/>
                  </a:lnTo>
                  <a:lnTo>
                    <a:pt x="207225" y="33413"/>
                  </a:lnTo>
                  <a:lnTo>
                    <a:pt x="214807" y="30873"/>
                  </a:lnTo>
                  <a:lnTo>
                    <a:pt x="215442" y="32143"/>
                  </a:lnTo>
                  <a:lnTo>
                    <a:pt x="217525" y="30873"/>
                  </a:lnTo>
                  <a:lnTo>
                    <a:pt x="221703" y="28333"/>
                  </a:lnTo>
                  <a:lnTo>
                    <a:pt x="228701" y="28333"/>
                  </a:lnTo>
                  <a:lnTo>
                    <a:pt x="226212" y="27063"/>
                  </a:lnTo>
                  <a:lnTo>
                    <a:pt x="235064" y="25793"/>
                  </a:lnTo>
                  <a:lnTo>
                    <a:pt x="244830" y="23253"/>
                  </a:lnTo>
                  <a:lnTo>
                    <a:pt x="241312" y="24523"/>
                  </a:lnTo>
                  <a:lnTo>
                    <a:pt x="240055" y="25793"/>
                  </a:lnTo>
                  <a:lnTo>
                    <a:pt x="246405" y="23253"/>
                  </a:lnTo>
                  <a:lnTo>
                    <a:pt x="247891" y="24523"/>
                  </a:lnTo>
                  <a:lnTo>
                    <a:pt x="250177" y="23253"/>
                  </a:lnTo>
                  <a:lnTo>
                    <a:pt x="252476" y="21983"/>
                  </a:lnTo>
                  <a:lnTo>
                    <a:pt x="252641" y="23253"/>
                  </a:lnTo>
                  <a:lnTo>
                    <a:pt x="256870" y="21983"/>
                  </a:lnTo>
                  <a:lnTo>
                    <a:pt x="261112" y="20713"/>
                  </a:lnTo>
                  <a:lnTo>
                    <a:pt x="261874" y="20713"/>
                  </a:lnTo>
                  <a:lnTo>
                    <a:pt x="259753" y="21983"/>
                  </a:lnTo>
                  <a:lnTo>
                    <a:pt x="262686" y="21983"/>
                  </a:lnTo>
                  <a:lnTo>
                    <a:pt x="267322" y="20713"/>
                  </a:lnTo>
                  <a:lnTo>
                    <a:pt x="271957" y="19443"/>
                  </a:lnTo>
                  <a:lnTo>
                    <a:pt x="276606" y="18173"/>
                  </a:lnTo>
                  <a:lnTo>
                    <a:pt x="268160" y="19443"/>
                  </a:lnTo>
                  <a:lnTo>
                    <a:pt x="268998" y="18173"/>
                  </a:lnTo>
                  <a:lnTo>
                    <a:pt x="277787" y="15633"/>
                  </a:lnTo>
                  <a:lnTo>
                    <a:pt x="281051" y="16903"/>
                  </a:lnTo>
                  <a:lnTo>
                    <a:pt x="283641" y="16395"/>
                  </a:lnTo>
                  <a:lnTo>
                    <a:pt x="283057" y="16903"/>
                  </a:lnTo>
                  <a:lnTo>
                    <a:pt x="293497" y="15633"/>
                  </a:lnTo>
                  <a:lnTo>
                    <a:pt x="299618" y="15633"/>
                  </a:lnTo>
                  <a:lnTo>
                    <a:pt x="302729" y="14363"/>
                  </a:lnTo>
                  <a:lnTo>
                    <a:pt x="301332" y="15633"/>
                  </a:lnTo>
                  <a:lnTo>
                    <a:pt x="304609" y="15633"/>
                  </a:lnTo>
                  <a:lnTo>
                    <a:pt x="306654" y="14363"/>
                  </a:lnTo>
                  <a:lnTo>
                    <a:pt x="312305" y="14363"/>
                  </a:lnTo>
                  <a:lnTo>
                    <a:pt x="315912" y="13093"/>
                  </a:lnTo>
                  <a:lnTo>
                    <a:pt x="318096" y="13931"/>
                  </a:lnTo>
                  <a:lnTo>
                    <a:pt x="316953" y="13931"/>
                  </a:lnTo>
                  <a:lnTo>
                    <a:pt x="317817" y="13982"/>
                  </a:lnTo>
                  <a:lnTo>
                    <a:pt x="318211" y="13982"/>
                  </a:lnTo>
                  <a:lnTo>
                    <a:pt x="319239" y="14363"/>
                  </a:lnTo>
                  <a:lnTo>
                    <a:pt x="324332" y="14363"/>
                  </a:lnTo>
                  <a:lnTo>
                    <a:pt x="322516" y="15633"/>
                  </a:lnTo>
                  <a:lnTo>
                    <a:pt x="328371" y="14363"/>
                  </a:lnTo>
                  <a:lnTo>
                    <a:pt x="332257" y="15633"/>
                  </a:lnTo>
                  <a:lnTo>
                    <a:pt x="337985" y="14363"/>
                  </a:lnTo>
                  <a:lnTo>
                    <a:pt x="337426" y="15633"/>
                  </a:lnTo>
                  <a:lnTo>
                    <a:pt x="342557" y="15633"/>
                  </a:lnTo>
                  <a:lnTo>
                    <a:pt x="364413" y="19443"/>
                  </a:lnTo>
                  <a:lnTo>
                    <a:pt x="364693" y="20713"/>
                  </a:lnTo>
                  <a:lnTo>
                    <a:pt x="366217" y="19443"/>
                  </a:lnTo>
                  <a:lnTo>
                    <a:pt x="373634" y="20713"/>
                  </a:lnTo>
                  <a:lnTo>
                    <a:pt x="377113" y="21983"/>
                  </a:lnTo>
                  <a:lnTo>
                    <a:pt x="379984" y="23253"/>
                  </a:lnTo>
                  <a:lnTo>
                    <a:pt x="379679" y="21983"/>
                  </a:lnTo>
                  <a:lnTo>
                    <a:pt x="385152" y="23253"/>
                  </a:lnTo>
                  <a:lnTo>
                    <a:pt x="391845" y="25793"/>
                  </a:lnTo>
                  <a:lnTo>
                    <a:pt x="396900" y="27063"/>
                  </a:lnTo>
                  <a:lnTo>
                    <a:pt x="397433" y="27063"/>
                  </a:lnTo>
                  <a:lnTo>
                    <a:pt x="404088" y="29603"/>
                  </a:lnTo>
                  <a:lnTo>
                    <a:pt x="410032" y="30873"/>
                  </a:lnTo>
                  <a:lnTo>
                    <a:pt x="425094" y="35953"/>
                  </a:lnTo>
                  <a:lnTo>
                    <a:pt x="429082" y="37223"/>
                  </a:lnTo>
                  <a:lnTo>
                    <a:pt x="433298" y="39763"/>
                  </a:lnTo>
                  <a:lnTo>
                    <a:pt x="437438" y="41033"/>
                  </a:lnTo>
                  <a:lnTo>
                    <a:pt x="441985" y="43573"/>
                  </a:lnTo>
                  <a:lnTo>
                    <a:pt x="447205" y="46113"/>
                  </a:lnTo>
                  <a:lnTo>
                    <a:pt x="454660" y="49923"/>
                  </a:lnTo>
                  <a:lnTo>
                    <a:pt x="464972" y="56273"/>
                  </a:lnTo>
                  <a:lnTo>
                    <a:pt x="476237" y="63893"/>
                  </a:lnTo>
                  <a:lnTo>
                    <a:pt x="486549" y="70243"/>
                  </a:lnTo>
                  <a:lnTo>
                    <a:pt x="503161" y="82943"/>
                  </a:lnTo>
                  <a:lnTo>
                    <a:pt x="508342" y="86753"/>
                  </a:lnTo>
                  <a:lnTo>
                    <a:pt x="512660" y="90563"/>
                  </a:lnTo>
                  <a:lnTo>
                    <a:pt x="517347" y="94373"/>
                  </a:lnTo>
                  <a:lnTo>
                    <a:pt x="524294" y="100723"/>
                  </a:lnTo>
                  <a:lnTo>
                    <a:pt x="531050" y="107073"/>
                  </a:lnTo>
                  <a:lnTo>
                    <a:pt x="537959" y="114693"/>
                  </a:lnTo>
                  <a:lnTo>
                    <a:pt x="545376" y="122313"/>
                  </a:lnTo>
                  <a:lnTo>
                    <a:pt x="549440" y="128663"/>
                  </a:lnTo>
                  <a:lnTo>
                    <a:pt x="554012" y="135013"/>
                  </a:lnTo>
                  <a:lnTo>
                    <a:pt x="558965" y="141363"/>
                  </a:lnTo>
                  <a:lnTo>
                    <a:pt x="564184" y="147713"/>
                  </a:lnTo>
                  <a:lnTo>
                    <a:pt x="573328" y="162953"/>
                  </a:lnTo>
                  <a:lnTo>
                    <a:pt x="576199" y="166763"/>
                  </a:lnTo>
                  <a:lnTo>
                    <a:pt x="579259" y="171843"/>
                  </a:lnTo>
                  <a:lnTo>
                    <a:pt x="580936" y="176923"/>
                  </a:lnTo>
                  <a:lnTo>
                    <a:pt x="583907" y="180733"/>
                  </a:lnTo>
                  <a:lnTo>
                    <a:pt x="585050" y="183273"/>
                  </a:lnTo>
                  <a:lnTo>
                    <a:pt x="586536" y="187083"/>
                  </a:lnTo>
                  <a:lnTo>
                    <a:pt x="588213" y="190893"/>
                  </a:lnTo>
                  <a:lnTo>
                    <a:pt x="589851" y="194703"/>
                  </a:lnTo>
                  <a:lnTo>
                    <a:pt x="591959" y="198513"/>
                  </a:lnTo>
                  <a:lnTo>
                    <a:pt x="593331" y="202323"/>
                  </a:lnTo>
                  <a:lnTo>
                    <a:pt x="598055" y="215023"/>
                  </a:lnTo>
                  <a:lnTo>
                    <a:pt x="600278" y="221373"/>
                  </a:lnTo>
                  <a:lnTo>
                    <a:pt x="602132" y="228993"/>
                  </a:lnTo>
                  <a:lnTo>
                    <a:pt x="604037" y="234124"/>
                  </a:lnTo>
                  <a:lnTo>
                    <a:pt x="604494" y="232803"/>
                  </a:lnTo>
                  <a:lnTo>
                    <a:pt x="605472" y="237883"/>
                  </a:lnTo>
                  <a:lnTo>
                    <a:pt x="608507" y="248043"/>
                  </a:lnTo>
                  <a:lnTo>
                    <a:pt x="607415" y="248043"/>
                  </a:lnTo>
                  <a:lnTo>
                    <a:pt x="606996" y="246773"/>
                  </a:lnTo>
                  <a:lnTo>
                    <a:pt x="606437" y="246773"/>
                  </a:lnTo>
                  <a:lnTo>
                    <a:pt x="607555" y="250583"/>
                  </a:lnTo>
                  <a:lnTo>
                    <a:pt x="608838" y="254393"/>
                  </a:lnTo>
                  <a:lnTo>
                    <a:pt x="610641" y="264553"/>
                  </a:lnTo>
                  <a:lnTo>
                    <a:pt x="610679" y="268363"/>
                  </a:lnTo>
                  <a:lnTo>
                    <a:pt x="611187" y="264553"/>
                  </a:lnTo>
                  <a:lnTo>
                    <a:pt x="612343" y="273443"/>
                  </a:lnTo>
                  <a:lnTo>
                    <a:pt x="612406" y="274739"/>
                  </a:lnTo>
                  <a:lnTo>
                    <a:pt x="612889" y="277253"/>
                  </a:lnTo>
                  <a:lnTo>
                    <a:pt x="614184" y="282333"/>
                  </a:lnTo>
                  <a:lnTo>
                    <a:pt x="614426" y="284873"/>
                  </a:lnTo>
                  <a:lnTo>
                    <a:pt x="614553" y="286143"/>
                  </a:lnTo>
                  <a:lnTo>
                    <a:pt x="615442" y="300113"/>
                  </a:lnTo>
                  <a:lnTo>
                    <a:pt x="615924" y="309003"/>
                  </a:lnTo>
                  <a:lnTo>
                    <a:pt x="616318" y="315353"/>
                  </a:lnTo>
                  <a:lnTo>
                    <a:pt x="616407" y="316623"/>
                  </a:lnTo>
                  <a:lnTo>
                    <a:pt x="615556" y="324243"/>
                  </a:lnTo>
                  <a:lnTo>
                    <a:pt x="614133" y="345338"/>
                  </a:lnTo>
                  <a:lnTo>
                    <a:pt x="614019" y="347103"/>
                  </a:lnTo>
                  <a:lnTo>
                    <a:pt x="613117" y="353453"/>
                  </a:lnTo>
                  <a:lnTo>
                    <a:pt x="612254" y="359803"/>
                  </a:lnTo>
                  <a:lnTo>
                    <a:pt x="611428" y="366153"/>
                  </a:lnTo>
                  <a:lnTo>
                    <a:pt x="610641" y="373773"/>
                  </a:lnTo>
                  <a:lnTo>
                    <a:pt x="610514" y="371233"/>
                  </a:lnTo>
                  <a:lnTo>
                    <a:pt x="610362" y="372503"/>
                  </a:lnTo>
                  <a:lnTo>
                    <a:pt x="610260" y="373773"/>
                  </a:lnTo>
                  <a:lnTo>
                    <a:pt x="610171" y="375043"/>
                  </a:lnTo>
                  <a:lnTo>
                    <a:pt x="610082" y="376313"/>
                  </a:lnTo>
                  <a:lnTo>
                    <a:pt x="609523" y="378853"/>
                  </a:lnTo>
                  <a:lnTo>
                    <a:pt x="608774" y="381393"/>
                  </a:lnTo>
                  <a:lnTo>
                    <a:pt x="608139" y="381393"/>
                  </a:lnTo>
                  <a:lnTo>
                    <a:pt x="606145" y="386473"/>
                  </a:lnTo>
                  <a:lnTo>
                    <a:pt x="604253" y="395363"/>
                  </a:lnTo>
                  <a:lnTo>
                    <a:pt x="603364" y="400443"/>
                  </a:lnTo>
                  <a:lnTo>
                    <a:pt x="603148" y="404253"/>
                  </a:lnTo>
                  <a:lnTo>
                    <a:pt x="601700" y="408063"/>
                  </a:lnTo>
                  <a:lnTo>
                    <a:pt x="601713" y="409333"/>
                  </a:lnTo>
                  <a:lnTo>
                    <a:pt x="597077" y="420763"/>
                  </a:lnTo>
                  <a:lnTo>
                    <a:pt x="596493" y="422046"/>
                  </a:lnTo>
                  <a:lnTo>
                    <a:pt x="596125" y="423303"/>
                  </a:lnTo>
                  <a:lnTo>
                    <a:pt x="595376" y="427113"/>
                  </a:lnTo>
                  <a:lnTo>
                    <a:pt x="595680" y="424573"/>
                  </a:lnTo>
                  <a:lnTo>
                    <a:pt x="589711" y="438543"/>
                  </a:lnTo>
                  <a:lnTo>
                    <a:pt x="582752" y="452513"/>
                  </a:lnTo>
                  <a:lnTo>
                    <a:pt x="574865" y="466483"/>
                  </a:lnTo>
                  <a:lnTo>
                    <a:pt x="566166" y="480453"/>
                  </a:lnTo>
                  <a:lnTo>
                    <a:pt x="563245" y="485533"/>
                  </a:lnTo>
                  <a:lnTo>
                    <a:pt x="559523" y="490613"/>
                  </a:lnTo>
                  <a:lnTo>
                    <a:pt x="556209" y="494423"/>
                  </a:lnTo>
                  <a:lnTo>
                    <a:pt x="552729" y="499503"/>
                  </a:lnTo>
                  <a:lnTo>
                    <a:pt x="549579" y="504583"/>
                  </a:lnTo>
                  <a:lnTo>
                    <a:pt x="545795" y="508393"/>
                  </a:lnTo>
                  <a:lnTo>
                    <a:pt x="528624" y="527443"/>
                  </a:lnTo>
                  <a:lnTo>
                    <a:pt x="526681" y="528713"/>
                  </a:lnTo>
                  <a:lnTo>
                    <a:pt x="524522" y="531253"/>
                  </a:lnTo>
                  <a:lnTo>
                    <a:pt x="523532" y="531888"/>
                  </a:lnTo>
                  <a:lnTo>
                    <a:pt x="517715" y="537603"/>
                  </a:lnTo>
                  <a:lnTo>
                    <a:pt x="511086" y="543953"/>
                  </a:lnTo>
                  <a:lnTo>
                    <a:pt x="504609" y="549033"/>
                  </a:lnTo>
                  <a:lnTo>
                    <a:pt x="498640" y="554113"/>
                  </a:lnTo>
                  <a:lnTo>
                    <a:pt x="491426" y="557923"/>
                  </a:lnTo>
                  <a:lnTo>
                    <a:pt x="484530" y="565543"/>
                  </a:lnTo>
                  <a:lnTo>
                    <a:pt x="481596" y="566813"/>
                  </a:lnTo>
                  <a:lnTo>
                    <a:pt x="473989" y="573163"/>
                  </a:lnTo>
                  <a:lnTo>
                    <a:pt x="468922" y="574789"/>
                  </a:lnTo>
                  <a:lnTo>
                    <a:pt x="465264" y="576973"/>
                  </a:lnTo>
                  <a:lnTo>
                    <a:pt x="461518" y="579513"/>
                  </a:lnTo>
                  <a:lnTo>
                    <a:pt x="452221" y="584593"/>
                  </a:lnTo>
                  <a:lnTo>
                    <a:pt x="447065" y="587133"/>
                  </a:lnTo>
                  <a:lnTo>
                    <a:pt x="440715" y="589673"/>
                  </a:lnTo>
                  <a:lnTo>
                    <a:pt x="439521" y="590943"/>
                  </a:lnTo>
                  <a:lnTo>
                    <a:pt x="436841" y="590943"/>
                  </a:lnTo>
                  <a:lnTo>
                    <a:pt x="433476" y="593483"/>
                  </a:lnTo>
                  <a:lnTo>
                    <a:pt x="408686" y="603643"/>
                  </a:lnTo>
                  <a:lnTo>
                    <a:pt x="440817" y="603643"/>
                  </a:lnTo>
                  <a:lnTo>
                    <a:pt x="451446" y="597293"/>
                  </a:lnTo>
                  <a:lnTo>
                    <a:pt x="468464" y="589673"/>
                  </a:lnTo>
                  <a:lnTo>
                    <a:pt x="484822" y="580783"/>
                  </a:lnTo>
                  <a:lnTo>
                    <a:pt x="500634" y="569353"/>
                  </a:lnTo>
                  <a:lnTo>
                    <a:pt x="516039" y="559193"/>
                  </a:lnTo>
                  <a:lnTo>
                    <a:pt x="549046" y="526173"/>
                  </a:lnTo>
                  <a:lnTo>
                    <a:pt x="577507" y="490613"/>
                  </a:lnTo>
                  <a:lnTo>
                    <a:pt x="599897" y="449973"/>
                  </a:lnTo>
                  <a:lnTo>
                    <a:pt x="616635" y="406793"/>
                  </a:lnTo>
                  <a:lnTo>
                    <a:pt x="618883" y="394093"/>
                  </a:lnTo>
                  <a:lnTo>
                    <a:pt x="620242" y="389013"/>
                  </a:lnTo>
                  <a:lnTo>
                    <a:pt x="621576" y="385203"/>
                  </a:lnTo>
                  <a:lnTo>
                    <a:pt x="622884" y="380123"/>
                  </a:lnTo>
                  <a:lnTo>
                    <a:pt x="624116" y="376313"/>
                  </a:lnTo>
                  <a:lnTo>
                    <a:pt x="624382" y="373773"/>
                  </a:lnTo>
                  <a:lnTo>
                    <a:pt x="624662" y="371233"/>
                  </a:lnTo>
                  <a:lnTo>
                    <a:pt x="625551" y="366153"/>
                  </a:lnTo>
                  <a:lnTo>
                    <a:pt x="627888" y="350913"/>
                  </a:lnTo>
                  <a:lnTo>
                    <a:pt x="628840" y="345846"/>
                  </a:lnTo>
                  <a:lnTo>
                    <a:pt x="628777" y="338213"/>
                  </a:lnTo>
                  <a:lnTo>
                    <a:pt x="628967" y="335673"/>
                  </a:lnTo>
                  <a:lnTo>
                    <a:pt x="629627" y="319163"/>
                  </a:lnTo>
                  <a:lnTo>
                    <a:pt x="629678" y="311543"/>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 name="Google Shape;59;p1"/>
            <p:cNvSpPr/>
            <p:nvPr/>
          </p:nvSpPr>
          <p:spPr>
            <a:xfrm>
              <a:off x="909091" y="4303623"/>
              <a:ext cx="240029" cy="175895"/>
            </a:xfrm>
            <a:custGeom>
              <a:rect b="b" l="l" r="r" t="t"/>
              <a:pathLst>
                <a:path extrusionOk="0" h="175895" w="240030">
                  <a:moveTo>
                    <a:pt x="749" y="2832"/>
                  </a:moveTo>
                  <a:lnTo>
                    <a:pt x="0" y="0"/>
                  </a:lnTo>
                  <a:lnTo>
                    <a:pt x="431" y="2146"/>
                  </a:lnTo>
                  <a:lnTo>
                    <a:pt x="749" y="2832"/>
                  </a:lnTo>
                  <a:close/>
                </a:path>
                <a:path extrusionOk="0" h="175895" w="240030">
                  <a:moveTo>
                    <a:pt x="97421" y="112280"/>
                  </a:moveTo>
                  <a:lnTo>
                    <a:pt x="97066" y="111836"/>
                  </a:lnTo>
                  <a:lnTo>
                    <a:pt x="97167" y="112280"/>
                  </a:lnTo>
                  <a:lnTo>
                    <a:pt x="97421" y="112280"/>
                  </a:lnTo>
                  <a:close/>
                </a:path>
                <a:path extrusionOk="0" h="175895" w="240030">
                  <a:moveTo>
                    <a:pt x="102971" y="116103"/>
                  </a:moveTo>
                  <a:lnTo>
                    <a:pt x="97713" y="112649"/>
                  </a:lnTo>
                  <a:lnTo>
                    <a:pt x="97421" y="112280"/>
                  </a:lnTo>
                  <a:lnTo>
                    <a:pt x="97675" y="112649"/>
                  </a:lnTo>
                  <a:lnTo>
                    <a:pt x="99656" y="114249"/>
                  </a:lnTo>
                  <a:lnTo>
                    <a:pt x="101511" y="115443"/>
                  </a:lnTo>
                  <a:lnTo>
                    <a:pt x="102971" y="116103"/>
                  </a:lnTo>
                  <a:close/>
                </a:path>
                <a:path extrusionOk="0" h="175895" w="240030">
                  <a:moveTo>
                    <a:pt x="222605" y="167017"/>
                  </a:moveTo>
                  <a:lnTo>
                    <a:pt x="220433" y="166763"/>
                  </a:lnTo>
                  <a:lnTo>
                    <a:pt x="220497" y="166890"/>
                  </a:lnTo>
                  <a:lnTo>
                    <a:pt x="221411" y="167157"/>
                  </a:lnTo>
                  <a:lnTo>
                    <a:pt x="222605" y="167017"/>
                  </a:lnTo>
                  <a:close/>
                </a:path>
                <a:path extrusionOk="0" h="175895" w="240030">
                  <a:moveTo>
                    <a:pt x="239572" y="175285"/>
                  </a:moveTo>
                  <a:lnTo>
                    <a:pt x="238175" y="174828"/>
                  </a:lnTo>
                  <a:lnTo>
                    <a:pt x="236004" y="174244"/>
                  </a:lnTo>
                  <a:lnTo>
                    <a:pt x="229539" y="173342"/>
                  </a:lnTo>
                  <a:lnTo>
                    <a:pt x="235839" y="174688"/>
                  </a:lnTo>
                  <a:lnTo>
                    <a:pt x="239572" y="175285"/>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60" name="Google Shape;60;p1"/>
          <p:cNvSpPr txBox="1"/>
          <p:nvPr/>
        </p:nvSpPr>
        <p:spPr>
          <a:xfrm>
            <a:off x="3432249" y="6975600"/>
            <a:ext cx="1713600" cy="182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Trebuchet MS"/>
                <a:ea typeface="Trebuchet MS"/>
                <a:cs typeface="Trebuchet MS"/>
                <a:sym typeface="Trebuchet MS"/>
              </a:rPr>
              <a:t>startingreception.co.uk</a:t>
            </a:r>
            <a:endParaRPr b="0" i="0" sz="1100" u="none" cap="none" strike="noStrike">
              <a:solidFill>
                <a:srgbClr val="000000"/>
              </a:solidFill>
              <a:latin typeface="Trebuchet MS"/>
              <a:ea typeface="Trebuchet MS"/>
              <a:cs typeface="Trebuchet MS"/>
              <a:sym typeface="Trebuchet MS"/>
            </a:endParaRPr>
          </a:p>
        </p:txBody>
      </p:sp>
      <p:pic>
        <p:nvPicPr>
          <p:cNvPr id="61" name="Google Shape;61;p1" title="Sproatley Endowed Church of England Primary Academy PNG.png"/>
          <p:cNvPicPr preferRelativeResize="0"/>
          <p:nvPr/>
        </p:nvPicPr>
        <p:blipFill>
          <a:blip r:embed="rId3">
            <a:alphaModFix/>
          </a:blip>
          <a:stretch>
            <a:fillRect/>
          </a:stretch>
        </p:blipFill>
        <p:spPr>
          <a:xfrm>
            <a:off x="3493075" y="408500"/>
            <a:ext cx="1475100" cy="14710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type="title"/>
          </p:nvPr>
        </p:nvSpPr>
        <p:spPr>
          <a:xfrm>
            <a:off x="509085" y="317427"/>
            <a:ext cx="2096135" cy="467359"/>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2900"/>
              <a:t>Introduction</a:t>
            </a:r>
            <a:endParaRPr sz="2900"/>
          </a:p>
        </p:txBody>
      </p:sp>
      <p:sp>
        <p:nvSpPr>
          <p:cNvPr id="67" name="Google Shape;67;p2"/>
          <p:cNvSpPr/>
          <p:nvPr/>
        </p:nvSpPr>
        <p:spPr>
          <a:xfrm>
            <a:off x="498233" y="771804"/>
            <a:ext cx="2112645" cy="61594"/>
          </a:xfrm>
          <a:custGeom>
            <a:rect b="b" l="l" r="r" t="t"/>
            <a:pathLst>
              <a:path extrusionOk="0" h="61594" w="2112645">
                <a:moveTo>
                  <a:pt x="2112251" y="24612"/>
                </a:moveTo>
                <a:lnTo>
                  <a:pt x="2066963" y="2159"/>
                </a:lnTo>
                <a:lnTo>
                  <a:pt x="2029548" y="317"/>
                </a:lnTo>
                <a:lnTo>
                  <a:pt x="1638922" y="2108"/>
                </a:lnTo>
                <a:lnTo>
                  <a:pt x="1534909" y="3200"/>
                </a:lnTo>
                <a:lnTo>
                  <a:pt x="1501241" y="1244"/>
                </a:lnTo>
                <a:lnTo>
                  <a:pt x="1446542" y="0"/>
                </a:lnTo>
                <a:lnTo>
                  <a:pt x="543242" y="5778"/>
                </a:lnTo>
                <a:lnTo>
                  <a:pt x="96469" y="6159"/>
                </a:lnTo>
                <a:lnTo>
                  <a:pt x="84251" y="5842"/>
                </a:lnTo>
                <a:lnTo>
                  <a:pt x="32346" y="3009"/>
                </a:lnTo>
                <a:lnTo>
                  <a:pt x="24917" y="3416"/>
                </a:lnTo>
                <a:lnTo>
                  <a:pt x="0" y="24015"/>
                </a:lnTo>
                <a:lnTo>
                  <a:pt x="711" y="30708"/>
                </a:lnTo>
                <a:lnTo>
                  <a:pt x="35712" y="56667"/>
                </a:lnTo>
                <a:lnTo>
                  <a:pt x="77863" y="60274"/>
                </a:lnTo>
                <a:lnTo>
                  <a:pt x="111798" y="61264"/>
                </a:lnTo>
                <a:lnTo>
                  <a:pt x="659599" y="58712"/>
                </a:lnTo>
                <a:lnTo>
                  <a:pt x="858774" y="56667"/>
                </a:lnTo>
                <a:lnTo>
                  <a:pt x="960564" y="55016"/>
                </a:lnTo>
                <a:lnTo>
                  <a:pt x="1064539" y="52336"/>
                </a:lnTo>
                <a:lnTo>
                  <a:pt x="1120470" y="50444"/>
                </a:lnTo>
                <a:lnTo>
                  <a:pt x="1309611" y="49479"/>
                </a:lnTo>
                <a:lnTo>
                  <a:pt x="1675790" y="46583"/>
                </a:lnTo>
                <a:lnTo>
                  <a:pt x="2040839" y="46278"/>
                </a:lnTo>
                <a:lnTo>
                  <a:pt x="2049830" y="46558"/>
                </a:lnTo>
                <a:lnTo>
                  <a:pt x="2076805" y="48374"/>
                </a:lnTo>
                <a:lnTo>
                  <a:pt x="2084108" y="48628"/>
                </a:lnTo>
                <a:lnTo>
                  <a:pt x="2092083" y="50038"/>
                </a:lnTo>
                <a:lnTo>
                  <a:pt x="2104136" y="44716"/>
                </a:lnTo>
                <a:lnTo>
                  <a:pt x="2111349" y="37274"/>
                </a:lnTo>
                <a:lnTo>
                  <a:pt x="2112251" y="24612"/>
                </a:lnTo>
                <a:close/>
              </a:path>
            </a:pathLst>
          </a:custGeom>
          <a:solidFill>
            <a:srgbClr val="8DBCE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68" name="Google Shape;68;p2"/>
          <p:cNvPicPr preferRelativeResize="0"/>
          <p:nvPr/>
        </p:nvPicPr>
        <p:blipFill rotWithShape="1">
          <a:blip r:embed="rId3">
            <a:alphaModFix/>
          </a:blip>
          <a:srcRect b="0" l="0" r="0" t="0"/>
          <a:stretch/>
        </p:blipFill>
        <p:spPr>
          <a:xfrm>
            <a:off x="3386759" y="4854716"/>
            <a:ext cx="1838985" cy="2469188"/>
          </a:xfrm>
          <a:prstGeom prst="rect">
            <a:avLst/>
          </a:prstGeom>
          <a:noFill/>
          <a:ln>
            <a:noFill/>
          </a:ln>
        </p:spPr>
      </p:pic>
      <p:sp>
        <p:nvSpPr>
          <p:cNvPr id="69" name="Google Shape;69;p2"/>
          <p:cNvSpPr txBox="1"/>
          <p:nvPr/>
        </p:nvSpPr>
        <p:spPr>
          <a:xfrm>
            <a:off x="442476" y="950414"/>
            <a:ext cx="4074795" cy="6118860"/>
          </a:xfrm>
          <a:prstGeom prst="rect">
            <a:avLst/>
          </a:prstGeom>
          <a:noFill/>
          <a:ln>
            <a:noFill/>
          </a:ln>
        </p:spPr>
        <p:txBody>
          <a:bodyPr anchorCtr="0" anchor="t" bIns="0" lIns="0" spcFirstLastPara="1" rIns="0" wrap="square" tIns="12700">
            <a:spAutoFit/>
          </a:bodyPr>
          <a:lstStyle/>
          <a:p>
            <a:pPr indent="0" lvl="0" marL="79375" marR="140335" rtl="0" algn="l">
              <a:lnSpc>
                <a:spcPct val="100000"/>
              </a:lnSpc>
              <a:spcBef>
                <a:spcPts val="0"/>
              </a:spcBef>
              <a:spcAft>
                <a:spcPts val="0"/>
              </a:spcAft>
              <a:buClr>
                <a:srgbClr val="000000"/>
              </a:buClr>
              <a:buSzPts val="1400"/>
              <a:buFont typeface="Arial"/>
              <a:buNone/>
            </a:pPr>
            <a:r>
              <a:rPr b="0" i="0" lang="en-US" sz="1400" u="none" cap="none" strike="noStrike">
                <a:solidFill>
                  <a:srgbClr val="163768"/>
                </a:solidFill>
                <a:latin typeface="Trebuchet MS"/>
                <a:ea typeface="Trebuchet MS"/>
                <a:cs typeface="Trebuchet MS"/>
                <a:sym typeface="Trebuchet MS"/>
              </a:rPr>
              <a:t>We understand that all children develop at their own pace, and that we’re all learning from birth. When it’s time to start school, some children will need more help than others.</a:t>
            </a:r>
            <a:endParaRPr b="0" i="0" sz="1400" u="none" cap="none" strike="noStrike">
              <a:solidFill>
                <a:srgbClr val="000000"/>
              </a:solidFill>
              <a:latin typeface="Trebuchet MS"/>
              <a:ea typeface="Trebuchet MS"/>
              <a:cs typeface="Trebuchet MS"/>
              <a:sym typeface="Trebuchet MS"/>
            </a:endParaRPr>
          </a:p>
          <a:p>
            <a:pPr indent="0" lvl="0" marL="79375" marR="89535" rtl="0" algn="l">
              <a:lnSpc>
                <a:spcPct val="100000"/>
              </a:lnSpc>
              <a:spcBef>
                <a:spcPts val="790"/>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There are key skills</a:t>
            </a:r>
            <a:r>
              <a:rPr b="0" baseline="30000" i="0" lang="en-US" sz="1200" u="none" cap="none" strike="noStrike">
                <a:solidFill>
                  <a:srgbClr val="000000"/>
                </a:solidFill>
                <a:latin typeface="Trebuchet MS"/>
                <a:ea typeface="Trebuchet MS"/>
                <a:cs typeface="Trebuchet MS"/>
                <a:sym typeface="Trebuchet MS"/>
              </a:rPr>
              <a:t>* </a:t>
            </a:r>
            <a:r>
              <a:rPr b="0" i="0" lang="en-US" sz="1100" u="none" cap="none" strike="noStrike">
                <a:solidFill>
                  <a:srgbClr val="000000"/>
                </a:solidFill>
                <a:latin typeface="Trebuchet MS"/>
                <a:ea typeface="Trebuchet MS"/>
                <a:cs typeface="Trebuchet MS"/>
                <a:sym typeface="Trebuchet MS"/>
              </a:rPr>
              <a:t>that schools expect children to be learning before their first day. Practising these will make your child’s journey to Reception as positive as possible.</a:t>
            </a:r>
            <a:endParaRPr b="0" i="0" sz="1100" u="none" cap="none" strike="noStrike">
              <a:solidFill>
                <a:srgbClr val="000000"/>
              </a:solidFill>
              <a:latin typeface="Trebuchet MS"/>
              <a:ea typeface="Trebuchet MS"/>
              <a:cs typeface="Trebuchet MS"/>
              <a:sym typeface="Trebuchet MS"/>
            </a:endParaRPr>
          </a:p>
          <a:p>
            <a:pPr indent="0" lvl="0" marL="79375" marR="246379" rtl="0" algn="l">
              <a:lnSpc>
                <a:spcPct val="100000"/>
              </a:lnSpc>
              <a:spcBef>
                <a:spcPts val="565"/>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If your child is already at nursery, in pre-school, or with a childminder, those professionals will work with you and your child to help get them ready.</a:t>
            </a:r>
            <a:endParaRPr b="0" i="0" sz="1100" u="none" cap="none" strike="noStrike">
              <a:solidFill>
                <a:srgbClr val="000000"/>
              </a:solidFill>
              <a:latin typeface="Trebuchet MS"/>
              <a:ea typeface="Trebuchet MS"/>
              <a:cs typeface="Trebuchet MS"/>
              <a:sym typeface="Trebuchet MS"/>
            </a:endParaRPr>
          </a:p>
          <a:p>
            <a:pPr indent="0" lvl="0" marL="79375" marR="43180" rtl="0" algn="just">
              <a:lnSpc>
                <a:spcPct val="100000"/>
              </a:lnSpc>
              <a:spcBef>
                <a:spcPts val="565"/>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There’s lots you can do at home to build your child’s confidence and independence, helping them feel emotionally and practically prepared to start school.</a:t>
            </a:r>
            <a:endParaRPr b="0" i="0" sz="1100" u="none" cap="none" strike="noStrike">
              <a:solidFill>
                <a:srgbClr val="000000"/>
              </a:solidFill>
              <a:latin typeface="Trebuchet MS"/>
              <a:ea typeface="Trebuchet MS"/>
              <a:cs typeface="Trebuchet MS"/>
              <a:sym typeface="Trebuchet MS"/>
            </a:endParaRPr>
          </a:p>
          <a:p>
            <a:pPr indent="-31748" lvl="0" marL="81915" marR="410844" rtl="0" algn="l">
              <a:lnSpc>
                <a:spcPct val="100000"/>
              </a:lnSpc>
              <a:spcBef>
                <a:spcPts val="975"/>
              </a:spcBef>
              <a:spcAft>
                <a:spcPts val="0"/>
              </a:spcAft>
              <a:buClr>
                <a:srgbClr val="000000"/>
              </a:buClr>
              <a:buSzPts val="1200"/>
              <a:buFont typeface="Arial"/>
              <a:buNone/>
            </a:pPr>
            <a:r>
              <a:rPr b="0" baseline="30000" i="0" lang="en-US" sz="1200" u="none" cap="none" strike="noStrike">
                <a:solidFill>
                  <a:srgbClr val="000000"/>
                </a:solidFill>
                <a:latin typeface="Trebuchet MS"/>
                <a:ea typeface="Trebuchet MS"/>
                <a:cs typeface="Trebuchet MS"/>
                <a:sym typeface="Trebuchet MS"/>
              </a:rPr>
              <a:t>*</a:t>
            </a:r>
            <a:r>
              <a:rPr b="0" i="0" lang="en-US" sz="800" u="none" cap="none" strike="noStrike">
                <a:solidFill>
                  <a:srgbClr val="000000"/>
                </a:solidFill>
                <a:latin typeface="Trebuchet MS"/>
                <a:ea typeface="Trebuchet MS"/>
                <a:cs typeface="Trebuchet MS"/>
                <a:sym typeface="Trebuchet MS"/>
              </a:rPr>
              <a:t>We are calling this document the ‘Starting Reception’ definition. Some people/ organisations refer to this as ‘school readiness’.</a:t>
            </a:r>
            <a:endParaRPr b="0" i="0" sz="8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335"/>
              </a:spcBef>
              <a:spcAft>
                <a:spcPts val="0"/>
              </a:spcAft>
              <a:buClr>
                <a:srgbClr val="000000"/>
              </a:buClr>
              <a:buSzPts val="800"/>
              <a:buFont typeface="Arial"/>
              <a:buNone/>
            </a:pPr>
            <a:r>
              <a:t/>
            </a:r>
            <a:endParaRPr b="0" i="0" sz="800" u="none" cap="none" strike="noStrike">
              <a:solidFill>
                <a:srgbClr val="000000"/>
              </a:solidFill>
              <a:latin typeface="Trebuchet MS"/>
              <a:ea typeface="Trebuchet MS"/>
              <a:cs typeface="Trebuchet MS"/>
              <a:sym typeface="Trebuchet MS"/>
            </a:endParaRPr>
          </a:p>
          <a:p>
            <a:pPr indent="0" lvl="0" marL="79375" marR="0" rtl="0" algn="l">
              <a:lnSpc>
                <a:spcPct val="100000"/>
              </a:lnSpc>
              <a:spcBef>
                <a:spcPts val="5"/>
              </a:spcBef>
              <a:spcAft>
                <a:spcPts val="0"/>
              </a:spcAft>
              <a:buClr>
                <a:srgbClr val="000000"/>
              </a:buClr>
              <a:buSzPts val="1400"/>
              <a:buFont typeface="Arial"/>
              <a:buNone/>
            </a:pPr>
            <a:r>
              <a:rPr b="0" i="0" lang="en-US" sz="1400" u="none" cap="none" strike="noStrike">
                <a:solidFill>
                  <a:srgbClr val="163768"/>
                </a:solidFill>
                <a:latin typeface="Trebuchet MS"/>
                <a:ea typeface="Trebuchet MS"/>
                <a:cs typeface="Trebuchet MS"/>
                <a:sym typeface="Trebuchet MS"/>
              </a:rPr>
              <a:t>How can I help my child get ready?</a:t>
            </a:r>
            <a:endParaRPr b="0" i="0" sz="1400" u="none" cap="none" strike="noStrike">
              <a:solidFill>
                <a:srgbClr val="000000"/>
              </a:solidFill>
              <a:latin typeface="Trebuchet MS"/>
              <a:ea typeface="Trebuchet MS"/>
              <a:cs typeface="Trebuchet MS"/>
              <a:sym typeface="Trebuchet MS"/>
            </a:endParaRPr>
          </a:p>
          <a:p>
            <a:pPr indent="0" lvl="0" marL="79375" marR="447040" rtl="0" algn="l">
              <a:lnSpc>
                <a:spcPct val="100000"/>
              </a:lnSpc>
              <a:spcBef>
                <a:spcPts val="505"/>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Your child will have lots of new activities and routines to get used to when they start school. There are some things they’ll need to do more independently than they might have before.</a:t>
            </a:r>
            <a:endParaRPr b="0" i="0" sz="1100" u="none" cap="none" strike="noStrike">
              <a:solidFill>
                <a:srgbClr val="000000"/>
              </a:solidFill>
              <a:latin typeface="Trebuchet MS"/>
              <a:ea typeface="Trebuchet MS"/>
              <a:cs typeface="Trebuchet MS"/>
              <a:sym typeface="Trebuchet MS"/>
            </a:endParaRPr>
          </a:p>
          <a:p>
            <a:pPr indent="0" lvl="0" marL="79375" marR="852805" rtl="0" algn="l">
              <a:lnSpc>
                <a:spcPct val="100000"/>
              </a:lnSpc>
              <a:spcBef>
                <a:spcPts val="565"/>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Research shows that a child’s relationship with their parents is the most important factor in their development, and there’s a lot you can do at home.</a:t>
            </a:r>
            <a:endParaRPr b="0" i="0" sz="1100" u="none" cap="none" strike="noStrike">
              <a:solidFill>
                <a:srgbClr val="000000"/>
              </a:solidFill>
              <a:latin typeface="Trebuchet MS"/>
              <a:ea typeface="Trebuchet MS"/>
              <a:cs typeface="Trebuchet MS"/>
              <a:sym typeface="Trebuchet MS"/>
            </a:endParaRPr>
          </a:p>
          <a:p>
            <a:pPr indent="0" lvl="0" marL="79375" marR="1105535" rtl="0" algn="l">
              <a:lnSpc>
                <a:spcPct val="100000"/>
              </a:lnSpc>
              <a:spcBef>
                <a:spcPts val="570"/>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When your child is at home with you or another caregiver, you can practise as a family with fun activities (we’ve included links at the end of this resource).</a:t>
            </a:r>
            <a:endParaRPr b="0" i="0" sz="1100" u="none" cap="none" strike="noStrike">
              <a:solidFill>
                <a:srgbClr val="000000"/>
              </a:solidFill>
              <a:latin typeface="Trebuchet MS"/>
              <a:ea typeface="Trebuchet MS"/>
              <a:cs typeface="Trebuchet MS"/>
              <a:sym typeface="Trebuchet MS"/>
            </a:endParaRPr>
          </a:p>
          <a:p>
            <a:pPr indent="0" lvl="0" marL="79375" marR="1468120" rtl="0" algn="l">
              <a:lnSpc>
                <a:spcPct val="100000"/>
              </a:lnSpc>
              <a:spcBef>
                <a:spcPts val="565"/>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Some of these skills take time to master, so it’s good to introduce them gradually in your daily routine.</a:t>
            </a:r>
            <a:endParaRPr b="0" i="0" sz="11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grpSp>
        <p:nvGrpSpPr>
          <p:cNvPr id="74" name="Google Shape;74;p3"/>
          <p:cNvGrpSpPr/>
          <p:nvPr/>
        </p:nvGrpSpPr>
        <p:grpSpPr>
          <a:xfrm>
            <a:off x="126000" y="132628"/>
            <a:ext cx="5076190" cy="5540358"/>
            <a:chOff x="126003" y="132635"/>
            <a:chExt cx="5076190" cy="7308215"/>
          </a:xfrm>
        </p:grpSpPr>
        <p:sp>
          <p:nvSpPr>
            <p:cNvPr id="75" name="Google Shape;75;p3"/>
            <p:cNvSpPr/>
            <p:nvPr/>
          </p:nvSpPr>
          <p:spPr>
            <a:xfrm>
              <a:off x="126003" y="132635"/>
              <a:ext cx="5076190" cy="7308215"/>
            </a:xfrm>
            <a:custGeom>
              <a:rect b="b" l="l" r="r" t="t"/>
              <a:pathLst>
                <a:path extrusionOk="0" h="7308215" w="5076190">
                  <a:moveTo>
                    <a:pt x="5003990" y="0"/>
                  </a:moveTo>
                  <a:lnTo>
                    <a:pt x="71996" y="0"/>
                  </a:lnTo>
                  <a:lnTo>
                    <a:pt x="43971" y="5657"/>
                  </a:lnTo>
                  <a:lnTo>
                    <a:pt x="21086" y="21086"/>
                  </a:lnTo>
                  <a:lnTo>
                    <a:pt x="5657" y="43971"/>
                  </a:lnTo>
                  <a:lnTo>
                    <a:pt x="0" y="71996"/>
                  </a:lnTo>
                  <a:lnTo>
                    <a:pt x="0" y="7236002"/>
                  </a:lnTo>
                  <a:lnTo>
                    <a:pt x="5657" y="7264027"/>
                  </a:lnTo>
                  <a:lnTo>
                    <a:pt x="21086" y="7286912"/>
                  </a:lnTo>
                  <a:lnTo>
                    <a:pt x="43971" y="7302341"/>
                  </a:lnTo>
                  <a:lnTo>
                    <a:pt x="71996" y="7307999"/>
                  </a:lnTo>
                  <a:lnTo>
                    <a:pt x="5003990" y="7307999"/>
                  </a:lnTo>
                  <a:lnTo>
                    <a:pt x="5032022" y="7302341"/>
                  </a:lnTo>
                  <a:lnTo>
                    <a:pt x="5054911" y="7286912"/>
                  </a:lnTo>
                  <a:lnTo>
                    <a:pt x="5070341" y="7264027"/>
                  </a:lnTo>
                  <a:lnTo>
                    <a:pt x="5075999" y="7236002"/>
                  </a:lnTo>
                  <a:lnTo>
                    <a:pt x="5075999" y="71996"/>
                  </a:lnTo>
                  <a:lnTo>
                    <a:pt x="5070341" y="43971"/>
                  </a:lnTo>
                  <a:lnTo>
                    <a:pt x="5054911" y="21086"/>
                  </a:lnTo>
                  <a:lnTo>
                    <a:pt x="5032022" y="5657"/>
                  </a:lnTo>
                  <a:lnTo>
                    <a:pt x="500399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6" name="Google Shape;76;p3"/>
            <p:cNvSpPr/>
            <p:nvPr/>
          </p:nvSpPr>
          <p:spPr>
            <a:xfrm>
              <a:off x="522003" y="3357005"/>
              <a:ext cx="4284345" cy="2561590"/>
            </a:xfrm>
            <a:custGeom>
              <a:rect b="b" l="l" r="r" t="t"/>
              <a:pathLst>
                <a:path extrusionOk="0" h="2561590" w="4284345">
                  <a:moveTo>
                    <a:pt x="4211993" y="0"/>
                  </a:moveTo>
                  <a:lnTo>
                    <a:pt x="71996" y="0"/>
                  </a:lnTo>
                  <a:lnTo>
                    <a:pt x="43971" y="5657"/>
                  </a:lnTo>
                  <a:lnTo>
                    <a:pt x="21086" y="21086"/>
                  </a:lnTo>
                  <a:lnTo>
                    <a:pt x="5657" y="43971"/>
                  </a:lnTo>
                  <a:lnTo>
                    <a:pt x="0" y="71996"/>
                  </a:lnTo>
                  <a:lnTo>
                    <a:pt x="0" y="2489390"/>
                  </a:lnTo>
                  <a:lnTo>
                    <a:pt x="5657" y="2517417"/>
                  </a:lnTo>
                  <a:lnTo>
                    <a:pt x="21086" y="2540306"/>
                  </a:lnTo>
                  <a:lnTo>
                    <a:pt x="43971" y="2555739"/>
                  </a:lnTo>
                  <a:lnTo>
                    <a:pt x="71996" y="2561399"/>
                  </a:lnTo>
                  <a:lnTo>
                    <a:pt x="4211993" y="2561399"/>
                  </a:lnTo>
                  <a:lnTo>
                    <a:pt x="4240019" y="2555739"/>
                  </a:lnTo>
                  <a:lnTo>
                    <a:pt x="4262908" y="2540306"/>
                  </a:lnTo>
                  <a:lnTo>
                    <a:pt x="4278342" y="2517417"/>
                  </a:lnTo>
                  <a:lnTo>
                    <a:pt x="4284002" y="2489390"/>
                  </a:lnTo>
                  <a:lnTo>
                    <a:pt x="4284002" y="71996"/>
                  </a:lnTo>
                  <a:lnTo>
                    <a:pt x="4278342" y="43971"/>
                  </a:lnTo>
                  <a:lnTo>
                    <a:pt x="4262908" y="21086"/>
                  </a:lnTo>
                  <a:lnTo>
                    <a:pt x="4240019" y="5657"/>
                  </a:lnTo>
                  <a:lnTo>
                    <a:pt x="4211993" y="0"/>
                  </a:lnTo>
                  <a:close/>
                </a:path>
              </a:pathLst>
            </a:custGeom>
            <a:solidFill>
              <a:srgbClr val="FCDFC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77" name="Google Shape;77;p3"/>
          <p:cNvSpPr txBox="1"/>
          <p:nvPr/>
        </p:nvSpPr>
        <p:spPr>
          <a:xfrm>
            <a:off x="509300" y="753150"/>
            <a:ext cx="4298100" cy="4960200"/>
          </a:xfrm>
          <a:prstGeom prst="rect">
            <a:avLst/>
          </a:prstGeom>
          <a:noFill/>
          <a:ln>
            <a:noFill/>
          </a:ln>
        </p:spPr>
        <p:txBody>
          <a:bodyPr anchorCtr="0" anchor="t" bIns="0" lIns="0" spcFirstLastPara="1" rIns="0" wrap="square" tIns="946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163768"/>
                </a:solidFill>
                <a:latin typeface="Trebuchet MS"/>
                <a:ea typeface="Trebuchet MS"/>
                <a:cs typeface="Trebuchet MS"/>
                <a:sym typeface="Trebuchet MS"/>
              </a:rPr>
              <a:t>What if my child has additional needs?</a:t>
            </a:r>
            <a:endParaRPr b="0" i="0" sz="1400" u="none" cap="none" strike="noStrike">
              <a:solidFill>
                <a:srgbClr val="000000"/>
              </a:solidFill>
              <a:latin typeface="Trebuchet MS"/>
              <a:ea typeface="Trebuchet MS"/>
              <a:cs typeface="Trebuchet MS"/>
              <a:sym typeface="Trebuchet MS"/>
            </a:endParaRPr>
          </a:p>
          <a:p>
            <a:pPr indent="-180340" lvl="0" marL="192405" marR="248920" rtl="0" algn="l">
              <a:lnSpc>
                <a:spcPct val="100000"/>
              </a:lnSpc>
              <a:spcBef>
                <a:spcPts val="505"/>
              </a:spcBef>
              <a:spcAft>
                <a:spcPts val="0"/>
              </a:spcAft>
              <a:buClr>
                <a:srgbClr val="163768"/>
              </a:buClr>
              <a:buSzPts val="1100"/>
              <a:buFont typeface="Trebuchet MS"/>
              <a:buChar char="•"/>
            </a:pPr>
            <a:r>
              <a:rPr b="0" i="0" lang="en-US" sz="1100" u="none" cap="none" strike="noStrike">
                <a:solidFill>
                  <a:srgbClr val="000000"/>
                </a:solidFill>
                <a:latin typeface="Trebuchet MS"/>
                <a:ea typeface="Trebuchet MS"/>
                <a:cs typeface="Trebuchet MS"/>
                <a:sym typeface="Trebuchet MS"/>
              </a:rPr>
              <a:t>If your child needs additional support to settle into Reception, make sure you share as much information as possible with their new teacher. They can work with you to find strategies to support your child.</a:t>
            </a:r>
            <a:endParaRPr b="0" i="0" sz="1100" u="none" cap="none" strike="noStrike">
              <a:solidFill>
                <a:srgbClr val="000000"/>
              </a:solidFill>
              <a:latin typeface="Trebuchet MS"/>
              <a:ea typeface="Trebuchet MS"/>
              <a:cs typeface="Trebuchet MS"/>
              <a:sym typeface="Trebuchet MS"/>
            </a:endParaRPr>
          </a:p>
          <a:p>
            <a:pPr indent="-180340" lvl="0" marL="192405" marR="321945" rtl="0" algn="l">
              <a:lnSpc>
                <a:spcPct val="100000"/>
              </a:lnSpc>
              <a:spcBef>
                <a:spcPts val="565"/>
              </a:spcBef>
              <a:spcAft>
                <a:spcPts val="0"/>
              </a:spcAft>
              <a:buClr>
                <a:srgbClr val="163768"/>
              </a:buClr>
              <a:buSzPts val="1100"/>
              <a:buFont typeface="Trebuchet MS"/>
              <a:buChar char="•"/>
            </a:pPr>
            <a:r>
              <a:rPr b="0" i="0" lang="en-US" sz="1100" u="none" cap="none" strike="noStrike">
                <a:solidFill>
                  <a:srgbClr val="000000"/>
                </a:solidFill>
                <a:latin typeface="Trebuchet MS"/>
                <a:ea typeface="Trebuchet MS"/>
                <a:cs typeface="Trebuchet MS"/>
                <a:sym typeface="Trebuchet MS"/>
              </a:rPr>
              <a:t>Summer born children, or those speaking English as an additional language (EAL) may need more support.</a:t>
            </a:r>
            <a:endParaRPr b="0" i="0" sz="1100" u="none" cap="none" strike="noStrike">
              <a:solidFill>
                <a:srgbClr val="000000"/>
              </a:solidFill>
              <a:latin typeface="Trebuchet MS"/>
              <a:ea typeface="Trebuchet MS"/>
              <a:cs typeface="Trebuchet MS"/>
              <a:sym typeface="Trebuchet MS"/>
            </a:endParaRPr>
          </a:p>
          <a:p>
            <a:pPr indent="-180340" lvl="0" marL="192405" marR="5080" rtl="0" algn="l">
              <a:lnSpc>
                <a:spcPct val="100000"/>
              </a:lnSpc>
              <a:spcBef>
                <a:spcPts val="570"/>
              </a:spcBef>
              <a:spcAft>
                <a:spcPts val="0"/>
              </a:spcAft>
              <a:buClr>
                <a:srgbClr val="163768"/>
              </a:buClr>
              <a:buSzPts val="1100"/>
              <a:buFont typeface="Trebuchet MS"/>
              <a:buChar char="•"/>
            </a:pPr>
            <a:r>
              <a:rPr b="0" i="0" lang="en-US" sz="1100" u="none" cap="none" strike="noStrike">
                <a:solidFill>
                  <a:srgbClr val="000000"/>
                </a:solidFill>
                <a:latin typeface="Trebuchet MS"/>
                <a:ea typeface="Trebuchet MS"/>
                <a:cs typeface="Trebuchet MS"/>
                <a:sym typeface="Trebuchet MS"/>
              </a:rPr>
              <a:t>If you know or suspect your child has special educational needs (SEND), developmental differences or delays, some of these skills may not be achievable for them at this point.</a:t>
            </a:r>
            <a:endParaRPr b="0" i="0" sz="1100" u="none" cap="none" strike="noStrike">
              <a:solidFill>
                <a:srgbClr val="000000"/>
              </a:solidFill>
              <a:latin typeface="Trebuchet MS"/>
              <a:ea typeface="Trebuchet MS"/>
              <a:cs typeface="Trebuchet MS"/>
              <a:sym typeface="Trebuchet MS"/>
            </a:endParaRPr>
          </a:p>
          <a:p>
            <a:pPr indent="-180340" lvl="0" marL="192405" marR="92075" rtl="0" algn="l">
              <a:lnSpc>
                <a:spcPct val="100000"/>
              </a:lnSpc>
              <a:spcBef>
                <a:spcPts val="565"/>
              </a:spcBef>
              <a:spcAft>
                <a:spcPts val="0"/>
              </a:spcAft>
              <a:buClr>
                <a:srgbClr val="163768"/>
              </a:buClr>
              <a:buSzPts val="1100"/>
              <a:buFont typeface="Trebuchet MS"/>
              <a:buChar char="•"/>
            </a:pPr>
            <a:r>
              <a:rPr b="0" i="0" lang="en-US" sz="1100" u="none" cap="none" strike="noStrike">
                <a:solidFill>
                  <a:srgbClr val="000000"/>
                </a:solidFill>
                <a:latin typeface="Trebuchet MS"/>
                <a:ea typeface="Trebuchet MS"/>
                <a:cs typeface="Trebuchet MS"/>
                <a:sym typeface="Trebuchet MS"/>
              </a:rPr>
              <a:t>Early intervention makes a big difference – ask your child’s nursery, school, health visitor, local children’s centre or Family Hub for help.</a:t>
            </a:r>
            <a:endParaRPr sz="1100">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a:solidFill>
                <a:srgbClr val="163768"/>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163768"/>
                </a:solidFill>
                <a:latin typeface="Trebuchet MS"/>
                <a:ea typeface="Trebuchet MS"/>
                <a:cs typeface="Trebuchet MS"/>
                <a:sym typeface="Trebuchet MS"/>
              </a:rPr>
              <a:t>Who can I speak to for help?</a:t>
            </a:r>
            <a:endParaRPr b="0" i="0" sz="1400" u="none" cap="none" strike="noStrike">
              <a:solidFill>
                <a:srgbClr val="000000"/>
              </a:solidFill>
              <a:latin typeface="Trebuchet MS"/>
              <a:ea typeface="Trebuchet MS"/>
              <a:cs typeface="Trebuchet MS"/>
              <a:sym typeface="Trebuchet MS"/>
            </a:endParaRPr>
          </a:p>
          <a:p>
            <a:pPr indent="0" lvl="0" marL="0" marR="76200" rtl="0" algn="l">
              <a:lnSpc>
                <a:spcPct val="100000"/>
              </a:lnSpc>
              <a:spcBef>
                <a:spcPts val="505"/>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All children will need help from their trusted adults so they can feel confident and excited about starting Reception.</a:t>
            </a:r>
            <a:endParaRPr b="0" i="0" sz="1100" u="none" cap="none" strike="noStrike">
              <a:solidFill>
                <a:srgbClr val="000000"/>
              </a:solidFill>
              <a:latin typeface="Trebuchet MS"/>
              <a:ea typeface="Trebuchet MS"/>
              <a:cs typeface="Trebuchet MS"/>
              <a:sym typeface="Trebuchet MS"/>
            </a:endParaRPr>
          </a:p>
          <a:p>
            <a:pPr indent="-144145" lvl="1" marL="346075" marR="907414" rtl="0" algn="l">
              <a:lnSpc>
                <a:spcPct val="100000"/>
              </a:lnSpc>
              <a:spcBef>
                <a:spcPts val="570"/>
              </a:spcBef>
              <a:spcAft>
                <a:spcPts val="0"/>
              </a:spcAft>
              <a:buClr>
                <a:srgbClr val="163768"/>
              </a:buClr>
              <a:buSzPts val="1100"/>
              <a:buFont typeface="Trebuchet MS"/>
              <a:buChar char="•"/>
            </a:pPr>
            <a:r>
              <a:rPr b="0" i="0" lang="en-US" sz="1100" u="none" cap="none" strike="noStrike">
                <a:solidFill>
                  <a:srgbClr val="000000"/>
                </a:solidFill>
                <a:latin typeface="Trebuchet MS"/>
                <a:ea typeface="Trebuchet MS"/>
                <a:cs typeface="Trebuchet MS"/>
                <a:sym typeface="Trebuchet MS"/>
              </a:rPr>
              <a:t>Your childminder/nursery/pre-school team or your health visitor, children’s centre</a:t>
            </a:r>
            <a:endParaRPr b="0" i="0" sz="1100" u="none" cap="none" strike="noStrike">
              <a:solidFill>
                <a:srgbClr val="000000"/>
              </a:solidFill>
              <a:latin typeface="Trebuchet MS"/>
              <a:ea typeface="Trebuchet MS"/>
              <a:cs typeface="Trebuchet MS"/>
              <a:sym typeface="Trebuchet MS"/>
            </a:endParaRPr>
          </a:p>
          <a:p>
            <a:pPr indent="0" lvl="0" marL="346075" marR="145542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or family hub can help if you need more information.</a:t>
            </a:r>
            <a:endParaRPr b="0" i="0" sz="1100" u="none" cap="none" strike="noStrike">
              <a:solidFill>
                <a:srgbClr val="000000"/>
              </a:solidFill>
              <a:latin typeface="Trebuchet MS"/>
              <a:ea typeface="Trebuchet MS"/>
              <a:cs typeface="Trebuchet MS"/>
              <a:sym typeface="Trebuchet MS"/>
            </a:endParaRPr>
          </a:p>
          <a:p>
            <a:pPr indent="-144145" lvl="1" marL="346075" marR="1394460" rtl="0" algn="l">
              <a:lnSpc>
                <a:spcPct val="100000"/>
              </a:lnSpc>
              <a:spcBef>
                <a:spcPts val="565"/>
              </a:spcBef>
              <a:spcAft>
                <a:spcPts val="0"/>
              </a:spcAft>
              <a:buClr>
                <a:srgbClr val="163768"/>
              </a:buClr>
              <a:buSzPts val="1100"/>
              <a:buFont typeface="Trebuchet MS"/>
              <a:buChar char="•"/>
            </a:pPr>
            <a:r>
              <a:rPr b="0" i="0" lang="en-US" sz="1100" u="none" cap="none" strike="noStrike">
                <a:solidFill>
                  <a:srgbClr val="000000"/>
                </a:solidFill>
                <a:latin typeface="Trebuchet MS"/>
                <a:ea typeface="Trebuchet MS"/>
                <a:cs typeface="Trebuchet MS"/>
                <a:sym typeface="Trebuchet MS"/>
              </a:rPr>
              <a:t>We’ve also put together a list of organisations and resources further down to help you and your child get ready together.</a:t>
            </a:r>
            <a:endParaRPr b="0" i="0" sz="1100" u="none" cap="none" strike="noStrike">
              <a:solidFill>
                <a:srgbClr val="000000"/>
              </a:solidFill>
              <a:latin typeface="Trebuchet MS"/>
              <a:ea typeface="Trebuchet MS"/>
              <a:cs typeface="Trebuchet MS"/>
              <a:sym typeface="Trebuchet MS"/>
            </a:endParaRPr>
          </a:p>
        </p:txBody>
      </p:sp>
      <p:grpSp>
        <p:nvGrpSpPr>
          <p:cNvPr id="78" name="Google Shape;78;p3"/>
          <p:cNvGrpSpPr/>
          <p:nvPr/>
        </p:nvGrpSpPr>
        <p:grpSpPr>
          <a:xfrm>
            <a:off x="2965789" y="5075982"/>
            <a:ext cx="1980337" cy="2008124"/>
            <a:chOff x="2757639" y="4601857"/>
            <a:chExt cx="1980337" cy="2008124"/>
          </a:xfrm>
        </p:grpSpPr>
        <p:sp>
          <p:nvSpPr>
            <p:cNvPr id="79" name="Google Shape;79;p3"/>
            <p:cNvSpPr/>
            <p:nvPr/>
          </p:nvSpPr>
          <p:spPr>
            <a:xfrm>
              <a:off x="3518655" y="5488452"/>
              <a:ext cx="1270" cy="1270"/>
            </a:xfrm>
            <a:custGeom>
              <a:rect b="b" l="l" r="r" t="t"/>
              <a:pathLst>
                <a:path extrusionOk="0" h="1270" w="1270">
                  <a:moveTo>
                    <a:pt x="685" y="0"/>
                  </a:moveTo>
                  <a:lnTo>
                    <a:pt x="355" y="266"/>
                  </a:lnTo>
                  <a:lnTo>
                    <a:pt x="63" y="584"/>
                  </a:lnTo>
                  <a:lnTo>
                    <a:pt x="38" y="762"/>
                  </a:lnTo>
                  <a:lnTo>
                    <a:pt x="12" y="889"/>
                  </a:lnTo>
                  <a:lnTo>
                    <a:pt x="1041" y="12"/>
                  </a:lnTo>
                  <a:lnTo>
                    <a:pt x="685"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0" name="Google Shape;80;p3"/>
            <p:cNvSpPr/>
            <p:nvPr/>
          </p:nvSpPr>
          <p:spPr>
            <a:xfrm>
              <a:off x="3740403" y="5617473"/>
              <a:ext cx="992505" cy="992505"/>
            </a:xfrm>
            <a:custGeom>
              <a:rect b="b" l="l" r="r" t="t"/>
              <a:pathLst>
                <a:path extrusionOk="0" h="992504" w="992504">
                  <a:moveTo>
                    <a:pt x="496125" y="0"/>
                  </a:moveTo>
                  <a:lnTo>
                    <a:pt x="448345" y="2271"/>
                  </a:lnTo>
                  <a:lnTo>
                    <a:pt x="401850" y="8945"/>
                  </a:lnTo>
                  <a:lnTo>
                    <a:pt x="356847" y="19816"/>
                  </a:lnTo>
                  <a:lnTo>
                    <a:pt x="313546" y="34674"/>
                  </a:lnTo>
                  <a:lnTo>
                    <a:pt x="272153" y="53313"/>
                  </a:lnTo>
                  <a:lnTo>
                    <a:pt x="232877" y="75523"/>
                  </a:lnTo>
                  <a:lnTo>
                    <a:pt x="195925" y="101098"/>
                  </a:lnTo>
                  <a:lnTo>
                    <a:pt x="161506" y="129829"/>
                  </a:lnTo>
                  <a:lnTo>
                    <a:pt x="129827" y="161508"/>
                  </a:lnTo>
                  <a:lnTo>
                    <a:pt x="101097" y="195928"/>
                  </a:lnTo>
                  <a:lnTo>
                    <a:pt x="75523" y="232880"/>
                  </a:lnTo>
                  <a:lnTo>
                    <a:pt x="53312" y="272158"/>
                  </a:lnTo>
                  <a:lnTo>
                    <a:pt x="34674" y="313552"/>
                  </a:lnTo>
                  <a:lnTo>
                    <a:pt x="19816" y="356854"/>
                  </a:lnTo>
                  <a:lnTo>
                    <a:pt x="8945" y="401858"/>
                  </a:lnTo>
                  <a:lnTo>
                    <a:pt x="2271" y="448355"/>
                  </a:lnTo>
                  <a:lnTo>
                    <a:pt x="0" y="496138"/>
                  </a:lnTo>
                  <a:lnTo>
                    <a:pt x="2271" y="543918"/>
                  </a:lnTo>
                  <a:lnTo>
                    <a:pt x="8945" y="590413"/>
                  </a:lnTo>
                  <a:lnTo>
                    <a:pt x="19816" y="635415"/>
                  </a:lnTo>
                  <a:lnTo>
                    <a:pt x="34674" y="678717"/>
                  </a:lnTo>
                  <a:lnTo>
                    <a:pt x="53312" y="720110"/>
                  </a:lnTo>
                  <a:lnTo>
                    <a:pt x="75523" y="759386"/>
                  </a:lnTo>
                  <a:lnTo>
                    <a:pt x="101097" y="796337"/>
                  </a:lnTo>
                  <a:lnTo>
                    <a:pt x="129827" y="830756"/>
                  </a:lnTo>
                  <a:lnTo>
                    <a:pt x="161506" y="862435"/>
                  </a:lnTo>
                  <a:lnTo>
                    <a:pt x="195925" y="891166"/>
                  </a:lnTo>
                  <a:lnTo>
                    <a:pt x="232877" y="916740"/>
                  </a:lnTo>
                  <a:lnTo>
                    <a:pt x="272153" y="938950"/>
                  </a:lnTo>
                  <a:lnTo>
                    <a:pt x="313546" y="957589"/>
                  </a:lnTo>
                  <a:lnTo>
                    <a:pt x="356847" y="972447"/>
                  </a:lnTo>
                  <a:lnTo>
                    <a:pt x="401850" y="983317"/>
                  </a:lnTo>
                  <a:lnTo>
                    <a:pt x="448345" y="989992"/>
                  </a:lnTo>
                  <a:lnTo>
                    <a:pt x="496125" y="992263"/>
                  </a:lnTo>
                  <a:lnTo>
                    <a:pt x="543905" y="989992"/>
                  </a:lnTo>
                  <a:lnTo>
                    <a:pt x="590400" y="983317"/>
                  </a:lnTo>
                  <a:lnTo>
                    <a:pt x="635403" y="972447"/>
                  </a:lnTo>
                  <a:lnTo>
                    <a:pt x="678704" y="957589"/>
                  </a:lnTo>
                  <a:lnTo>
                    <a:pt x="720097" y="938950"/>
                  </a:lnTo>
                  <a:lnTo>
                    <a:pt x="759373" y="916740"/>
                  </a:lnTo>
                  <a:lnTo>
                    <a:pt x="796325" y="891166"/>
                  </a:lnTo>
                  <a:lnTo>
                    <a:pt x="830744" y="862435"/>
                  </a:lnTo>
                  <a:lnTo>
                    <a:pt x="862423" y="830756"/>
                  </a:lnTo>
                  <a:lnTo>
                    <a:pt x="891153" y="796337"/>
                  </a:lnTo>
                  <a:lnTo>
                    <a:pt x="916727" y="759386"/>
                  </a:lnTo>
                  <a:lnTo>
                    <a:pt x="938938" y="720110"/>
                  </a:lnTo>
                  <a:lnTo>
                    <a:pt x="957576" y="678717"/>
                  </a:lnTo>
                  <a:lnTo>
                    <a:pt x="972434" y="635415"/>
                  </a:lnTo>
                  <a:lnTo>
                    <a:pt x="983305" y="590413"/>
                  </a:lnTo>
                  <a:lnTo>
                    <a:pt x="989979" y="543918"/>
                  </a:lnTo>
                  <a:lnTo>
                    <a:pt x="992251" y="496138"/>
                  </a:lnTo>
                  <a:lnTo>
                    <a:pt x="989979" y="448355"/>
                  </a:lnTo>
                  <a:lnTo>
                    <a:pt x="983305" y="401858"/>
                  </a:lnTo>
                  <a:lnTo>
                    <a:pt x="972434" y="356854"/>
                  </a:lnTo>
                  <a:lnTo>
                    <a:pt x="957576" y="313552"/>
                  </a:lnTo>
                  <a:lnTo>
                    <a:pt x="938938" y="272158"/>
                  </a:lnTo>
                  <a:lnTo>
                    <a:pt x="916727" y="232880"/>
                  </a:lnTo>
                  <a:lnTo>
                    <a:pt x="891153" y="195928"/>
                  </a:lnTo>
                  <a:lnTo>
                    <a:pt x="862423" y="161508"/>
                  </a:lnTo>
                  <a:lnTo>
                    <a:pt x="830744" y="129829"/>
                  </a:lnTo>
                  <a:lnTo>
                    <a:pt x="796325" y="101098"/>
                  </a:lnTo>
                  <a:lnTo>
                    <a:pt x="759373" y="75523"/>
                  </a:lnTo>
                  <a:lnTo>
                    <a:pt x="720097" y="53313"/>
                  </a:lnTo>
                  <a:lnTo>
                    <a:pt x="678704" y="34674"/>
                  </a:lnTo>
                  <a:lnTo>
                    <a:pt x="635403" y="19816"/>
                  </a:lnTo>
                  <a:lnTo>
                    <a:pt x="590400" y="8945"/>
                  </a:lnTo>
                  <a:lnTo>
                    <a:pt x="543905" y="2271"/>
                  </a:lnTo>
                  <a:lnTo>
                    <a:pt x="496125" y="0"/>
                  </a:lnTo>
                  <a:close/>
                </a:path>
              </a:pathLst>
            </a:custGeom>
            <a:solidFill>
              <a:srgbClr val="FBB8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 name="Google Shape;81;p3"/>
            <p:cNvSpPr/>
            <p:nvPr/>
          </p:nvSpPr>
          <p:spPr>
            <a:xfrm>
              <a:off x="3740391" y="5617476"/>
              <a:ext cx="997585" cy="992505"/>
            </a:xfrm>
            <a:custGeom>
              <a:rect b="b" l="l" r="r" t="t"/>
              <a:pathLst>
                <a:path extrusionOk="0" h="992504" w="997585">
                  <a:moveTo>
                    <a:pt x="43561" y="650621"/>
                  </a:moveTo>
                  <a:lnTo>
                    <a:pt x="42354" y="646823"/>
                  </a:lnTo>
                  <a:lnTo>
                    <a:pt x="41757" y="645541"/>
                  </a:lnTo>
                  <a:lnTo>
                    <a:pt x="42138" y="646823"/>
                  </a:lnTo>
                  <a:lnTo>
                    <a:pt x="43561" y="650621"/>
                  </a:lnTo>
                  <a:close/>
                </a:path>
                <a:path extrusionOk="0" h="992504" w="997585">
                  <a:moveTo>
                    <a:pt x="116700" y="819531"/>
                  </a:moveTo>
                  <a:lnTo>
                    <a:pt x="114515" y="816991"/>
                  </a:lnTo>
                  <a:lnTo>
                    <a:pt x="114033" y="816457"/>
                  </a:lnTo>
                  <a:lnTo>
                    <a:pt x="114300" y="816991"/>
                  </a:lnTo>
                  <a:lnTo>
                    <a:pt x="116700" y="819531"/>
                  </a:lnTo>
                  <a:close/>
                </a:path>
                <a:path extrusionOk="0" h="992504" w="997585">
                  <a:moveTo>
                    <a:pt x="165112" y="537032"/>
                  </a:moveTo>
                  <a:lnTo>
                    <a:pt x="164947" y="536244"/>
                  </a:lnTo>
                  <a:lnTo>
                    <a:pt x="164782" y="535724"/>
                  </a:lnTo>
                  <a:lnTo>
                    <a:pt x="164630" y="535393"/>
                  </a:lnTo>
                  <a:lnTo>
                    <a:pt x="165112" y="537032"/>
                  </a:lnTo>
                  <a:close/>
                </a:path>
                <a:path extrusionOk="0" h="992504" w="997585">
                  <a:moveTo>
                    <a:pt x="169913" y="846251"/>
                  </a:moveTo>
                  <a:lnTo>
                    <a:pt x="166382" y="842391"/>
                  </a:lnTo>
                  <a:lnTo>
                    <a:pt x="167614" y="844067"/>
                  </a:lnTo>
                  <a:lnTo>
                    <a:pt x="169913" y="846251"/>
                  </a:lnTo>
                  <a:close/>
                </a:path>
                <a:path extrusionOk="0" h="992504" w="997585">
                  <a:moveTo>
                    <a:pt x="172453" y="157111"/>
                  </a:moveTo>
                  <a:lnTo>
                    <a:pt x="171805" y="158076"/>
                  </a:lnTo>
                  <a:lnTo>
                    <a:pt x="172046" y="157772"/>
                  </a:lnTo>
                  <a:lnTo>
                    <a:pt x="172250" y="157454"/>
                  </a:lnTo>
                  <a:lnTo>
                    <a:pt x="172453" y="157111"/>
                  </a:lnTo>
                  <a:close/>
                </a:path>
                <a:path extrusionOk="0" h="992504" w="997585">
                  <a:moveTo>
                    <a:pt x="198221" y="350570"/>
                  </a:moveTo>
                  <a:lnTo>
                    <a:pt x="198081" y="350799"/>
                  </a:lnTo>
                  <a:lnTo>
                    <a:pt x="197993" y="350939"/>
                  </a:lnTo>
                  <a:lnTo>
                    <a:pt x="197853" y="351142"/>
                  </a:lnTo>
                  <a:lnTo>
                    <a:pt x="198069" y="351180"/>
                  </a:lnTo>
                  <a:lnTo>
                    <a:pt x="198208" y="351396"/>
                  </a:lnTo>
                  <a:lnTo>
                    <a:pt x="198221" y="350570"/>
                  </a:lnTo>
                  <a:close/>
                </a:path>
                <a:path extrusionOk="0" h="992504" w="997585">
                  <a:moveTo>
                    <a:pt x="198869" y="660857"/>
                  </a:moveTo>
                  <a:lnTo>
                    <a:pt x="198323" y="657517"/>
                  </a:lnTo>
                  <a:lnTo>
                    <a:pt x="198501" y="660095"/>
                  </a:lnTo>
                  <a:lnTo>
                    <a:pt x="198869" y="660857"/>
                  </a:lnTo>
                  <a:close/>
                </a:path>
                <a:path extrusionOk="0" h="992504" w="997585">
                  <a:moveTo>
                    <a:pt x="232130" y="383057"/>
                  </a:moveTo>
                  <a:lnTo>
                    <a:pt x="231190" y="382371"/>
                  </a:lnTo>
                  <a:lnTo>
                    <a:pt x="231000" y="382435"/>
                  </a:lnTo>
                  <a:lnTo>
                    <a:pt x="232130" y="383057"/>
                  </a:lnTo>
                  <a:close/>
                </a:path>
                <a:path extrusionOk="0" h="992504" w="997585">
                  <a:moveTo>
                    <a:pt x="248526" y="280327"/>
                  </a:moveTo>
                  <a:lnTo>
                    <a:pt x="248335" y="280327"/>
                  </a:lnTo>
                  <a:lnTo>
                    <a:pt x="247789" y="281546"/>
                  </a:lnTo>
                  <a:lnTo>
                    <a:pt x="248526" y="280327"/>
                  </a:lnTo>
                  <a:close/>
                </a:path>
                <a:path extrusionOk="0" h="992504" w="997585">
                  <a:moveTo>
                    <a:pt x="259524" y="374434"/>
                  </a:moveTo>
                  <a:lnTo>
                    <a:pt x="257162" y="375513"/>
                  </a:lnTo>
                  <a:lnTo>
                    <a:pt x="253238" y="376783"/>
                  </a:lnTo>
                  <a:lnTo>
                    <a:pt x="253403" y="378053"/>
                  </a:lnTo>
                  <a:lnTo>
                    <a:pt x="255739" y="376783"/>
                  </a:lnTo>
                  <a:lnTo>
                    <a:pt x="258178" y="375513"/>
                  </a:lnTo>
                  <a:lnTo>
                    <a:pt x="259524" y="374434"/>
                  </a:lnTo>
                  <a:close/>
                </a:path>
                <a:path extrusionOk="0" h="992504" w="997585">
                  <a:moveTo>
                    <a:pt x="259956" y="374243"/>
                  </a:moveTo>
                  <a:lnTo>
                    <a:pt x="259778" y="374243"/>
                  </a:lnTo>
                  <a:lnTo>
                    <a:pt x="259524" y="374434"/>
                  </a:lnTo>
                  <a:lnTo>
                    <a:pt x="259956" y="374243"/>
                  </a:lnTo>
                  <a:close/>
                </a:path>
                <a:path extrusionOk="0" h="992504" w="997585">
                  <a:moveTo>
                    <a:pt x="263042" y="375513"/>
                  </a:moveTo>
                  <a:lnTo>
                    <a:pt x="262559" y="375259"/>
                  </a:lnTo>
                  <a:lnTo>
                    <a:pt x="261962" y="376783"/>
                  </a:lnTo>
                  <a:lnTo>
                    <a:pt x="263042" y="375513"/>
                  </a:lnTo>
                  <a:close/>
                </a:path>
                <a:path extrusionOk="0" h="992504" w="997585">
                  <a:moveTo>
                    <a:pt x="273329" y="684974"/>
                  </a:moveTo>
                  <a:lnTo>
                    <a:pt x="273240" y="685152"/>
                  </a:lnTo>
                  <a:lnTo>
                    <a:pt x="273253" y="685330"/>
                  </a:lnTo>
                  <a:lnTo>
                    <a:pt x="273291" y="685088"/>
                  </a:lnTo>
                  <a:close/>
                </a:path>
                <a:path extrusionOk="0" h="992504" w="997585">
                  <a:moveTo>
                    <a:pt x="307695" y="613244"/>
                  </a:moveTo>
                  <a:lnTo>
                    <a:pt x="307479" y="613397"/>
                  </a:lnTo>
                  <a:lnTo>
                    <a:pt x="307314" y="613511"/>
                  </a:lnTo>
                  <a:lnTo>
                    <a:pt x="307644" y="613410"/>
                  </a:lnTo>
                  <a:lnTo>
                    <a:pt x="307695" y="613244"/>
                  </a:lnTo>
                  <a:close/>
                </a:path>
                <a:path extrusionOk="0" h="992504" w="997585">
                  <a:moveTo>
                    <a:pt x="309257" y="610908"/>
                  </a:moveTo>
                  <a:lnTo>
                    <a:pt x="308787" y="610666"/>
                  </a:lnTo>
                  <a:lnTo>
                    <a:pt x="308025" y="612267"/>
                  </a:lnTo>
                  <a:lnTo>
                    <a:pt x="307809" y="612876"/>
                  </a:lnTo>
                  <a:lnTo>
                    <a:pt x="307695" y="613244"/>
                  </a:lnTo>
                  <a:lnTo>
                    <a:pt x="308546" y="612648"/>
                  </a:lnTo>
                  <a:lnTo>
                    <a:pt x="309016" y="611847"/>
                  </a:lnTo>
                  <a:lnTo>
                    <a:pt x="309257" y="610908"/>
                  </a:lnTo>
                  <a:close/>
                </a:path>
                <a:path extrusionOk="0" h="992504" w="997585">
                  <a:moveTo>
                    <a:pt x="316090" y="784872"/>
                  </a:moveTo>
                  <a:lnTo>
                    <a:pt x="309778" y="780821"/>
                  </a:lnTo>
                  <a:lnTo>
                    <a:pt x="310057" y="781227"/>
                  </a:lnTo>
                  <a:lnTo>
                    <a:pt x="312280" y="782967"/>
                  </a:lnTo>
                  <a:lnTo>
                    <a:pt x="314388" y="784250"/>
                  </a:lnTo>
                  <a:lnTo>
                    <a:pt x="316090" y="784872"/>
                  </a:lnTo>
                  <a:close/>
                </a:path>
                <a:path extrusionOk="0" h="992504" w="997585">
                  <a:moveTo>
                    <a:pt x="318160" y="788784"/>
                  </a:moveTo>
                  <a:lnTo>
                    <a:pt x="317842" y="788263"/>
                  </a:lnTo>
                  <a:lnTo>
                    <a:pt x="317347" y="788263"/>
                  </a:lnTo>
                  <a:lnTo>
                    <a:pt x="318160" y="788784"/>
                  </a:lnTo>
                  <a:close/>
                </a:path>
                <a:path extrusionOk="0" h="992504" w="997585">
                  <a:moveTo>
                    <a:pt x="323164" y="964857"/>
                  </a:moveTo>
                  <a:lnTo>
                    <a:pt x="319595" y="963206"/>
                  </a:lnTo>
                  <a:lnTo>
                    <a:pt x="318706" y="963041"/>
                  </a:lnTo>
                  <a:lnTo>
                    <a:pt x="323164" y="964857"/>
                  </a:lnTo>
                  <a:close/>
                </a:path>
                <a:path extrusionOk="0" h="992504" w="997585">
                  <a:moveTo>
                    <a:pt x="328066" y="966851"/>
                  </a:moveTo>
                  <a:lnTo>
                    <a:pt x="323164" y="964857"/>
                  </a:lnTo>
                  <a:lnTo>
                    <a:pt x="324739" y="965581"/>
                  </a:lnTo>
                  <a:lnTo>
                    <a:pt x="328066" y="966851"/>
                  </a:lnTo>
                  <a:close/>
                </a:path>
                <a:path extrusionOk="0" h="992504" w="997585">
                  <a:moveTo>
                    <a:pt x="328917" y="360095"/>
                  </a:moveTo>
                  <a:lnTo>
                    <a:pt x="328701" y="360095"/>
                  </a:lnTo>
                  <a:lnTo>
                    <a:pt x="328561" y="360273"/>
                  </a:lnTo>
                  <a:lnTo>
                    <a:pt x="328917" y="360095"/>
                  </a:lnTo>
                  <a:close/>
                </a:path>
                <a:path extrusionOk="0" h="992504" w="997585">
                  <a:moveTo>
                    <a:pt x="329044" y="360273"/>
                  </a:moveTo>
                  <a:lnTo>
                    <a:pt x="328917" y="360095"/>
                  </a:lnTo>
                  <a:lnTo>
                    <a:pt x="328739" y="360273"/>
                  </a:lnTo>
                  <a:lnTo>
                    <a:pt x="327964" y="361543"/>
                  </a:lnTo>
                  <a:lnTo>
                    <a:pt x="329044" y="360273"/>
                  </a:lnTo>
                  <a:close/>
                </a:path>
                <a:path extrusionOk="0" h="992504" w="997585">
                  <a:moveTo>
                    <a:pt x="360476" y="211848"/>
                  </a:moveTo>
                  <a:lnTo>
                    <a:pt x="360273" y="211823"/>
                  </a:lnTo>
                  <a:lnTo>
                    <a:pt x="360146" y="211848"/>
                  </a:lnTo>
                  <a:lnTo>
                    <a:pt x="360349" y="211861"/>
                  </a:lnTo>
                  <a:lnTo>
                    <a:pt x="360476" y="211848"/>
                  </a:lnTo>
                  <a:close/>
                </a:path>
                <a:path extrusionOk="0" h="992504" w="997585">
                  <a:moveTo>
                    <a:pt x="375767" y="188823"/>
                  </a:moveTo>
                  <a:lnTo>
                    <a:pt x="370471" y="187731"/>
                  </a:lnTo>
                  <a:lnTo>
                    <a:pt x="368427" y="190093"/>
                  </a:lnTo>
                  <a:lnTo>
                    <a:pt x="375767" y="188823"/>
                  </a:lnTo>
                  <a:close/>
                </a:path>
                <a:path extrusionOk="0" h="992504" w="997585">
                  <a:moveTo>
                    <a:pt x="401789" y="975499"/>
                  </a:moveTo>
                  <a:lnTo>
                    <a:pt x="401637" y="975296"/>
                  </a:lnTo>
                  <a:lnTo>
                    <a:pt x="401447" y="975169"/>
                  </a:lnTo>
                  <a:lnTo>
                    <a:pt x="398437" y="974953"/>
                  </a:lnTo>
                  <a:lnTo>
                    <a:pt x="399986" y="975283"/>
                  </a:lnTo>
                  <a:lnTo>
                    <a:pt x="401053" y="975550"/>
                  </a:lnTo>
                  <a:lnTo>
                    <a:pt x="401789" y="975499"/>
                  </a:lnTo>
                  <a:close/>
                </a:path>
                <a:path extrusionOk="0" h="992504" w="997585">
                  <a:moveTo>
                    <a:pt x="401802" y="975880"/>
                  </a:moveTo>
                  <a:lnTo>
                    <a:pt x="401789" y="975741"/>
                  </a:lnTo>
                  <a:lnTo>
                    <a:pt x="401129" y="975741"/>
                  </a:lnTo>
                  <a:lnTo>
                    <a:pt x="401802" y="975880"/>
                  </a:lnTo>
                  <a:close/>
                </a:path>
                <a:path extrusionOk="0" h="992504" w="997585">
                  <a:moveTo>
                    <a:pt x="434644" y="839927"/>
                  </a:moveTo>
                  <a:lnTo>
                    <a:pt x="434555" y="839698"/>
                  </a:lnTo>
                  <a:lnTo>
                    <a:pt x="434416" y="839558"/>
                  </a:lnTo>
                  <a:lnTo>
                    <a:pt x="432219" y="839698"/>
                  </a:lnTo>
                  <a:lnTo>
                    <a:pt x="433336" y="839889"/>
                  </a:lnTo>
                  <a:lnTo>
                    <a:pt x="434111" y="840016"/>
                  </a:lnTo>
                  <a:lnTo>
                    <a:pt x="434644" y="839927"/>
                  </a:lnTo>
                  <a:close/>
                </a:path>
                <a:path extrusionOk="0" h="992504" w="997585">
                  <a:moveTo>
                    <a:pt x="443572" y="412343"/>
                  </a:moveTo>
                  <a:lnTo>
                    <a:pt x="441769" y="411073"/>
                  </a:lnTo>
                  <a:lnTo>
                    <a:pt x="441083" y="412343"/>
                  </a:lnTo>
                  <a:lnTo>
                    <a:pt x="443572" y="412343"/>
                  </a:lnTo>
                  <a:close/>
                </a:path>
                <a:path extrusionOk="0" h="992504" w="997585">
                  <a:moveTo>
                    <a:pt x="444398" y="224320"/>
                  </a:moveTo>
                  <a:lnTo>
                    <a:pt x="444182" y="224142"/>
                  </a:lnTo>
                  <a:lnTo>
                    <a:pt x="444030" y="224015"/>
                  </a:lnTo>
                  <a:lnTo>
                    <a:pt x="444220" y="224307"/>
                  </a:lnTo>
                  <a:lnTo>
                    <a:pt x="444398" y="224320"/>
                  </a:lnTo>
                  <a:close/>
                </a:path>
                <a:path extrusionOk="0" h="992504" w="997585">
                  <a:moveTo>
                    <a:pt x="447357" y="224751"/>
                  </a:moveTo>
                  <a:lnTo>
                    <a:pt x="445490" y="224396"/>
                  </a:lnTo>
                  <a:lnTo>
                    <a:pt x="444398" y="224320"/>
                  </a:lnTo>
                  <a:lnTo>
                    <a:pt x="445249" y="225005"/>
                  </a:lnTo>
                  <a:lnTo>
                    <a:pt x="446201" y="225259"/>
                  </a:lnTo>
                  <a:lnTo>
                    <a:pt x="447243" y="225272"/>
                  </a:lnTo>
                  <a:lnTo>
                    <a:pt x="447357" y="224751"/>
                  </a:lnTo>
                  <a:close/>
                </a:path>
                <a:path extrusionOk="0" h="992504" w="997585">
                  <a:moveTo>
                    <a:pt x="450583" y="842327"/>
                  </a:moveTo>
                  <a:lnTo>
                    <a:pt x="448119" y="842149"/>
                  </a:lnTo>
                  <a:lnTo>
                    <a:pt x="448183" y="842378"/>
                  </a:lnTo>
                  <a:lnTo>
                    <a:pt x="449211" y="842746"/>
                  </a:lnTo>
                  <a:lnTo>
                    <a:pt x="450583" y="842327"/>
                  </a:lnTo>
                  <a:close/>
                </a:path>
                <a:path extrusionOk="0" h="992504" w="997585">
                  <a:moveTo>
                    <a:pt x="457530" y="166827"/>
                  </a:moveTo>
                  <a:lnTo>
                    <a:pt x="453809" y="167233"/>
                  </a:lnTo>
                  <a:lnTo>
                    <a:pt x="457009" y="167233"/>
                  </a:lnTo>
                  <a:lnTo>
                    <a:pt x="457530" y="166827"/>
                  </a:lnTo>
                  <a:close/>
                </a:path>
                <a:path extrusionOk="0" h="992504" w="997585">
                  <a:moveTo>
                    <a:pt x="457542" y="400913"/>
                  </a:moveTo>
                  <a:lnTo>
                    <a:pt x="457327" y="399643"/>
                  </a:lnTo>
                  <a:lnTo>
                    <a:pt x="454698" y="400913"/>
                  </a:lnTo>
                  <a:lnTo>
                    <a:pt x="457542" y="400913"/>
                  </a:lnTo>
                  <a:close/>
                </a:path>
                <a:path extrusionOk="0" h="992504" w="997585">
                  <a:moveTo>
                    <a:pt x="480720" y="413613"/>
                  </a:moveTo>
                  <a:lnTo>
                    <a:pt x="440410" y="413613"/>
                  </a:lnTo>
                  <a:lnTo>
                    <a:pt x="439737" y="413613"/>
                  </a:lnTo>
                  <a:lnTo>
                    <a:pt x="439051" y="413613"/>
                  </a:lnTo>
                  <a:lnTo>
                    <a:pt x="437286" y="418693"/>
                  </a:lnTo>
                  <a:lnTo>
                    <a:pt x="438645" y="416153"/>
                  </a:lnTo>
                  <a:lnTo>
                    <a:pt x="440283" y="417423"/>
                  </a:lnTo>
                  <a:lnTo>
                    <a:pt x="439674" y="421233"/>
                  </a:lnTo>
                  <a:lnTo>
                    <a:pt x="474040" y="421233"/>
                  </a:lnTo>
                  <a:lnTo>
                    <a:pt x="478485" y="416153"/>
                  </a:lnTo>
                  <a:lnTo>
                    <a:pt x="480720" y="413613"/>
                  </a:lnTo>
                  <a:close/>
                </a:path>
                <a:path extrusionOk="0" h="992504" w="997585">
                  <a:moveTo>
                    <a:pt x="481076" y="138099"/>
                  </a:moveTo>
                  <a:lnTo>
                    <a:pt x="480136" y="138150"/>
                  </a:lnTo>
                  <a:lnTo>
                    <a:pt x="479628" y="138239"/>
                  </a:lnTo>
                  <a:lnTo>
                    <a:pt x="479285" y="138353"/>
                  </a:lnTo>
                  <a:lnTo>
                    <a:pt x="479882" y="138264"/>
                  </a:lnTo>
                  <a:lnTo>
                    <a:pt x="481076" y="138099"/>
                  </a:lnTo>
                  <a:close/>
                </a:path>
                <a:path extrusionOk="0" h="992504" w="997585">
                  <a:moveTo>
                    <a:pt x="484682" y="0"/>
                  </a:moveTo>
                  <a:lnTo>
                    <a:pt x="483400" y="50"/>
                  </a:lnTo>
                  <a:lnTo>
                    <a:pt x="482688" y="165"/>
                  </a:lnTo>
                  <a:lnTo>
                    <a:pt x="482206" y="304"/>
                  </a:lnTo>
                  <a:lnTo>
                    <a:pt x="483031" y="203"/>
                  </a:lnTo>
                  <a:lnTo>
                    <a:pt x="483908" y="101"/>
                  </a:lnTo>
                  <a:lnTo>
                    <a:pt x="484682" y="0"/>
                  </a:lnTo>
                  <a:close/>
                </a:path>
                <a:path extrusionOk="0" h="992504" w="997585">
                  <a:moveTo>
                    <a:pt x="486346" y="364680"/>
                  </a:moveTo>
                  <a:lnTo>
                    <a:pt x="486232" y="364312"/>
                  </a:lnTo>
                  <a:lnTo>
                    <a:pt x="486143" y="363982"/>
                  </a:lnTo>
                  <a:lnTo>
                    <a:pt x="486092" y="363715"/>
                  </a:lnTo>
                  <a:lnTo>
                    <a:pt x="486181" y="364845"/>
                  </a:lnTo>
                  <a:lnTo>
                    <a:pt x="486346" y="364680"/>
                  </a:lnTo>
                  <a:close/>
                </a:path>
                <a:path extrusionOk="0" h="992504" w="997585">
                  <a:moveTo>
                    <a:pt x="488543" y="101"/>
                  </a:moveTo>
                  <a:lnTo>
                    <a:pt x="487260" y="152"/>
                  </a:lnTo>
                  <a:lnTo>
                    <a:pt x="486549" y="241"/>
                  </a:lnTo>
                  <a:lnTo>
                    <a:pt x="486067" y="330"/>
                  </a:lnTo>
                  <a:lnTo>
                    <a:pt x="486892" y="254"/>
                  </a:lnTo>
                  <a:lnTo>
                    <a:pt x="487768" y="165"/>
                  </a:lnTo>
                  <a:lnTo>
                    <a:pt x="488543" y="101"/>
                  </a:lnTo>
                  <a:close/>
                </a:path>
                <a:path extrusionOk="0" h="992504" w="997585">
                  <a:moveTo>
                    <a:pt x="492290" y="359498"/>
                  </a:moveTo>
                  <a:lnTo>
                    <a:pt x="491045" y="361543"/>
                  </a:lnTo>
                  <a:lnTo>
                    <a:pt x="491858" y="361543"/>
                  </a:lnTo>
                  <a:lnTo>
                    <a:pt x="492290" y="359498"/>
                  </a:lnTo>
                  <a:close/>
                </a:path>
                <a:path extrusionOk="0" h="992504" w="997585">
                  <a:moveTo>
                    <a:pt x="504812" y="22072"/>
                  </a:moveTo>
                  <a:lnTo>
                    <a:pt x="502132" y="22072"/>
                  </a:lnTo>
                  <a:lnTo>
                    <a:pt x="503504" y="22161"/>
                  </a:lnTo>
                  <a:lnTo>
                    <a:pt x="504253" y="22136"/>
                  </a:lnTo>
                  <a:lnTo>
                    <a:pt x="504812" y="22072"/>
                  </a:lnTo>
                  <a:close/>
                </a:path>
                <a:path extrusionOk="0" h="992504" w="997585">
                  <a:moveTo>
                    <a:pt x="514400" y="180225"/>
                  </a:moveTo>
                  <a:lnTo>
                    <a:pt x="514324" y="180086"/>
                  </a:lnTo>
                  <a:lnTo>
                    <a:pt x="514184" y="180035"/>
                  </a:lnTo>
                  <a:lnTo>
                    <a:pt x="514337" y="180149"/>
                  </a:lnTo>
                  <a:close/>
                </a:path>
                <a:path extrusionOk="0" h="992504" w="997585">
                  <a:moveTo>
                    <a:pt x="516369" y="340652"/>
                  </a:moveTo>
                  <a:lnTo>
                    <a:pt x="516216" y="340499"/>
                  </a:lnTo>
                  <a:lnTo>
                    <a:pt x="516115" y="340309"/>
                  </a:lnTo>
                  <a:lnTo>
                    <a:pt x="516128" y="340728"/>
                  </a:lnTo>
                  <a:lnTo>
                    <a:pt x="516280" y="340677"/>
                  </a:lnTo>
                  <a:close/>
                </a:path>
                <a:path extrusionOk="0" h="992504" w="997585">
                  <a:moveTo>
                    <a:pt x="533006" y="362813"/>
                  </a:moveTo>
                  <a:lnTo>
                    <a:pt x="490283" y="362813"/>
                  </a:lnTo>
                  <a:lnTo>
                    <a:pt x="489394" y="362813"/>
                  </a:lnTo>
                  <a:lnTo>
                    <a:pt x="486117" y="362813"/>
                  </a:lnTo>
                  <a:lnTo>
                    <a:pt x="488416" y="364083"/>
                  </a:lnTo>
                  <a:lnTo>
                    <a:pt x="486346" y="365353"/>
                  </a:lnTo>
                  <a:lnTo>
                    <a:pt x="488086" y="369163"/>
                  </a:lnTo>
                  <a:lnTo>
                    <a:pt x="487502" y="370433"/>
                  </a:lnTo>
                  <a:lnTo>
                    <a:pt x="488645" y="370433"/>
                  </a:lnTo>
                  <a:lnTo>
                    <a:pt x="487045" y="373037"/>
                  </a:lnTo>
                  <a:lnTo>
                    <a:pt x="485140" y="375513"/>
                  </a:lnTo>
                  <a:lnTo>
                    <a:pt x="482193" y="376783"/>
                  </a:lnTo>
                  <a:lnTo>
                    <a:pt x="481698" y="376783"/>
                  </a:lnTo>
                  <a:lnTo>
                    <a:pt x="479450" y="379323"/>
                  </a:lnTo>
                  <a:lnTo>
                    <a:pt x="478536" y="378053"/>
                  </a:lnTo>
                  <a:lnTo>
                    <a:pt x="475145" y="381863"/>
                  </a:lnTo>
                  <a:lnTo>
                    <a:pt x="475856" y="381863"/>
                  </a:lnTo>
                  <a:lnTo>
                    <a:pt x="472567" y="385673"/>
                  </a:lnTo>
                  <a:lnTo>
                    <a:pt x="470573" y="386943"/>
                  </a:lnTo>
                  <a:lnTo>
                    <a:pt x="470204" y="386943"/>
                  </a:lnTo>
                  <a:lnTo>
                    <a:pt x="464299" y="389483"/>
                  </a:lnTo>
                  <a:lnTo>
                    <a:pt x="462432" y="395833"/>
                  </a:lnTo>
                  <a:lnTo>
                    <a:pt x="457542" y="400913"/>
                  </a:lnTo>
                  <a:lnTo>
                    <a:pt x="458216" y="400913"/>
                  </a:lnTo>
                  <a:lnTo>
                    <a:pt x="455714" y="403453"/>
                  </a:lnTo>
                  <a:lnTo>
                    <a:pt x="454520" y="402183"/>
                  </a:lnTo>
                  <a:lnTo>
                    <a:pt x="454126" y="406006"/>
                  </a:lnTo>
                  <a:lnTo>
                    <a:pt x="451853" y="404723"/>
                  </a:lnTo>
                  <a:lnTo>
                    <a:pt x="449935" y="406069"/>
                  </a:lnTo>
                  <a:lnTo>
                    <a:pt x="452005" y="406069"/>
                  </a:lnTo>
                  <a:lnTo>
                    <a:pt x="449427" y="408533"/>
                  </a:lnTo>
                  <a:lnTo>
                    <a:pt x="446354" y="411073"/>
                  </a:lnTo>
                  <a:lnTo>
                    <a:pt x="445998" y="408533"/>
                  </a:lnTo>
                  <a:lnTo>
                    <a:pt x="445630" y="407339"/>
                  </a:lnTo>
                  <a:lnTo>
                    <a:pt x="445300" y="408533"/>
                  </a:lnTo>
                  <a:lnTo>
                    <a:pt x="444982" y="409803"/>
                  </a:lnTo>
                  <a:lnTo>
                    <a:pt x="443357" y="409803"/>
                  </a:lnTo>
                  <a:lnTo>
                    <a:pt x="443458" y="411073"/>
                  </a:lnTo>
                  <a:lnTo>
                    <a:pt x="443572" y="412343"/>
                  </a:lnTo>
                  <a:lnTo>
                    <a:pt x="481825" y="412343"/>
                  </a:lnTo>
                  <a:lnTo>
                    <a:pt x="482942" y="411073"/>
                  </a:lnTo>
                  <a:lnTo>
                    <a:pt x="485165" y="408533"/>
                  </a:lnTo>
                  <a:lnTo>
                    <a:pt x="490194" y="403453"/>
                  </a:lnTo>
                  <a:lnTo>
                    <a:pt x="505282" y="388213"/>
                  </a:lnTo>
                  <a:lnTo>
                    <a:pt x="514527" y="379323"/>
                  </a:lnTo>
                  <a:lnTo>
                    <a:pt x="526415" y="367893"/>
                  </a:lnTo>
                  <a:lnTo>
                    <a:pt x="533006" y="362813"/>
                  </a:lnTo>
                  <a:close/>
                </a:path>
                <a:path extrusionOk="0" h="992504" w="997585">
                  <a:moveTo>
                    <a:pt x="536587" y="802855"/>
                  </a:moveTo>
                  <a:lnTo>
                    <a:pt x="536435" y="802982"/>
                  </a:lnTo>
                  <a:lnTo>
                    <a:pt x="536384" y="803160"/>
                  </a:lnTo>
                  <a:lnTo>
                    <a:pt x="536511" y="802944"/>
                  </a:lnTo>
                  <a:close/>
                </a:path>
                <a:path extrusionOk="0" h="992504" w="997585">
                  <a:moveTo>
                    <a:pt x="544563" y="319100"/>
                  </a:moveTo>
                  <a:lnTo>
                    <a:pt x="543941" y="318757"/>
                  </a:lnTo>
                  <a:lnTo>
                    <a:pt x="544106" y="318960"/>
                  </a:lnTo>
                  <a:lnTo>
                    <a:pt x="544309" y="319074"/>
                  </a:lnTo>
                  <a:lnTo>
                    <a:pt x="544487" y="319151"/>
                  </a:lnTo>
                  <a:close/>
                </a:path>
                <a:path extrusionOk="0" h="992504" w="997585">
                  <a:moveTo>
                    <a:pt x="547052" y="831443"/>
                  </a:moveTo>
                  <a:lnTo>
                    <a:pt x="546366" y="831443"/>
                  </a:lnTo>
                  <a:lnTo>
                    <a:pt x="546265" y="831799"/>
                  </a:lnTo>
                  <a:lnTo>
                    <a:pt x="547052" y="831443"/>
                  </a:lnTo>
                  <a:close/>
                </a:path>
                <a:path extrusionOk="0" h="992504" w="997585">
                  <a:moveTo>
                    <a:pt x="579970" y="734733"/>
                  </a:moveTo>
                  <a:lnTo>
                    <a:pt x="579767" y="734910"/>
                  </a:lnTo>
                  <a:lnTo>
                    <a:pt x="579615" y="735025"/>
                  </a:lnTo>
                  <a:lnTo>
                    <a:pt x="579932" y="734898"/>
                  </a:lnTo>
                  <a:lnTo>
                    <a:pt x="579970" y="734733"/>
                  </a:lnTo>
                  <a:close/>
                </a:path>
                <a:path extrusionOk="0" h="992504" w="997585">
                  <a:moveTo>
                    <a:pt x="581380" y="732218"/>
                  </a:moveTo>
                  <a:lnTo>
                    <a:pt x="580885" y="732015"/>
                  </a:lnTo>
                  <a:lnTo>
                    <a:pt x="580224" y="733717"/>
                  </a:lnTo>
                  <a:lnTo>
                    <a:pt x="580047" y="734364"/>
                  </a:lnTo>
                  <a:lnTo>
                    <a:pt x="579958" y="734733"/>
                  </a:lnTo>
                  <a:lnTo>
                    <a:pt x="580783" y="734060"/>
                  </a:lnTo>
                  <a:lnTo>
                    <a:pt x="581190" y="733196"/>
                  </a:lnTo>
                  <a:lnTo>
                    <a:pt x="581380" y="732218"/>
                  </a:lnTo>
                  <a:close/>
                </a:path>
                <a:path extrusionOk="0" h="992504" w="997585">
                  <a:moveTo>
                    <a:pt x="601738" y="414705"/>
                  </a:moveTo>
                  <a:lnTo>
                    <a:pt x="601421" y="414451"/>
                  </a:lnTo>
                  <a:lnTo>
                    <a:pt x="601129" y="414223"/>
                  </a:lnTo>
                  <a:lnTo>
                    <a:pt x="600938" y="414020"/>
                  </a:lnTo>
                  <a:lnTo>
                    <a:pt x="601713" y="414972"/>
                  </a:lnTo>
                  <a:lnTo>
                    <a:pt x="601726" y="414807"/>
                  </a:lnTo>
                  <a:close/>
                </a:path>
                <a:path extrusionOk="0" h="992504" w="997585">
                  <a:moveTo>
                    <a:pt x="603631" y="407111"/>
                  </a:moveTo>
                  <a:lnTo>
                    <a:pt x="603580" y="406247"/>
                  </a:lnTo>
                  <a:lnTo>
                    <a:pt x="603465" y="406069"/>
                  </a:lnTo>
                  <a:lnTo>
                    <a:pt x="602996" y="404723"/>
                  </a:lnTo>
                  <a:lnTo>
                    <a:pt x="603326" y="406069"/>
                  </a:lnTo>
                  <a:lnTo>
                    <a:pt x="603631" y="407111"/>
                  </a:lnTo>
                  <a:close/>
                </a:path>
                <a:path extrusionOk="0" h="992504" w="997585">
                  <a:moveTo>
                    <a:pt x="604507" y="817079"/>
                  </a:moveTo>
                  <a:lnTo>
                    <a:pt x="604088" y="817626"/>
                  </a:lnTo>
                  <a:lnTo>
                    <a:pt x="604050" y="817918"/>
                  </a:lnTo>
                  <a:lnTo>
                    <a:pt x="604177" y="818121"/>
                  </a:lnTo>
                  <a:lnTo>
                    <a:pt x="604507" y="817079"/>
                  </a:lnTo>
                  <a:close/>
                </a:path>
                <a:path extrusionOk="0" h="992504" w="997585">
                  <a:moveTo>
                    <a:pt x="605663" y="466559"/>
                  </a:moveTo>
                  <a:lnTo>
                    <a:pt x="604799" y="465683"/>
                  </a:lnTo>
                  <a:lnTo>
                    <a:pt x="603694" y="468223"/>
                  </a:lnTo>
                  <a:lnTo>
                    <a:pt x="605663" y="466559"/>
                  </a:lnTo>
                  <a:close/>
                </a:path>
                <a:path extrusionOk="0" h="992504" w="997585">
                  <a:moveTo>
                    <a:pt x="605967" y="502513"/>
                  </a:moveTo>
                  <a:lnTo>
                    <a:pt x="605332" y="502513"/>
                  </a:lnTo>
                  <a:lnTo>
                    <a:pt x="604964" y="504571"/>
                  </a:lnTo>
                  <a:lnTo>
                    <a:pt x="605409" y="503821"/>
                  </a:lnTo>
                  <a:lnTo>
                    <a:pt x="605967" y="502513"/>
                  </a:lnTo>
                  <a:close/>
                </a:path>
                <a:path extrusionOk="0" h="992504" w="997585">
                  <a:moveTo>
                    <a:pt x="606056" y="466953"/>
                  </a:moveTo>
                  <a:lnTo>
                    <a:pt x="606005" y="466267"/>
                  </a:lnTo>
                  <a:lnTo>
                    <a:pt x="605663" y="466559"/>
                  </a:lnTo>
                  <a:lnTo>
                    <a:pt x="606056" y="466953"/>
                  </a:lnTo>
                  <a:close/>
                </a:path>
                <a:path extrusionOk="0" h="992504" w="997585">
                  <a:moveTo>
                    <a:pt x="606552" y="506323"/>
                  </a:moveTo>
                  <a:lnTo>
                    <a:pt x="605497" y="505053"/>
                  </a:lnTo>
                  <a:lnTo>
                    <a:pt x="605269" y="506323"/>
                  </a:lnTo>
                  <a:lnTo>
                    <a:pt x="606552" y="506323"/>
                  </a:lnTo>
                  <a:close/>
                </a:path>
                <a:path extrusionOk="0" h="992504" w="997585">
                  <a:moveTo>
                    <a:pt x="609307" y="281051"/>
                  </a:moveTo>
                  <a:lnTo>
                    <a:pt x="607834" y="280695"/>
                  </a:lnTo>
                  <a:lnTo>
                    <a:pt x="609053" y="281178"/>
                  </a:lnTo>
                  <a:lnTo>
                    <a:pt x="609307" y="281051"/>
                  </a:lnTo>
                  <a:close/>
                </a:path>
                <a:path extrusionOk="0" h="992504" w="997585">
                  <a:moveTo>
                    <a:pt x="618096" y="372021"/>
                  </a:moveTo>
                  <a:lnTo>
                    <a:pt x="617893" y="371932"/>
                  </a:lnTo>
                  <a:lnTo>
                    <a:pt x="617753" y="371779"/>
                  </a:lnTo>
                  <a:lnTo>
                    <a:pt x="617855" y="372211"/>
                  </a:lnTo>
                  <a:lnTo>
                    <a:pt x="618007" y="372084"/>
                  </a:lnTo>
                  <a:close/>
                </a:path>
                <a:path extrusionOk="0" h="992504" w="997585">
                  <a:moveTo>
                    <a:pt x="635762" y="546963"/>
                  </a:moveTo>
                  <a:lnTo>
                    <a:pt x="635546" y="545693"/>
                  </a:lnTo>
                  <a:lnTo>
                    <a:pt x="634301" y="538073"/>
                  </a:lnTo>
                  <a:lnTo>
                    <a:pt x="634174" y="536803"/>
                  </a:lnTo>
                  <a:lnTo>
                    <a:pt x="633361" y="529183"/>
                  </a:lnTo>
                  <a:lnTo>
                    <a:pt x="632815" y="520293"/>
                  </a:lnTo>
                  <a:lnTo>
                    <a:pt x="632701" y="516483"/>
                  </a:lnTo>
                  <a:lnTo>
                    <a:pt x="632663" y="510133"/>
                  </a:lnTo>
                  <a:lnTo>
                    <a:pt x="632561" y="508863"/>
                  </a:lnTo>
                  <a:lnTo>
                    <a:pt x="632447" y="507593"/>
                  </a:lnTo>
                  <a:lnTo>
                    <a:pt x="632345" y="506323"/>
                  </a:lnTo>
                  <a:lnTo>
                    <a:pt x="632688" y="506323"/>
                  </a:lnTo>
                  <a:lnTo>
                    <a:pt x="630910" y="499973"/>
                  </a:lnTo>
                  <a:lnTo>
                    <a:pt x="632028" y="491083"/>
                  </a:lnTo>
                  <a:lnTo>
                    <a:pt x="632129" y="488543"/>
                  </a:lnTo>
                  <a:lnTo>
                    <a:pt x="632231" y="486003"/>
                  </a:lnTo>
                  <a:lnTo>
                    <a:pt x="632345" y="483463"/>
                  </a:lnTo>
                  <a:lnTo>
                    <a:pt x="632548" y="483463"/>
                  </a:lnTo>
                  <a:lnTo>
                    <a:pt x="632498" y="482193"/>
                  </a:lnTo>
                  <a:lnTo>
                    <a:pt x="632409" y="479653"/>
                  </a:lnTo>
                  <a:lnTo>
                    <a:pt x="632320" y="477113"/>
                  </a:lnTo>
                  <a:lnTo>
                    <a:pt x="632231" y="474573"/>
                  </a:lnTo>
                  <a:lnTo>
                    <a:pt x="632167" y="473303"/>
                  </a:lnTo>
                  <a:lnTo>
                    <a:pt x="632104" y="472033"/>
                  </a:lnTo>
                  <a:lnTo>
                    <a:pt x="632040" y="470763"/>
                  </a:lnTo>
                  <a:lnTo>
                    <a:pt x="631964" y="469493"/>
                  </a:lnTo>
                  <a:lnTo>
                    <a:pt x="631901" y="468223"/>
                  </a:lnTo>
                  <a:lnTo>
                    <a:pt x="631799" y="466267"/>
                  </a:lnTo>
                  <a:lnTo>
                    <a:pt x="631774" y="465683"/>
                  </a:lnTo>
                  <a:lnTo>
                    <a:pt x="631190" y="455523"/>
                  </a:lnTo>
                  <a:lnTo>
                    <a:pt x="631126" y="454253"/>
                  </a:lnTo>
                  <a:lnTo>
                    <a:pt x="631063" y="452983"/>
                  </a:lnTo>
                  <a:lnTo>
                    <a:pt x="630986" y="451713"/>
                  </a:lnTo>
                  <a:lnTo>
                    <a:pt x="630872" y="449173"/>
                  </a:lnTo>
                  <a:lnTo>
                    <a:pt x="630834" y="447903"/>
                  </a:lnTo>
                  <a:lnTo>
                    <a:pt x="630580" y="446633"/>
                  </a:lnTo>
                  <a:lnTo>
                    <a:pt x="630478" y="445363"/>
                  </a:lnTo>
                  <a:lnTo>
                    <a:pt x="630377" y="444093"/>
                  </a:lnTo>
                  <a:lnTo>
                    <a:pt x="630288" y="442823"/>
                  </a:lnTo>
                  <a:lnTo>
                    <a:pt x="630199" y="441553"/>
                  </a:lnTo>
                  <a:lnTo>
                    <a:pt x="630097" y="439013"/>
                  </a:lnTo>
                  <a:lnTo>
                    <a:pt x="630072" y="437743"/>
                  </a:lnTo>
                  <a:lnTo>
                    <a:pt x="630174" y="426313"/>
                  </a:lnTo>
                  <a:lnTo>
                    <a:pt x="630415" y="423773"/>
                  </a:lnTo>
                  <a:lnTo>
                    <a:pt x="630542" y="422516"/>
                  </a:lnTo>
                  <a:lnTo>
                    <a:pt x="630669" y="421233"/>
                  </a:lnTo>
                  <a:lnTo>
                    <a:pt x="631240" y="417423"/>
                  </a:lnTo>
                  <a:lnTo>
                    <a:pt x="631634" y="414883"/>
                  </a:lnTo>
                  <a:lnTo>
                    <a:pt x="632104" y="412343"/>
                  </a:lnTo>
                  <a:lnTo>
                    <a:pt x="632345" y="411073"/>
                  </a:lnTo>
                  <a:lnTo>
                    <a:pt x="633044" y="407339"/>
                  </a:lnTo>
                  <a:lnTo>
                    <a:pt x="603910" y="407339"/>
                  </a:lnTo>
                  <a:lnTo>
                    <a:pt x="603605" y="407339"/>
                  </a:lnTo>
                  <a:lnTo>
                    <a:pt x="603707" y="411073"/>
                  </a:lnTo>
                  <a:lnTo>
                    <a:pt x="602615" y="411073"/>
                  </a:lnTo>
                  <a:lnTo>
                    <a:pt x="602018" y="409803"/>
                  </a:lnTo>
                  <a:lnTo>
                    <a:pt x="600227" y="413613"/>
                  </a:lnTo>
                  <a:lnTo>
                    <a:pt x="602297" y="412343"/>
                  </a:lnTo>
                  <a:lnTo>
                    <a:pt x="601738" y="414883"/>
                  </a:lnTo>
                  <a:lnTo>
                    <a:pt x="603288" y="416153"/>
                  </a:lnTo>
                  <a:lnTo>
                    <a:pt x="605802" y="417423"/>
                  </a:lnTo>
                  <a:lnTo>
                    <a:pt x="605790" y="418693"/>
                  </a:lnTo>
                  <a:lnTo>
                    <a:pt x="606450" y="417423"/>
                  </a:lnTo>
                  <a:lnTo>
                    <a:pt x="606793" y="419963"/>
                  </a:lnTo>
                  <a:lnTo>
                    <a:pt x="606882" y="425081"/>
                  </a:lnTo>
                  <a:lnTo>
                    <a:pt x="605917" y="428853"/>
                  </a:lnTo>
                  <a:lnTo>
                    <a:pt x="605091" y="428853"/>
                  </a:lnTo>
                  <a:lnTo>
                    <a:pt x="605155" y="430123"/>
                  </a:lnTo>
                  <a:lnTo>
                    <a:pt x="605218" y="431393"/>
                  </a:lnTo>
                  <a:lnTo>
                    <a:pt x="605282" y="432663"/>
                  </a:lnTo>
                  <a:lnTo>
                    <a:pt x="604189" y="432663"/>
                  </a:lnTo>
                  <a:lnTo>
                    <a:pt x="604240" y="433933"/>
                  </a:lnTo>
                  <a:lnTo>
                    <a:pt x="604354" y="436473"/>
                  </a:lnTo>
                  <a:lnTo>
                    <a:pt x="604469" y="439013"/>
                  </a:lnTo>
                  <a:lnTo>
                    <a:pt x="604761" y="437743"/>
                  </a:lnTo>
                  <a:lnTo>
                    <a:pt x="604850" y="439013"/>
                  </a:lnTo>
                  <a:lnTo>
                    <a:pt x="605231" y="442823"/>
                  </a:lnTo>
                  <a:lnTo>
                    <a:pt x="605358" y="444093"/>
                  </a:lnTo>
                  <a:lnTo>
                    <a:pt x="604964" y="446633"/>
                  </a:lnTo>
                  <a:lnTo>
                    <a:pt x="604367" y="446633"/>
                  </a:lnTo>
                  <a:lnTo>
                    <a:pt x="602957" y="452983"/>
                  </a:lnTo>
                  <a:lnTo>
                    <a:pt x="605497" y="458063"/>
                  </a:lnTo>
                  <a:lnTo>
                    <a:pt x="605891" y="464413"/>
                  </a:lnTo>
                  <a:lnTo>
                    <a:pt x="606005" y="466267"/>
                  </a:lnTo>
                  <a:lnTo>
                    <a:pt x="606704" y="465683"/>
                  </a:lnTo>
                  <a:lnTo>
                    <a:pt x="606234" y="469493"/>
                  </a:lnTo>
                  <a:lnTo>
                    <a:pt x="604735" y="469493"/>
                  </a:lnTo>
                  <a:lnTo>
                    <a:pt x="606818" y="472033"/>
                  </a:lnTo>
                  <a:lnTo>
                    <a:pt x="604469" y="473303"/>
                  </a:lnTo>
                  <a:lnTo>
                    <a:pt x="603808" y="474573"/>
                  </a:lnTo>
                  <a:lnTo>
                    <a:pt x="605726" y="474573"/>
                  </a:lnTo>
                  <a:lnTo>
                    <a:pt x="605637" y="475843"/>
                  </a:lnTo>
                  <a:lnTo>
                    <a:pt x="605548" y="477113"/>
                  </a:lnTo>
                  <a:lnTo>
                    <a:pt x="605472" y="478383"/>
                  </a:lnTo>
                  <a:lnTo>
                    <a:pt x="604989" y="482193"/>
                  </a:lnTo>
                  <a:lnTo>
                    <a:pt x="603097" y="480923"/>
                  </a:lnTo>
                  <a:lnTo>
                    <a:pt x="602043" y="479653"/>
                  </a:lnTo>
                  <a:lnTo>
                    <a:pt x="603707" y="482193"/>
                  </a:lnTo>
                  <a:lnTo>
                    <a:pt x="601992" y="483463"/>
                  </a:lnTo>
                  <a:lnTo>
                    <a:pt x="604088" y="484733"/>
                  </a:lnTo>
                  <a:lnTo>
                    <a:pt x="601751" y="484733"/>
                  </a:lnTo>
                  <a:lnTo>
                    <a:pt x="602983" y="488543"/>
                  </a:lnTo>
                  <a:lnTo>
                    <a:pt x="601916" y="488543"/>
                  </a:lnTo>
                  <a:lnTo>
                    <a:pt x="601687" y="489813"/>
                  </a:lnTo>
                  <a:lnTo>
                    <a:pt x="604380" y="494893"/>
                  </a:lnTo>
                  <a:lnTo>
                    <a:pt x="603148" y="491083"/>
                  </a:lnTo>
                  <a:lnTo>
                    <a:pt x="605701" y="492353"/>
                  </a:lnTo>
                  <a:lnTo>
                    <a:pt x="607771" y="496163"/>
                  </a:lnTo>
                  <a:lnTo>
                    <a:pt x="605624" y="497433"/>
                  </a:lnTo>
                  <a:lnTo>
                    <a:pt x="605688" y="497674"/>
                  </a:lnTo>
                  <a:lnTo>
                    <a:pt x="605802" y="498703"/>
                  </a:lnTo>
                  <a:lnTo>
                    <a:pt x="606399" y="502513"/>
                  </a:lnTo>
                  <a:lnTo>
                    <a:pt x="605967" y="502513"/>
                  </a:lnTo>
                  <a:lnTo>
                    <a:pt x="606552" y="506323"/>
                  </a:lnTo>
                  <a:lnTo>
                    <a:pt x="606971" y="506323"/>
                  </a:lnTo>
                  <a:lnTo>
                    <a:pt x="607987" y="510133"/>
                  </a:lnTo>
                  <a:lnTo>
                    <a:pt x="607314" y="512673"/>
                  </a:lnTo>
                  <a:lnTo>
                    <a:pt x="606971" y="512673"/>
                  </a:lnTo>
                  <a:lnTo>
                    <a:pt x="607428" y="513943"/>
                  </a:lnTo>
                  <a:lnTo>
                    <a:pt x="605167" y="513943"/>
                  </a:lnTo>
                  <a:lnTo>
                    <a:pt x="607047" y="516483"/>
                  </a:lnTo>
                  <a:lnTo>
                    <a:pt x="606602" y="517753"/>
                  </a:lnTo>
                  <a:lnTo>
                    <a:pt x="608050" y="520293"/>
                  </a:lnTo>
                  <a:lnTo>
                    <a:pt x="606780" y="520293"/>
                  </a:lnTo>
                  <a:lnTo>
                    <a:pt x="606361" y="519023"/>
                  </a:lnTo>
                  <a:lnTo>
                    <a:pt x="606412" y="530453"/>
                  </a:lnTo>
                  <a:lnTo>
                    <a:pt x="604913" y="531723"/>
                  </a:lnTo>
                  <a:lnTo>
                    <a:pt x="607021" y="532993"/>
                  </a:lnTo>
                  <a:lnTo>
                    <a:pt x="604405" y="538073"/>
                  </a:lnTo>
                  <a:lnTo>
                    <a:pt x="606958" y="536803"/>
                  </a:lnTo>
                  <a:lnTo>
                    <a:pt x="605688" y="539343"/>
                  </a:lnTo>
                  <a:lnTo>
                    <a:pt x="608266" y="545693"/>
                  </a:lnTo>
                  <a:lnTo>
                    <a:pt x="605294" y="544423"/>
                  </a:lnTo>
                  <a:lnTo>
                    <a:pt x="605193" y="553313"/>
                  </a:lnTo>
                  <a:lnTo>
                    <a:pt x="608050" y="557123"/>
                  </a:lnTo>
                  <a:lnTo>
                    <a:pt x="606780" y="566013"/>
                  </a:lnTo>
                  <a:lnTo>
                    <a:pt x="604367" y="569823"/>
                  </a:lnTo>
                  <a:lnTo>
                    <a:pt x="605167" y="577443"/>
                  </a:lnTo>
                  <a:lnTo>
                    <a:pt x="605218" y="586333"/>
                  </a:lnTo>
                  <a:lnTo>
                    <a:pt x="605294" y="587603"/>
                  </a:lnTo>
                  <a:lnTo>
                    <a:pt x="605370" y="588873"/>
                  </a:lnTo>
                  <a:lnTo>
                    <a:pt x="605447" y="590143"/>
                  </a:lnTo>
                  <a:lnTo>
                    <a:pt x="605510" y="591413"/>
                  </a:lnTo>
                  <a:lnTo>
                    <a:pt x="605586" y="592683"/>
                  </a:lnTo>
                  <a:lnTo>
                    <a:pt x="605688" y="595223"/>
                  </a:lnTo>
                  <a:lnTo>
                    <a:pt x="605777" y="597763"/>
                  </a:lnTo>
                  <a:lnTo>
                    <a:pt x="605878" y="600303"/>
                  </a:lnTo>
                  <a:lnTo>
                    <a:pt x="605967" y="604113"/>
                  </a:lnTo>
                  <a:lnTo>
                    <a:pt x="606082" y="609193"/>
                  </a:lnTo>
                  <a:lnTo>
                    <a:pt x="606196" y="615543"/>
                  </a:lnTo>
                  <a:lnTo>
                    <a:pt x="604202" y="619353"/>
                  </a:lnTo>
                  <a:lnTo>
                    <a:pt x="604227" y="638403"/>
                  </a:lnTo>
                  <a:lnTo>
                    <a:pt x="602716" y="640943"/>
                  </a:lnTo>
                  <a:lnTo>
                    <a:pt x="603770" y="643483"/>
                  </a:lnTo>
                  <a:lnTo>
                    <a:pt x="600849" y="648563"/>
                  </a:lnTo>
                  <a:lnTo>
                    <a:pt x="602488" y="656183"/>
                  </a:lnTo>
                  <a:lnTo>
                    <a:pt x="599236" y="663803"/>
                  </a:lnTo>
                  <a:lnTo>
                    <a:pt x="599363" y="666343"/>
                  </a:lnTo>
                  <a:lnTo>
                    <a:pt x="600748" y="666343"/>
                  </a:lnTo>
                  <a:lnTo>
                    <a:pt x="599681" y="667613"/>
                  </a:lnTo>
                  <a:lnTo>
                    <a:pt x="599617" y="668883"/>
                  </a:lnTo>
                  <a:lnTo>
                    <a:pt x="599554" y="670153"/>
                  </a:lnTo>
                  <a:lnTo>
                    <a:pt x="599490" y="671423"/>
                  </a:lnTo>
                  <a:lnTo>
                    <a:pt x="597801" y="671423"/>
                  </a:lnTo>
                  <a:lnTo>
                    <a:pt x="596176" y="670153"/>
                  </a:lnTo>
                  <a:lnTo>
                    <a:pt x="597192" y="676503"/>
                  </a:lnTo>
                  <a:lnTo>
                    <a:pt x="595210" y="679043"/>
                  </a:lnTo>
                  <a:lnTo>
                    <a:pt x="597306" y="677773"/>
                  </a:lnTo>
                  <a:lnTo>
                    <a:pt x="596519" y="680313"/>
                  </a:lnTo>
                  <a:lnTo>
                    <a:pt x="624141" y="680313"/>
                  </a:lnTo>
                  <a:lnTo>
                    <a:pt x="624573" y="677773"/>
                  </a:lnTo>
                  <a:lnTo>
                    <a:pt x="625640" y="671423"/>
                  </a:lnTo>
                  <a:lnTo>
                    <a:pt x="628878" y="652373"/>
                  </a:lnTo>
                  <a:lnTo>
                    <a:pt x="631926" y="621893"/>
                  </a:lnTo>
                  <a:lnTo>
                    <a:pt x="633526" y="592683"/>
                  </a:lnTo>
                  <a:lnTo>
                    <a:pt x="633641" y="588873"/>
                  </a:lnTo>
                  <a:lnTo>
                    <a:pt x="633755" y="585063"/>
                  </a:lnTo>
                  <a:lnTo>
                    <a:pt x="633869" y="581253"/>
                  </a:lnTo>
                  <a:lnTo>
                    <a:pt x="633971" y="577443"/>
                  </a:lnTo>
                  <a:lnTo>
                    <a:pt x="634085" y="573633"/>
                  </a:lnTo>
                  <a:lnTo>
                    <a:pt x="634199" y="569823"/>
                  </a:lnTo>
                  <a:lnTo>
                    <a:pt x="634314" y="566013"/>
                  </a:lnTo>
                  <a:lnTo>
                    <a:pt x="634352" y="564743"/>
                  </a:lnTo>
                  <a:lnTo>
                    <a:pt x="635444" y="560933"/>
                  </a:lnTo>
                  <a:lnTo>
                    <a:pt x="635342" y="559663"/>
                  </a:lnTo>
                  <a:lnTo>
                    <a:pt x="635254" y="558393"/>
                  </a:lnTo>
                  <a:lnTo>
                    <a:pt x="635152" y="557123"/>
                  </a:lnTo>
                  <a:lnTo>
                    <a:pt x="635063" y="555853"/>
                  </a:lnTo>
                  <a:lnTo>
                    <a:pt x="634961" y="554583"/>
                  </a:lnTo>
                  <a:lnTo>
                    <a:pt x="634873" y="553313"/>
                  </a:lnTo>
                  <a:lnTo>
                    <a:pt x="634784" y="552043"/>
                  </a:lnTo>
                  <a:lnTo>
                    <a:pt x="634682" y="550773"/>
                  </a:lnTo>
                  <a:lnTo>
                    <a:pt x="634593" y="549503"/>
                  </a:lnTo>
                  <a:lnTo>
                    <a:pt x="635762" y="546963"/>
                  </a:lnTo>
                  <a:close/>
                </a:path>
                <a:path extrusionOk="0" h="992504" w="997585">
                  <a:moveTo>
                    <a:pt x="642518" y="954366"/>
                  </a:moveTo>
                  <a:lnTo>
                    <a:pt x="641858" y="954938"/>
                  </a:lnTo>
                  <a:lnTo>
                    <a:pt x="641756" y="955217"/>
                  </a:lnTo>
                  <a:lnTo>
                    <a:pt x="641883" y="955370"/>
                  </a:lnTo>
                  <a:lnTo>
                    <a:pt x="642518" y="954366"/>
                  </a:lnTo>
                  <a:close/>
                </a:path>
                <a:path extrusionOk="0" h="992504" w="997585">
                  <a:moveTo>
                    <a:pt x="660704" y="253187"/>
                  </a:moveTo>
                  <a:lnTo>
                    <a:pt x="658241" y="254139"/>
                  </a:lnTo>
                  <a:lnTo>
                    <a:pt x="658202" y="254355"/>
                  </a:lnTo>
                  <a:lnTo>
                    <a:pt x="658660" y="254457"/>
                  </a:lnTo>
                  <a:lnTo>
                    <a:pt x="659536" y="254076"/>
                  </a:lnTo>
                  <a:lnTo>
                    <a:pt x="660260" y="253657"/>
                  </a:lnTo>
                  <a:lnTo>
                    <a:pt x="660704" y="253187"/>
                  </a:lnTo>
                  <a:close/>
                </a:path>
                <a:path extrusionOk="0" h="992504" w="997585">
                  <a:moveTo>
                    <a:pt x="687349" y="332003"/>
                  </a:moveTo>
                  <a:lnTo>
                    <a:pt x="686079" y="332333"/>
                  </a:lnTo>
                  <a:lnTo>
                    <a:pt x="686676" y="332333"/>
                  </a:lnTo>
                  <a:lnTo>
                    <a:pt x="687349" y="332003"/>
                  </a:lnTo>
                  <a:close/>
                </a:path>
                <a:path extrusionOk="0" h="992504" w="997585">
                  <a:moveTo>
                    <a:pt x="690981" y="331063"/>
                  </a:moveTo>
                  <a:lnTo>
                    <a:pt x="689292" y="331063"/>
                  </a:lnTo>
                  <a:lnTo>
                    <a:pt x="687349" y="332003"/>
                  </a:lnTo>
                  <a:lnTo>
                    <a:pt x="690981" y="331063"/>
                  </a:lnTo>
                  <a:close/>
                </a:path>
                <a:path extrusionOk="0" h="992504" w="997585">
                  <a:moveTo>
                    <a:pt x="704303" y="244259"/>
                  </a:moveTo>
                  <a:lnTo>
                    <a:pt x="704189" y="244068"/>
                  </a:lnTo>
                  <a:lnTo>
                    <a:pt x="703656" y="244779"/>
                  </a:lnTo>
                  <a:lnTo>
                    <a:pt x="703986" y="244602"/>
                  </a:lnTo>
                  <a:lnTo>
                    <a:pt x="704189" y="244436"/>
                  </a:lnTo>
                  <a:lnTo>
                    <a:pt x="704303" y="244259"/>
                  </a:lnTo>
                  <a:close/>
                </a:path>
                <a:path extrusionOk="0" h="992504" w="997585">
                  <a:moveTo>
                    <a:pt x="704989" y="330974"/>
                  </a:moveTo>
                  <a:lnTo>
                    <a:pt x="704037" y="330631"/>
                  </a:lnTo>
                  <a:lnTo>
                    <a:pt x="701471" y="330428"/>
                  </a:lnTo>
                  <a:lnTo>
                    <a:pt x="698169" y="330530"/>
                  </a:lnTo>
                  <a:lnTo>
                    <a:pt x="697992" y="331584"/>
                  </a:lnTo>
                  <a:lnTo>
                    <a:pt x="700239" y="331381"/>
                  </a:lnTo>
                  <a:lnTo>
                    <a:pt x="702513" y="331279"/>
                  </a:lnTo>
                  <a:lnTo>
                    <a:pt x="704786" y="331266"/>
                  </a:lnTo>
                  <a:lnTo>
                    <a:pt x="704977" y="331089"/>
                  </a:lnTo>
                  <a:close/>
                </a:path>
                <a:path extrusionOk="0" h="992504" w="997585">
                  <a:moveTo>
                    <a:pt x="717118" y="398589"/>
                  </a:moveTo>
                  <a:lnTo>
                    <a:pt x="715949" y="398449"/>
                  </a:lnTo>
                  <a:lnTo>
                    <a:pt x="716038" y="398576"/>
                  </a:lnTo>
                  <a:lnTo>
                    <a:pt x="716495" y="398602"/>
                  </a:lnTo>
                  <a:lnTo>
                    <a:pt x="716838" y="398576"/>
                  </a:lnTo>
                  <a:lnTo>
                    <a:pt x="717118" y="398589"/>
                  </a:lnTo>
                  <a:close/>
                </a:path>
                <a:path extrusionOk="0" h="992504" w="997585">
                  <a:moveTo>
                    <a:pt x="722566" y="407111"/>
                  </a:moveTo>
                  <a:lnTo>
                    <a:pt x="721360" y="406514"/>
                  </a:lnTo>
                  <a:lnTo>
                    <a:pt x="720382" y="406069"/>
                  </a:lnTo>
                  <a:lnTo>
                    <a:pt x="720191" y="406069"/>
                  </a:lnTo>
                  <a:lnTo>
                    <a:pt x="720140" y="406247"/>
                  </a:lnTo>
                  <a:lnTo>
                    <a:pt x="720064" y="406514"/>
                  </a:lnTo>
                  <a:lnTo>
                    <a:pt x="720813" y="407111"/>
                  </a:lnTo>
                  <a:lnTo>
                    <a:pt x="720382" y="406514"/>
                  </a:lnTo>
                  <a:lnTo>
                    <a:pt x="720153" y="406260"/>
                  </a:lnTo>
                  <a:lnTo>
                    <a:pt x="722566" y="407111"/>
                  </a:lnTo>
                  <a:close/>
                </a:path>
                <a:path extrusionOk="0" h="992504" w="997585">
                  <a:moveTo>
                    <a:pt x="734402" y="339699"/>
                  </a:moveTo>
                  <a:lnTo>
                    <a:pt x="733590" y="338302"/>
                  </a:lnTo>
                  <a:lnTo>
                    <a:pt x="734098" y="339559"/>
                  </a:lnTo>
                  <a:lnTo>
                    <a:pt x="734402" y="339699"/>
                  </a:lnTo>
                  <a:close/>
                </a:path>
                <a:path extrusionOk="0" h="992504" w="997585">
                  <a:moveTo>
                    <a:pt x="735977" y="434555"/>
                  </a:moveTo>
                  <a:lnTo>
                    <a:pt x="735558" y="434467"/>
                  </a:lnTo>
                  <a:lnTo>
                    <a:pt x="735584" y="434632"/>
                  </a:lnTo>
                  <a:lnTo>
                    <a:pt x="735774" y="434606"/>
                  </a:lnTo>
                  <a:lnTo>
                    <a:pt x="735977" y="434555"/>
                  </a:lnTo>
                  <a:close/>
                </a:path>
                <a:path extrusionOk="0" h="992504" w="997585">
                  <a:moveTo>
                    <a:pt x="752373" y="468033"/>
                  </a:moveTo>
                  <a:lnTo>
                    <a:pt x="752144" y="468160"/>
                  </a:lnTo>
                  <a:lnTo>
                    <a:pt x="751992" y="468325"/>
                  </a:lnTo>
                  <a:lnTo>
                    <a:pt x="751878" y="468490"/>
                  </a:lnTo>
                  <a:lnTo>
                    <a:pt x="752373" y="468033"/>
                  </a:lnTo>
                  <a:close/>
                </a:path>
                <a:path extrusionOk="0" h="992504" w="997585">
                  <a:moveTo>
                    <a:pt x="765492" y="498703"/>
                  </a:moveTo>
                  <a:lnTo>
                    <a:pt x="763778" y="497433"/>
                  </a:lnTo>
                  <a:lnTo>
                    <a:pt x="763752" y="497674"/>
                  </a:lnTo>
                  <a:lnTo>
                    <a:pt x="765492" y="498703"/>
                  </a:lnTo>
                  <a:close/>
                </a:path>
                <a:path extrusionOk="0" h="992504" w="997585">
                  <a:moveTo>
                    <a:pt x="769556" y="516597"/>
                  </a:moveTo>
                  <a:lnTo>
                    <a:pt x="769543" y="515670"/>
                  </a:lnTo>
                  <a:lnTo>
                    <a:pt x="768692" y="513524"/>
                  </a:lnTo>
                  <a:lnTo>
                    <a:pt x="767803" y="511403"/>
                  </a:lnTo>
                  <a:lnTo>
                    <a:pt x="768197" y="511403"/>
                  </a:lnTo>
                  <a:lnTo>
                    <a:pt x="766787" y="507593"/>
                  </a:lnTo>
                  <a:lnTo>
                    <a:pt x="765327" y="505053"/>
                  </a:lnTo>
                  <a:lnTo>
                    <a:pt x="765149" y="504850"/>
                  </a:lnTo>
                  <a:lnTo>
                    <a:pt x="765048" y="504571"/>
                  </a:lnTo>
                  <a:lnTo>
                    <a:pt x="764362" y="503377"/>
                  </a:lnTo>
                  <a:lnTo>
                    <a:pt x="764476" y="503821"/>
                  </a:lnTo>
                  <a:lnTo>
                    <a:pt x="764895" y="504571"/>
                  </a:lnTo>
                  <a:lnTo>
                    <a:pt x="764971" y="504698"/>
                  </a:lnTo>
                  <a:lnTo>
                    <a:pt x="767346" y="510857"/>
                  </a:lnTo>
                  <a:lnTo>
                    <a:pt x="766521" y="511022"/>
                  </a:lnTo>
                  <a:lnTo>
                    <a:pt x="769226" y="516534"/>
                  </a:lnTo>
                  <a:lnTo>
                    <a:pt x="769454" y="516623"/>
                  </a:lnTo>
                  <a:close/>
                </a:path>
                <a:path extrusionOk="0" h="992504" w="997585">
                  <a:moveTo>
                    <a:pt x="773366" y="359003"/>
                  </a:moveTo>
                  <a:lnTo>
                    <a:pt x="771271" y="356463"/>
                  </a:lnTo>
                  <a:lnTo>
                    <a:pt x="771791" y="357733"/>
                  </a:lnTo>
                  <a:lnTo>
                    <a:pt x="773049" y="359003"/>
                  </a:lnTo>
                  <a:lnTo>
                    <a:pt x="773366" y="359003"/>
                  </a:lnTo>
                  <a:close/>
                </a:path>
                <a:path extrusionOk="0" h="992504" w="997585">
                  <a:moveTo>
                    <a:pt x="777417" y="542378"/>
                  </a:moveTo>
                  <a:lnTo>
                    <a:pt x="776732" y="543496"/>
                  </a:lnTo>
                  <a:lnTo>
                    <a:pt x="776808" y="543788"/>
                  </a:lnTo>
                  <a:lnTo>
                    <a:pt x="777417" y="542378"/>
                  </a:lnTo>
                  <a:close/>
                </a:path>
                <a:path extrusionOk="0" h="992504" w="997585">
                  <a:moveTo>
                    <a:pt x="782243" y="640638"/>
                  </a:moveTo>
                  <a:lnTo>
                    <a:pt x="782205" y="640473"/>
                  </a:lnTo>
                  <a:lnTo>
                    <a:pt x="781494" y="640626"/>
                  </a:lnTo>
                  <a:lnTo>
                    <a:pt x="781812" y="640829"/>
                  </a:lnTo>
                  <a:lnTo>
                    <a:pt x="782243" y="640638"/>
                  </a:lnTo>
                  <a:close/>
                </a:path>
                <a:path extrusionOk="0" h="992504" w="997585">
                  <a:moveTo>
                    <a:pt x="789863" y="372173"/>
                  </a:moveTo>
                  <a:lnTo>
                    <a:pt x="787781" y="370141"/>
                  </a:lnTo>
                  <a:lnTo>
                    <a:pt x="787552" y="370205"/>
                  </a:lnTo>
                  <a:lnTo>
                    <a:pt x="787692" y="370687"/>
                  </a:lnTo>
                  <a:lnTo>
                    <a:pt x="788466" y="371386"/>
                  </a:lnTo>
                  <a:lnTo>
                    <a:pt x="789216" y="371932"/>
                  </a:lnTo>
                  <a:lnTo>
                    <a:pt x="789863" y="372173"/>
                  </a:lnTo>
                  <a:close/>
                </a:path>
                <a:path extrusionOk="0" h="992504" w="997585">
                  <a:moveTo>
                    <a:pt x="790257" y="582523"/>
                  </a:moveTo>
                  <a:lnTo>
                    <a:pt x="790054" y="582523"/>
                  </a:lnTo>
                  <a:lnTo>
                    <a:pt x="790092" y="583018"/>
                  </a:lnTo>
                  <a:lnTo>
                    <a:pt x="790257" y="582523"/>
                  </a:lnTo>
                  <a:close/>
                </a:path>
                <a:path extrusionOk="0" h="992504" w="997585">
                  <a:moveTo>
                    <a:pt x="790854" y="582523"/>
                  </a:moveTo>
                  <a:lnTo>
                    <a:pt x="790308" y="579983"/>
                  </a:lnTo>
                  <a:lnTo>
                    <a:pt x="790257" y="582523"/>
                  </a:lnTo>
                  <a:lnTo>
                    <a:pt x="790854" y="582523"/>
                  </a:lnTo>
                  <a:close/>
                </a:path>
                <a:path extrusionOk="0" h="992504" w="997585">
                  <a:moveTo>
                    <a:pt x="794727" y="602678"/>
                  </a:moveTo>
                  <a:lnTo>
                    <a:pt x="794219" y="599935"/>
                  </a:lnTo>
                  <a:lnTo>
                    <a:pt x="794016" y="599859"/>
                  </a:lnTo>
                  <a:lnTo>
                    <a:pt x="793838" y="600303"/>
                  </a:lnTo>
                  <a:lnTo>
                    <a:pt x="794054" y="601281"/>
                  </a:lnTo>
                  <a:lnTo>
                    <a:pt x="794346" y="602119"/>
                  </a:lnTo>
                  <a:lnTo>
                    <a:pt x="794727" y="602678"/>
                  </a:lnTo>
                  <a:close/>
                </a:path>
                <a:path extrusionOk="0" h="992504" w="997585">
                  <a:moveTo>
                    <a:pt x="800671" y="410946"/>
                  </a:moveTo>
                  <a:lnTo>
                    <a:pt x="800557" y="410819"/>
                  </a:lnTo>
                  <a:lnTo>
                    <a:pt x="800011" y="411314"/>
                  </a:lnTo>
                  <a:lnTo>
                    <a:pt x="800392" y="411327"/>
                  </a:lnTo>
                  <a:lnTo>
                    <a:pt x="800671" y="410946"/>
                  </a:lnTo>
                  <a:close/>
                </a:path>
                <a:path extrusionOk="0" h="992504" w="997585">
                  <a:moveTo>
                    <a:pt x="815492" y="600075"/>
                  </a:moveTo>
                  <a:lnTo>
                    <a:pt x="815289" y="600354"/>
                  </a:lnTo>
                  <a:lnTo>
                    <a:pt x="815086" y="600798"/>
                  </a:lnTo>
                  <a:lnTo>
                    <a:pt x="815200" y="600646"/>
                  </a:lnTo>
                  <a:lnTo>
                    <a:pt x="815340" y="600379"/>
                  </a:lnTo>
                  <a:lnTo>
                    <a:pt x="815492" y="600075"/>
                  </a:lnTo>
                  <a:close/>
                </a:path>
                <a:path extrusionOk="0" h="992504" w="997585">
                  <a:moveTo>
                    <a:pt x="816076" y="403453"/>
                  </a:moveTo>
                  <a:lnTo>
                    <a:pt x="815886" y="402526"/>
                  </a:lnTo>
                  <a:lnTo>
                    <a:pt x="815886" y="403453"/>
                  </a:lnTo>
                  <a:lnTo>
                    <a:pt x="816076" y="403453"/>
                  </a:lnTo>
                  <a:close/>
                </a:path>
                <a:path extrusionOk="0" h="992504" w="997585">
                  <a:moveTo>
                    <a:pt x="816470" y="404418"/>
                  </a:moveTo>
                  <a:lnTo>
                    <a:pt x="816063" y="403161"/>
                  </a:lnTo>
                  <a:lnTo>
                    <a:pt x="816241" y="404037"/>
                  </a:lnTo>
                  <a:lnTo>
                    <a:pt x="816470" y="404418"/>
                  </a:lnTo>
                  <a:close/>
                </a:path>
                <a:path extrusionOk="0" h="992504" w="997585">
                  <a:moveTo>
                    <a:pt x="817524" y="411365"/>
                  </a:moveTo>
                  <a:lnTo>
                    <a:pt x="816584" y="411175"/>
                  </a:lnTo>
                  <a:lnTo>
                    <a:pt x="816876" y="411441"/>
                  </a:lnTo>
                  <a:lnTo>
                    <a:pt x="817118" y="411594"/>
                  </a:lnTo>
                  <a:lnTo>
                    <a:pt x="817333" y="411657"/>
                  </a:lnTo>
                  <a:lnTo>
                    <a:pt x="817473" y="411480"/>
                  </a:lnTo>
                  <a:close/>
                </a:path>
                <a:path extrusionOk="0" h="992504" w="997585">
                  <a:moveTo>
                    <a:pt x="817981" y="594995"/>
                  </a:moveTo>
                  <a:lnTo>
                    <a:pt x="817537" y="594880"/>
                  </a:lnTo>
                  <a:lnTo>
                    <a:pt x="816317" y="598373"/>
                  </a:lnTo>
                  <a:lnTo>
                    <a:pt x="815492" y="600075"/>
                  </a:lnTo>
                  <a:lnTo>
                    <a:pt x="815809" y="599757"/>
                  </a:lnTo>
                  <a:lnTo>
                    <a:pt x="815060" y="602627"/>
                  </a:lnTo>
                  <a:lnTo>
                    <a:pt x="816381" y="600214"/>
                  </a:lnTo>
                  <a:lnTo>
                    <a:pt x="817295" y="597662"/>
                  </a:lnTo>
                  <a:lnTo>
                    <a:pt x="817981" y="594995"/>
                  </a:lnTo>
                  <a:close/>
                </a:path>
                <a:path extrusionOk="0" h="992504" w="997585">
                  <a:moveTo>
                    <a:pt x="856957" y="526643"/>
                  </a:moveTo>
                  <a:lnTo>
                    <a:pt x="856526" y="520293"/>
                  </a:lnTo>
                  <a:lnTo>
                    <a:pt x="856449" y="480923"/>
                  </a:lnTo>
                  <a:lnTo>
                    <a:pt x="856348" y="479653"/>
                  </a:lnTo>
                  <a:lnTo>
                    <a:pt x="856259" y="478383"/>
                  </a:lnTo>
                  <a:lnTo>
                    <a:pt x="856170" y="477113"/>
                  </a:lnTo>
                  <a:lnTo>
                    <a:pt x="856081" y="475843"/>
                  </a:lnTo>
                  <a:lnTo>
                    <a:pt x="856005" y="474573"/>
                  </a:lnTo>
                  <a:lnTo>
                    <a:pt x="855916" y="473303"/>
                  </a:lnTo>
                  <a:lnTo>
                    <a:pt x="855840" y="472033"/>
                  </a:lnTo>
                  <a:lnTo>
                    <a:pt x="855751" y="470763"/>
                  </a:lnTo>
                  <a:lnTo>
                    <a:pt x="855662" y="469493"/>
                  </a:lnTo>
                  <a:lnTo>
                    <a:pt x="855256" y="461873"/>
                  </a:lnTo>
                  <a:lnTo>
                    <a:pt x="855192" y="460603"/>
                  </a:lnTo>
                  <a:lnTo>
                    <a:pt x="854837" y="455523"/>
                  </a:lnTo>
                  <a:lnTo>
                    <a:pt x="854748" y="454253"/>
                  </a:lnTo>
                  <a:lnTo>
                    <a:pt x="854659" y="452983"/>
                  </a:lnTo>
                  <a:lnTo>
                    <a:pt x="854570" y="451713"/>
                  </a:lnTo>
                  <a:lnTo>
                    <a:pt x="853960" y="446633"/>
                  </a:lnTo>
                  <a:lnTo>
                    <a:pt x="826008" y="446633"/>
                  </a:lnTo>
                  <a:lnTo>
                    <a:pt x="825855" y="446633"/>
                  </a:lnTo>
                  <a:lnTo>
                    <a:pt x="826566" y="449173"/>
                  </a:lnTo>
                  <a:lnTo>
                    <a:pt x="828268" y="454253"/>
                  </a:lnTo>
                  <a:lnTo>
                    <a:pt x="829500" y="465683"/>
                  </a:lnTo>
                  <a:lnTo>
                    <a:pt x="829970" y="469493"/>
                  </a:lnTo>
                  <a:lnTo>
                    <a:pt x="829919" y="520293"/>
                  </a:lnTo>
                  <a:lnTo>
                    <a:pt x="829652" y="525373"/>
                  </a:lnTo>
                  <a:lnTo>
                    <a:pt x="829589" y="526643"/>
                  </a:lnTo>
                  <a:lnTo>
                    <a:pt x="828776" y="534263"/>
                  </a:lnTo>
                  <a:lnTo>
                    <a:pt x="828052" y="540613"/>
                  </a:lnTo>
                  <a:lnTo>
                    <a:pt x="827862" y="543153"/>
                  </a:lnTo>
                  <a:lnTo>
                    <a:pt x="827760" y="544423"/>
                  </a:lnTo>
                  <a:lnTo>
                    <a:pt x="827659" y="545693"/>
                  </a:lnTo>
                  <a:lnTo>
                    <a:pt x="827557" y="546963"/>
                  </a:lnTo>
                  <a:lnTo>
                    <a:pt x="827468" y="548233"/>
                  </a:lnTo>
                  <a:lnTo>
                    <a:pt x="827405" y="549503"/>
                  </a:lnTo>
                  <a:lnTo>
                    <a:pt x="827328" y="550773"/>
                  </a:lnTo>
                  <a:lnTo>
                    <a:pt x="827265" y="552043"/>
                  </a:lnTo>
                  <a:lnTo>
                    <a:pt x="827201" y="553313"/>
                  </a:lnTo>
                  <a:lnTo>
                    <a:pt x="827138" y="554583"/>
                  </a:lnTo>
                  <a:lnTo>
                    <a:pt x="827074" y="555853"/>
                  </a:lnTo>
                  <a:lnTo>
                    <a:pt x="827011" y="557123"/>
                  </a:lnTo>
                  <a:lnTo>
                    <a:pt x="826389" y="553313"/>
                  </a:lnTo>
                  <a:lnTo>
                    <a:pt x="826325" y="557123"/>
                  </a:lnTo>
                  <a:lnTo>
                    <a:pt x="826223" y="559663"/>
                  </a:lnTo>
                  <a:lnTo>
                    <a:pt x="825106" y="566013"/>
                  </a:lnTo>
                  <a:lnTo>
                    <a:pt x="823950" y="566013"/>
                  </a:lnTo>
                  <a:lnTo>
                    <a:pt x="821296" y="571093"/>
                  </a:lnTo>
                  <a:lnTo>
                    <a:pt x="820267" y="576173"/>
                  </a:lnTo>
                  <a:lnTo>
                    <a:pt x="819708" y="581253"/>
                  </a:lnTo>
                  <a:lnTo>
                    <a:pt x="819226" y="585063"/>
                  </a:lnTo>
                  <a:lnTo>
                    <a:pt x="819340" y="591413"/>
                  </a:lnTo>
                  <a:lnTo>
                    <a:pt x="817981" y="595223"/>
                  </a:lnTo>
                  <a:lnTo>
                    <a:pt x="818172" y="595223"/>
                  </a:lnTo>
                  <a:lnTo>
                    <a:pt x="818159" y="596493"/>
                  </a:lnTo>
                  <a:lnTo>
                    <a:pt x="812647" y="611733"/>
                  </a:lnTo>
                  <a:lnTo>
                    <a:pt x="812609" y="609193"/>
                  </a:lnTo>
                  <a:lnTo>
                    <a:pt x="812114" y="613003"/>
                  </a:lnTo>
                  <a:lnTo>
                    <a:pt x="811644" y="616813"/>
                  </a:lnTo>
                  <a:lnTo>
                    <a:pt x="811695" y="614273"/>
                  </a:lnTo>
                  <a:lnTo>
                    <a:pt x="808164" y="623163"/>
                  </a:lnTo>
                  <a:lnTo>
                    <a:pt x="804303" y="630783"/>
                  </a:lnTo>
                  <a:lnTo>
                    <a:pt x="800138" y="639673"/>
                  </a:lnTo>
                  <a:lnTo>
                    <a:pt x="795705" y="648563"/>
                  </a:lnTo>
                  <a:lnTo>
                    <a:pt x="795375" y="647293"/>
                  </a:lnTo>
                  <a:lnTo>
                    <a:pt x="795185" y="646023"/>
                  </a:lnTo>
                  <a:lnTo>
                    <a:pt x="795108" y="644753"/>
                  </a:lnTo>
                  <a:lnTo>
                    <a:pt x="796137" y="644753"/>
                  </a:lnTo>
                  <a:lnTo>
                    <a:pt x="793915" y="642213"/>
                  </a:lnTo>
                  <a:lnTo>
                    <a:pt x="795096" y="633323"/>
                  </a:lnTo>
                  <a:lnTo>
                    <a:pt x="795782" y="628243"/>
                  </a:lnTo>
                  <a:lnTo>
                    <a:pt x="795083" y="624433"/>
                  </a:lnTo>
                  <a:lnTo>
                    <a:pt x="795642" y="620623"/>
                  </a:lnTo>
                  <a:lnTo>
                    <a:pt x="793127" y="616813"/>
                  </a:lnTo>
                  <a:lnTo>
                    <a:pt x="793038" y="615543"/>
                  </a:lnTo>
                  <a:lnTo>
                    <a:pt x="792949" y="614273"/>
                  </a:lnTo>
                  <a:lnTo>
                    <a:pt x="792861" y="613003"/>
                  </a:lnTo>
                  <a:lnTo>
                    <a:pt x="792175" y="609193"/>
                  </a:lnTo>
                  <a:lnTo>
                    <a:pt x="791730" y="606653"/>
                  </a:lnTo>
                  <a:lnTo>
                    <a:pt x="793623" y="609193"/>
                  </a:lnTo>
                  <a:lnTo>
                    <a:pt x="793496" y="601573"/>
                  </a:lnTo>
                  <a:lnTo>
                    <a:pt x="793407" y="602703"/>
                  </a:lnTo>
                  <a:lnTo>
                    <a:pt x="793305" y="602843"/>
                  </a:lnTo>
                  <a:lnTo>
                    <a:pt x="792759" y="606653"/>
                  </a:lnTo>
                  <a:lnTo>
                    <a:pt x="792327" y="605383"/>
                  </a:lnTo>
                  <a:lnTo>
                    <a:pt x="792454" y="601573"/>
                  </a:lnTo>
                  <a:lnTo>
                    <a:pt x="792505" y="600303"/>
                  </a:lnTo>
                  <a:lnTo>
                    <a:pt x="793330" y="602703"/>
                  </a:lnTo>
                  <a:lnTo>
                    <a:pt x="793496" y="601573"/>
                  </a:lnTo>
                  <a:lnTo>
                    <a:pt x="793851" y="601573"/>
                  </a:lnTo>
                  <a:lnTo>
                    <a:pt x="793610" y="600303"/>
                  </a:lnTo>
                  <a:lnTo>
                    <a:pt x="792899" y="596493"/>
                  </a:lnTo>
                  <a:lnTo>
                    <a:pt x="792975" y="590143"/>
                  </a:lnTo>
                  <a:lnTo>
                    <a:pt x="790600" y="588873"/>
                  </a:lnTo>
                  <a:lnTo>
                    <a:pt x="790486" y="587603"/>
                  </a:lnTo>
                  <a:lnTo>
                    <a:pt x="790371" y="586333"/>
                  </a:lnTo>
                  <a:lnTo>
                    <a:pt x="790270" y="585063"/>
                  </a:lnTo>
                  <a:lnTo>
                    <a:pt x="790155" y="583793"/>
                  </a:lnTo>
                  <a:lnTo>
                    <a:pt x="790092" y="583018"/>
                  </a:lnTo>
                  <a:lnTo>
                    <a:pt x="789851" y="583793"/>
                  </a:lnTo>
                  <a:lnTo>
                    <a:pt x="789927" y="583018"/>
                  </a:lnTo>
                  <a:lnTo>
                    <a:pt x="789990" y="582523"/>
                  </a:lnTo>
                  <a:lnTo>
                    <a:pt x="790028" y="582206"/>
                  </a:lnTo>
                  <a:lnTo>
                    <a:pt x="790130" y="581253"/>
                  </a:lnTo>
                  <a:lnTo>
                    <a:pt x="789393" y="582523"/>
                  </a:lnTo>
                  <a:lnTo>
                    <a:pt x="788479" y="581253"/>
                  </a:lnTo>
                  <a:lnTo>
                    <a:pt x="788377" y="579983"/>
                  </a:lnTo>
                  <a:lnTo>
                    <a:pt x="788289" y="578713"/>
                  </a:lnTo>
                  <a:lnTo>
                    <a:pt x="788200" y="577443"/>
                  </a:lnTo>
                  <a:lnTo>
                    <a:pt x="788111" y="576173"/>
                  </a:lnTo>
                  <a:lnTo>
                    <a:pt x="788009" y="574903"/>
                  </a:lnTo>
                  <a:lnTo>
                    <a:pt x="787920" y="573633"/>
                  </a:lnTo>
                  <a:lnTo>
                    <a:pt x="787831" y="572363"/>
                  </a:lnTo>
                  <a:lnTo>
                    <a:pt x="787666" y="571093"/>
                  </a:lnTo>
                  <a:lnTo>
                    <a:pt x="787336" y="568553"/>
                  </a:lnTo>
                  <a:lnTo>
                    <a:pt x="786904" y="566013"/>
                  </a:lnTo>
                  <a:lnTo>
                    <a:pt x="786701" y="564743"/>
                  </a:lnTo>
                  <a:lnTo>
                    <a:pt x="785901" y="564743"/>
                  </a:lnTo>
                  <a:lnTo>
                    <a:pt x="784009" y="563473"/>
                  </a:lnTo>
                  <a:lnTo>
                    <a:pt x="782815" y="566013"/>
                  </a:lnTo>
                  <a:lnTo>
                    <a:pt x="781164" y="563473"/>
                  </a:lnTo>
                  <a:lnTo>
                    <a:pt x="781405" y="562203"/>
                  </a:lnTo>
                  <a:lnTo>
                    <a:pt x="779945" y="559663"/>
                  </a:lnTo>
                  <a:lnTo>
                    <a:pt x="779983" y="558393"/>
                  </a:lnTo>
                  <a:lnTo>
                    <a:pt x="780859" y="558393"/>
                  </a:lnTo>
                  <a:lnTo>
                    <a:pt x="778878" y="554583"/>
                  </a:lnTo>
                  <a:lnTo>
                    <a:pt x="778268" y="550773"/>
                  </a:lnTo>
                  <a:lnTo>
                    <a:pt x="778078" y="549503"/>
                  </a:lnTo>
                  <a:lnTo>
                    <a:pt x="776808" y="544423"/>
                  </a:lnTo>
                  <a:lnTo>
                    <a:pt x="773938" y="550773"/>
                  </a:lnTo>
                  <a:lnTo>
                    <a:pt x="773823" y="546963"/>
                  </a:lnTo>
                  <a:lnTo>
                    <a:pt x="773404" y="540613"/>
                  </a:lnTo>
                  <a:lnTo>
                    <a:pt x="773328" y="539343"/>
                  </a:lnTo>
                  <a:lnTo>
                    <a:pt x="771613" y="538073"/>
                  </a:lnTo>
                  <a:lnTo>
                    <a:pt x="772261" y="535533"/>
                  </a:lnTo>
                  <a:lnTo>
                    <a:pt x="772248" y="530453"/>
                  </a:lnTo>
                  <a:lnTo>
                    <a:pt x="772248" y="526643"/>
                  </a:lnTo>
                  <a:lnTo>
                    <a:pt x="769061" y="530453"/>
                  </a:lnTo>
                  <a:lnTo>
                    <a:pt x="768781" y="527913"/>
                  </a:lnTo>
                  <a:lnTo>
                    <a:pt x="768870" y="525373"/>
                  </a:lnTo>
                  <a:lnTo>
                    <a:pt x="768972" y="522833"/>
                  </a:lnTo>
                  <a:lnTo>
                    <a:pt x="770356" y="526643"/>
                  </a:lnTo>
                  <a:lnTo>
                    <a:pt x="769759" y="522833"/>
                  </a:lnTo>
                  <a:lnTo>
                    <a:pt x="769708" y="520293"/>
                  </a:lnTo>
                  <a:lnTo>
                    <a:pt x="769620" y="519023"/>
                  </a:lnTo>
                  <a:lnTo>
                    <a:pt x="769543" y="517753"/>
                  </a:lnTo>
                  <a:lnTo>
                    <a:pt x="769226" y="517753"/>
                  </a:lnTo>
                  <a:lnTo>
                    <a:pt x="768273" y="516483"/>
                  </a:lnTo>
                  <a:lnTo>
                    <a:pt x="766889" y="515213"/>
                  </a:lnTo>
                  <a:lnTo>
                    <a:pt x="765835" y="512673"/>
                  </a:lnTo>
                  <a:lnTo>
                    <a:pt x="764489" y="508863"/>
                  </a:lnTo>
                  <a:lnTo>
                    <a:pt x="762101" y="506323"/>
                  </a:lnTo>
                  <a:lnTo>
                    <a:pt x="761263" y="498703"/>
                  </a:lnTo>
                  <a:lnTo>
                    <a:pt x="759028" y="498703"/>
                  </a:lnTo>
                  <a:lnTo>
                    <a:pt x="758101" y="493623"/>
                  </a:lnTo>
                  <a:lnTo>
                    <a:pt x="759383" y="492353"/>
                  </a:lnTo>
                  <a:lnTo>
                    <a:pt x="761149" y="497433"/>
                  </a:lnTo>
                  <a:lnTo>
                    <a:pt x="764247" y="503377"/>
                  </a:lnTo>
                  <a:lnTo>
                    <a:pt x="764133" y="502513"/>
                  </a:lnTo>
                  <a:lnTo>
                    <a:pt x="763803" y="501243"/>
                  </a:lnTo>
                  <a:lnTo>
                    <a:pt x="763752" y="497674"/>
                  </a:lnTo>
                  <a:lnTo>
                    <a:pt x="754214" y="473303"/>
                  </a:lnTo>
                  <a:lnTo>
                    <a:pt x="754049" y="474573"/>
                  </a:lnTo>
                  <a:lnTo>
                    <a:pt x="752602" y="472033"/>
                  </a:lnTo>
                  <a:lnTo>
                    <a:pt x="751192" y="470763"/>
                  </a:lnTo>
                  <a:lnTo>
                    <a:pt x="751878" y="469493"/>
                  </a:lnTo>
                  <a:lnTo>
                    <a:pt x="748588" y="461873"/>
                  </a:lnTo>
                  <a:lnTo>
                    <a:pt x="745731" y="454253"/>
                  </a:lnTo>
                  <a:lnTo>
                    <a:pt x="745007" y="449173"/>
                  </a:lnTo>
                  <a:lnTo>
                    <a:pt x="743026" y="449173"/>
                  </a:lnTo>
                  <a:lnTo>
                    <a:pt x="742315" y="446633"/>
                  </a:lnTo>
                  <a:lnTo>
                    <a:pt x="743305" y="444093"/>
                  </a:lnTo>
                  <a:lnTo>
                    <a:pt x="740892" y="444093"/>
                  </a:lnTo>
                  <a:lnTo>
                    <a:pt x="738543" y="441553"/>
                  </a:lnTo>
                  <a:lnTo>
                    <a:pt x="737565" y="439013"/>
                  </a:lnTo>
                  <a:lnTo>
                    <a:pt x="736079" y="439013"/>
                  </a:lnTo>
                  <a:lnTo>
                    <a:pt x="735672" y="436473"/>
                  </a:lnTo>
                  <a:lnTo>
                    <a:pt x="735596" y="435203"/>
                  </a:lnTo>
                  <a:lnTo>
                    <a:pt x="733628" y="430123"/>
                  </a:lnTo>
                  <a:lnTo>
                    <a:pt x="734301" y="436473"/>
                  </a:lnTo>
                  <a:lnTo>
                    <a:pt x="732167" y="430123"/>
                  </a:lnTo>
                  <a:lnTo>
                    <a:pt x="732218" y="428853"/>
                  </a:lnTo>
                  <a:lnTo>
                    <a:pt x="729297" y="430123"/>
                  </a:lnTo>
                  <a:lnTo>
                    <a:pt x="728167" y="427583"/>
                  </a:lnTo>
                  <a:lnTo>
                    <a:pt x="728726" y="423773"/>
                  </a:lnTo>
                  <a:lnTo>
                    <a:pt x="727214" y="418693"/>
                  </a:lnTo>
                  <a:lnTo>
                    <a:pt x="724827" y="418693"/>
                  </a:lnTo>
                  <a:lnTo>
                    <a:pt x="720725" y="412343"/>
                  </a:lnTo>
                  <a:lnTo>
                    <a:pt x="719480" y="408533"/>
                  </a:lnTo>
                  <a:lnTo>
                    <a:pt x="720064" y="406514"/>
                  </a:lnTo>
                  <a:lnTo>
                    <a:pt x="719493" y="406069"/>
                  </a:lnTo>
                  <a:lnTo>
                    <a:pt x="719734" y="406247"/>
                  </a:lnTo>
                  <a:lnTo>
                    <a:pt x="720064" y="406514"/>
                  </a:lnTo>
                  <a:lnTo>
                    <a:pt x="720140" y="406247"/>
                  </a:lnTo>
                  <a:lnTo>
                    <a:pt x="720001" y="406069"/>
                  </a:lnTo>
                  <a:lnTo>
                    <a:pt x="717778" y="403453"/>
                  </a:lnTo>
                  <a:lnTo>
                    <a:pt x="718032" y="402526"/>
                  </a:lnTo>
                  <a:lnTo>
                    <a:pt x="718134" y="402183"/>
                  </a:lnTo>
                  <a:lnTo>
                    <a:pt x="718566" y="403453"/>
                  </a:lnTo>
                  <a:lnTo>
                    <a:pt x="719759" y="403453"/>
                  </a:lnTo>
                  <a:lnTo>
                    <a:pt x="718439" y="399643"/>
                  </a:lnTo>
                  <a:lnTo>
                    <a:pt x="717727" y="402183"/>
                  </a:lnTo>
                  <a:lnTo>
                    <a:pt x="716915" y="400913"/>
                  </a:lnTo>
                  <a:lnTo>
                    <a:pt x="716102" y="399643"/>
                  </a:lnTo>
                  <a:lnTo>
                    <a:pt x="710844" y="399643"/>
                  </a:lnTo>
                  <a:lnTo>
                    <a:pt x="711060" y="400913"/>
                  </a:lnTo>
                  <a:lnTo>
                    <a:pt x="708558" y="398373"/>
                  </a:lnTo>
                  <a:lnTo>
                    <a:pt x="706361" y="395833"/>
                  </a:lnTo>
                  <a:lnTo>
                    <a:pt x="704850" y="393293"/>
                  </a:lnTo>
                  <a:lnTo>
                    <a:pt x="705612" y="392023"/>
                  </a:lnTo>
                  <a:lnTo>
                    <a:pt x="702995" y="389483"/>
                  </a:lnTo>
                  <a:lnTo>
                    <a:pt x="703707" y="388213"/>
                  </a:lnTo>
                  <a:lnTo>
                    <a:pt x="702551" y="386943"/>
                  </a:lnTo>
                  <a:lnTo>
                    <a:pt x="701306" y="385673"/>
                  </a:lnTo>
                  <a:lnTo>
                    <a:pt x="700074" y="384403"/>
                  </a:lnTo>
                  <a:lnTo>
                    <a:pt x="700316" y="385673"/>
                  </a:lnTo>
                  <a:lnTo>
                    <a:pt x="699401" y="384403"/>
                  </a:lnTo>
                  <a:lnTo>
                    <a:pt x="696506" y="380593"/>
                  </a:lnTo>
                  <a:lnTo>
                    <a:pt x="695286" y="379323"/>
                  </a:lnTo>
                  <a:lnTo>
                    <a:pt x="695794" y="378053"/>
                  </a:lnTo>
                  <a:lnTo>
                    <a:pt x="692810" y="371703"/>
                  </a:lnTo>
                  <a:lnTo>
                    <a:pt x="687514" y="369163"/>
                  </a:lnTo>
                  <a:lnTo>
                    <a:pt x="681875" y="364083"/>
                  </a:lnTo>
                  <a:lnTo>
                    <a:pt x="683488" y="362813"/>
                  </a:lnTo>
                  <a:lnTo>
                    <a:pt x="682536" y="360273"/>
                  </a:lnTo>
                  <a:lnTo>
                    <a:pt x="681596" y="364083"/>
                  </a:lnTo>
                  <a:lnTo>
                    <a:pt x="679856" y="361543"/>
                  </a:lnTo>
                  <a:lnTo>
                    <a:pt x="680834" y="360273"/>
                  </a:lnTo>
                  <a:lnTo>
                    <a:pt x="679767" y="360273"/>
                  </a:lnTo>
                  <a:lnTo>
                    <a:pt x="679183" y="359003"/>
                  </a:lnTo>
                  <a:lnTo>
                    <a:pt x="678789" y="359003"/>
                  </a:lnTo>
                  <a:lnTo>
                    <a:pt x="682180" y="357733"/>
                  </a:lnTo>
                  <a:lnTo>
                    <a:pt x="685952" y="357733"/>
                  </a:lnTo>
                  <a:lnTo>
                    <a:pt x="689508" y="356463"/>
                  </a:lnTo>
                  <a:lnTo>
                    <a:pt x="694347" y="355193"/>
                  </a:lnTo>
                  <a:lnTo>
                    <a:pt x="699096" y="356463"/>
                  </a:lnTo>
                  <a:lnTo>
                    <a:pt x="703859" y="356463"/>
                  </a:lnTo>
                  <a:lnTo>
                    <a:pt x="705561" y="357733"/>
                  </a:lnTo>
                  <a:lnTo>
                    <a:pt x="716013" y="359003"/>
                  </a:lnTo>
                  <a:lnTo>
                    <a:pt x="726173" y="362813"/>
                  </a:lnTo>
                  <a:lnTo>
                    <a:pt x="731088" y="364083"/>
                  </a:lnTo>
                  <a:lnTo>
                    <a:pt x="736549" y="366623"/>
                  </a:lnTo>
                  <a:lnTo>
                    <a:pt x="740829" y="367893"/>
                  </a:lnTo>
                  <a:lnTo>
                    <a:pt x="745058" y="370433"/>
                  </a:lnTo>
                  <a:lnTo>
                    <a:pt x="748182" y="371703"/>
                  </a:lnTo>
                  <a:lnTo>
                    <a:pt x="749109" y="371703"/>
                  </a:lnTo>
                  <a:lnTo>
                    <a:pt x="746887" y="369163"/>
                  </a:lnTo>
                  <a:lnTo>
                    <a:pt x="745705" y="367893"/>
                  </a:lnTo>
                  <a:lnTo>
                    <a:pt x="755357" y="373037"/>
                  </a:lnTo>
                  <a:lnTo>
                    <a:pt x="762762" y="378053"/>
                  </a:lnTo>
                  <a:lnTo>
                    <a:pt x="769708" y="383133"/>
                  </a:lnTo>
                  <a:lnTo>
                    <a:pt x="777697" y="389483"/>
                  </a:lnTo>
                  <a:lnTo>
                    <a:pt x="778738" y="389483"/>
                  </a:lnTo>
                  <a:lnTo>
                    <a:pt x="781621" y="390753"/>
                  </a:lnTo>
                  <a:lnTo>
                    <a:pt x="784377" y="393293"/>
                  </a:lnTo>
                  <a:lnTo>
                    <a:pt x="788987" y="397103"/>
                  </a:lnTo>
                  <a:lnTo>
                    <a:pt x="794321" y="406514"/>
                  </a:lnTo>
                  <a:lnTo>
                    <a:pt x="794524" y="407111"/>
                  </a:lnTo>
                  <a:lnTo>
                    <a:pt x="795159" y="408533"/>
                  </a:lnTo>
                  <a:lnTo>
                    <a:pt x="795553" y="408533"/>
                  </a:lnTo>
                  <a:lnTo>
                    <a:pt x="794994" y="407339"/>
                  </a:lnTo>
                  <a:lnTo>
                    <a:pt x="794791" y="407339"/>
                  </a:lnTo>
                  <a:lnTo>
                    <a:pt x="794893" y="407111"/>
                  </a:lnTo>
                  <a:lnTo>
                    <a:pt x="794613" y="406514"/>
                  </a:lnTo>
                  <a:lnTo>
                    <a:pt x="794486" y="406247"/>
                  </a:lnTo>
                  <a:lnTo>
                    <a:pt x="794397" y="406069"/>
                  </a:lnTo>
                  <a:lnTo>
                    <a:pt x="796455" y="407339"/>
                  </a:lnTo>
                  <a:lnTo>
                    <a:pt x="798677" y="407339"/>
                  </a:lnTo>
                  <a:lnTo>
                    <a:pt x="800785" y="409803"/>
                  </a:lnTo>
                  <a:lnTo>
                    <a:pt x="801052" y="411073"/>
                  </a:lnTo>
                  <a:lnTo>
                    <a:pt x="800671" y="411073"/>
                  </a:lnTo>
                  <a:lnTo>
                    <a:pt x="802449" y="413613"/>
                  </a:lnTo>
                  <a:lnTo>
                    <a:pt x="804329" y="414883"/>
                  </a:lnTo>
                  <a:lnTo>
                    <a:pt x="806018" y="417423"/>
                  </a:lnTo>
                  <a:lnTo>
                    <a:pt x="806462" y="419963"/>
                  </a:lnTo>
                  <a:lnTo>
                    <a:pt x="808469" y="421233"/>
                  </a:lnTo>
                  <a:lnTo>
                    <a:pt x="810183" y="418693"/>
                  </a:lnTo>
                  <a:lnTo>
                    <a:pt x="812774" y="425081"/>
                  </a:lnTo>
                  <a:lnTo>
                    <a:pt x="812901" y="421233"/>
                  </a:lnTo>
                  <a:lnTo>
                    <a:pt x="815606" y="426313"/>
                  </a:lnTo>
                  <a:lnTo>
                    <a:pt x="815936" y="425081"/>
                  </a:lnTo>
                  <a:lnTo>
                    <a:pt x="816102" y="426313"/>
                  </a:lnTo>
                  <a:lnTo>
                    <a:pt x="816127" y="426935"/>
                  </a:lnTo>
                  <a:lnTo>
                    <a:pt x="815441" y="426935"/>
                  </a:lnTo>
                  <a:lnTo>
                    <a:pt x="816241" y="428091"/>
                  </a:lnTo>
                  <a:lnTo>
                    <a:pt x="816216" y="427621"/>
                  </a:lnTo>
                  <a:lnTo>
                    <a:pt x="817981" y="428853"/>
                  </a:lnTo>
                  <a:lnTo>
                    <a:pt x="820724" y="432663"/>
                  </a:lnTo>
                  <a:lnTo>
                    <a:pt x="822845" y="435203"/>
                  </a:lnTo>
                  <a:lnTo>
                    <a:pt x="823099" y="436473"/>
                  </a:lnTo>
                  <a:lnTo>
                    <a:pt x="823201" y="439013"/>
                  </a:lnTo>
                  <a:lnTo>
                    <a:pt x="824268" y="436473"/>
                  </a:lnTo>
                  <a:lnTo>
                    <a:pt x="824433" y="436473"/>
                  </a:lnTo>
                  <a:lnTo>
                    <a:pt x="825804" y="445363"/>
                  </a:lnTo>
                  <a:lnTo>
                    <a:pt x="853808" y="445363"/>
                  </a:lnTo>
                  <a:lnTo>
                    <a:pt x="853516" y="442823"/>
                  </a:lnTo>
                  <a:lnTo>
                    <a:pt x="851636" y="442823"/>
                  </a:lnTo>
                  <a:lnTo>
                    <a:pt x="850506" y="436473"/>
                  </a:lnTo>
                  <a:lnTo>
                    <a:pt x="849376" y="430123"/>
                  </a:lnTo>
                  <a:lnTo>
                    <a:pt x="850582" y="431393"/>
                  </a:lnTo>
                  <a:lnTo>
                    <a:pt x="850493" y="430123"/>
                  </a:lnTo>
                  <a:lnTo>
                    <a:pt x="850417" y="428853"/>
                  </a:lnTo>
                  <a:lnTo>
                    <a:pt x="850341" y="427583"/>
                  </a:lnTo>
                  <a:lnTo>
                    <a:pt x="849668" y="425081"/>
                  </a:lnTo>
                  <a:lnTo>
                    <a:pt x="848639" y="421233"/>
                  </a:lnTo>
                  <a:lnTo>
                    <a:pt x="847953" y="418693"/>
                  </a:lnTo>
                  <a:lnTo>
                    <a:pt x="847610" y="417423"/>
                  </a:lnTo>
                  <a:lnTo>
                    <a:pt x="843178" y="400913"/>
                  </a:lnTo>
                  <a:lnTo>
                    <a:pt x="839101" y="385673"/>
                  </a:lnTo>
                  <a:lnTo>
                    <a:pt x="822172" y="343763"/>
                  </a:lnTo>
                  <a:lnTo>
                    <a:pt x="820318" y="340525"/>
                  </a:lnTo>
                  <a:lnTo>
                    <a:pt x="820318" y="414883"/>
                  </a:lnTo>
                  <a:lnTo>
                    <a:pt x="819912" y="416153"/>
                  </a:lnTo>
                  <a:lnTo>
                    <a:pt x="819886" y="417423"/>
                  </a:lnTo>
                  <a:lnTo>
                    <a:pt x="819302" y="417423"/>
                  </a:lnTo>
                  <a:lnTo>
                    <a:pt x="818870" y="416153"/>
                  </a:lnTo>
                  <a:lnTo>
                    <a:pt x="817892" y="413613"/>
                  </a:lnTo>
                  <a:lnTo>
                    <a:pt x="818413" y="413613"/>
                  </a:lnTo>
                  <a:lnTo>
                    <a:pt x="817740" y="412343"/>
                  </a:lnTo>
                  <a:lnTo>
                    <a:pt x="816597" y="412343"/>
                  </a:lnTo>
                  <a:lnTo>
                    <a:pt x="815568" y="411073"/>
                  </a:lnTo>
                  <a:lnTo>
                    <a:pt x="813600" y="408533"/>
                  </a:lnTo>
                  <a:lnTo>
                    <a:pt x="814336" y="407339"/>
                  </a:lnTo>
                  <a:lnTo>
                    <a:pt x="812825" y="407339"/>
                  </a:lnTo>
                  <a:lnTo>
                    <a:pt x="812215" y="406247"/>
                  </a:lnTo>
                  <a:lnTo>
                    <a:pt x="812114" y="406069"/>
                  </a:lnTo>
                  <a:lnTo>
                    <a:pt x="808494" y="399643"/>
                  </a:lnTo>
                  <a:lnTo>
                    <a:pt x="806246" y="395833"/>
                  </a:lnTo>
                  <a:lnTo>
                    <a:pt x="804138" y="392023"/>
                  </a:lnTo>
                  <a:lnTo>
                    <a:pt x="802881" y="390753"/>
                  </a:lnTo>
                  <a:lnTo>
                    <a:pt x="801357" y="386943"/>
                  </a:lnTo>
                  <a:lnTo>
                    <a:pt x="797191" y="385673"/>
                  </a:lnTo>
                  <a:lnTo>
                    <a:pt x="794435" y="381863"/>
                  </a:lnTo>
                  <a:lnTo>
                    <a:pt x="789597" y="376783"/>
                  </a:lnTo>
                  <a:lnTo>
                    <a:pt x="792873" y="378053"/>
                  </a:lnTo>
                  <a:lnTo>
                    <a:pt x="790854" y="375513"/>
                  </a:lnTo>
                  <a:lnTo>
                    <a:pt x="788022" y="373037"/>
                  </a:lnTo>
                  <a:lnTo>
                    <a:pt x="788885" y="374243"/>
                  </a:lnTo>
                  <a:lnTo>
                    <a:pt x="790740" y="376783"/>
                  </a:lnTo>
                  <a:lnTo>
                    <a:pt x="789368" y="375513"/>
                  </a:lnTo>
                  <a:lnTo>
                    <a:pt x="786307" y="371703"/>
                  </a:lnTo>
                  <a:lnTo>
                    <a:pt x="788835" y="373037"/>
                  </a:lnTo>
                  <a:lnTo>
                    <a:pt x="788555" y="372719"/>
                  </a:lnTo>
                  <a:lnTo>
                    <a:pt x="787857" y="371703"/>
                  </a:lnTo>
                  <a:lnTo>
                    <a:pt x="787692" y="371703"/>
                  </a:lnTo>
                  <a:lnTo>
                    <a:pt x="784313" y="367893"/>
                  </a:lnTo>
                  <a:lnTo>
                    <a:pt x="780884" y="364083"/>
                  </a:lnTo>
                  <a:lnTo>
                    <a:pt x="779741" y="362813"/>
                  </a:lnTo>
                  <a:lnTo>
                    <a:pt x="777354" y="364083"/>
                  </a:lnTo>
                  <a:lnTo>
                    <a:pt x="774077" y="360273"/>
                  </a:lnTo>
                  <a:lnTo>
                    <a:pt x="772998" y="359003"/>
                  </a:lnTo>
                  <a:lnTo>
                    <a:pt x="772820" y="359003"/>
                  </a:lnTo>
                  <a:lnTo>
                    <a:pt x="771309" y="357733"/>
                  </a:lnTo>
                  <a:lnTo>
                    <a:pt x="771728" y="359003"/>
                  </a:lnTo>
                  <a:lnTo>
                    <a:pt x="772337" y="360095"/>
                  </a:lnTo>
                  <a:lnTo>
                    <a:pt x="772439" y="360273"/>
                  </a:lnTo>
                  <a:lnTo>
                    <a:pt x="769061" y="357733"/>
                  </a:lnTo>
                  <a:lnTo>
                    <a:pt x="766610" y="355193"/>
                  </a:lnTo>
                  <a:lnTo>
                    <a:pt x="758024" y="346303"/>
                  </a:lnTo>
                  <a:lnTo>
                    <a:pt x="756069" y="347573"/>
                  </a:lnTo>
                  <a:lnTo>
                    <a:pt x="756272" y="347573"/>
                  </a:lnTo>
                  <a:lnTo>
                    <a:pt x="754684" y="348843"/>
                  </a:lnTo>
                  <a:lnTo>
                    <a:pt x="755103" y="351383"/>
                  </a:lnTo>
                  <a:lnTo>
                    <a:pt x="752398" y="350113"/>
                  </a:lnTo>
                  <a:lnTo>
                    <a:pt x="751243" y="348843"/>
                  </a:lnTo>
                  <a:lnTo>
                    <a:pt x="748614" y="348843"/>
                  </a:lnTo>
                  <a:lnTo>
                    <a:pt x="747318" y="347573"/>
                  </a:lnTo>
                  <a:lnTo>
                    <a:pt x="748372" y="347573"/>
                  </a:lnTo>
                  <a:lnTo>
                    <a:pt x="744296" y="346303"/>
                  </a:lnTo>
                  <a:lnTo>
                    <a:pt x="739368" y="342493"/>
                  </a:lnTo>
                  <a:lnTo>
                    <a:pt x="734402" y="339953"/>
                  </a:lnTo>
                  <a:lnTo>
                    <a:pt x="735609" y="342493"/>
                  </a:lnTo>
                  <a:lnTo>
                    <a:pt x="736727" y="345033"/>
                  </a:lnTo>
                  <a:lnTo>
                    <a:pt x="737743" y="346303"/>
                  </a:lnTo>
                  <a:lnTo>
                    <a:pt x="734352" y="343763"/>
                  </a:lnTo>
                  <a:lnTo>
                    <a:pt x="729767" y="341223"/>
                  </a:lnTo>
                  <a:lnTo>
                    <a:pt x="727481" y="339953"/>
                  </a:lnTo>
                  <a:lnTo>
                    <a:pt x="726186" y="341223"/>
                  </a:lnTo>
                  <a:lnTo>
                    <a:pt x="724065" y="338683"/>
                  </a:lnTo>
                  <a:lnTo>
                    <a:pt x="716064" y="333603"/>
                  </a:lnTo>
                  <a:lnTo>
                    <a:pt x="717740" y="338683"/>
                  </a:lnTo>
                  <a:lnTo>
                    <a:pt x="714489" y="337413"/>
                  </a:lnTo>
                  <a:lnTo>
                    <a:pt x="713117" y="336143"/>
                  </a:lnTo>
                  <a:lnTo>
                    <a:pt x="711708" y="334873"/>
                  </a:lnTo>
                  <a:lnTo>
                    <a:pt x="714730" y="334873"/>
                  </a:lnTo>
                  <a:lnTo>
                    <a:pt x="705027" y="331063"/>
                  </a:lnTo>
                  <a:lnTo>
                    <a:pt x="705180" y="332003"/>
                  </a:lnTo>
                  <a:lnTo>
                    <a:pt x="705243" y="332333"/>
                  </a:lnTo>
                  <a:lnTo>
                    <a:pt x="704176" y="332333"/>
                  </a:lnTo>
                  <a:lnTo>
                    <a:pt x="701776" y="333603"/>
                  </a:lnTo>
                  <a:lnTo>
                    <a:pt x="693978" y="333603"/>
                  </a:lnTo>
                  <a:lnTo>
                    <a:pt x="690511" y="334873"/>
                  </a:lnTo>
                  <a:lnTo>
                    <a:pt x="683209" y="333603"/>
                  </a:lnTo>
                  <a:lnTo>
                    <a:pt x="681748" y="336143"/>
                  </a:lnTo>
                  <a:lnTo>
                    <a:pt x="676249" y="336143"/>
                  </a:lnTo>
                  <a:lnTo>
                    <a:pt x="675919" y="334873"/>
                  </a:lnTo>
                  <a:lnTo>
                    <a:pt x="681177" y="333603"/>
                  </a:lnTo>
                  <a:lnTo>
                    <a:pt x="686079" y="332333"/>
                  </a:lnTo>
                  <a:lnTo>
                    <a:pt x="685355" y="332333"/>
                  </a:lnTo>
                  <a:lnTo>
                    <a:pt x="681723" y="331063"/>
                  </a:lnTo>
                  <a:lnTo>
                    <a:pt x="674903" y="332333"/>
                  </a:lnTo>
                  <a:lnTo>
                    <a:pt x="668045" y="334873"/>
                  </a:lnTo>
                  <a:lnTo>
                    <a:pt x="662254" y="336143"/>
                  </a:lnTo>
                  <a:lnTo>
                    <a:pt x="661111" y="337413"/>
                  </a:lnTo>
                  <a:lnTo>
                    <a:pt x="658393" y="337413"/>
                  </a:lnTo>
                  <a:lnTo>
                    <a:pt x="657479" y="336143"/>
                  </a:lnTo>
                  <a:lnTo>
                    <a:pt x="657313" y="336143"/>
                  </a:lnTo>
                  <a:lnTo>
                    <a:pt x="656805" y="335457"/>
                  </a:lnTo>
                  <a:lnTo>
                    <a:pt x="657009" y="336143"/>
                  </a:lnTo>
                  <a:lnTo>
                    <a:pt x="655510" y="334873"/>
                  </a:lnTo>
                  <a:lnTo>
                    <a:pt x="654862" y="333603"/>
                  </a:lnTo>
                  <a:lnTo>
                    <a:pt x="653503" y="334873"/>
                  </a:lnTo>
                  <a:lnTo>
                    <a:pt x="650595" y="333603"/>
                  </a:lnTo>
                  <a:lnTo>
                    <a:pt x="649008" y="331063"/>
                  </a:lnTo>
                  <a:lnTo>
                    <a:pt x="649198" y="331063"/>
                  </a:lnTo>
                  <a:lnTo>
                    <a:pt x="649630" y="329793"/>
                  </a:lnTo>
                  <a:lnTo>
                    <a:pt x="648347" y="329793"/>
                  </a:lnTo>
                  <a:lnTo>
                    <a:pt x="647674" y="328523"/>
                  </a:lnTo>
                  <a:lnTo>
                    <a:pt x="646480" y="328523"/>
                  </a:lnTo>
                  <a:lnTo>
                    <a:pt x="645604" y="325983"/>
                  </a:lnTo>
                  <a:lnTo>
                    <a:pt x="642975" y="325983"/>
                  </a:lnTo>
                  <a:lnTo>
                    <a:pt x="643928" y="324739"/>
                  </a:lnTo>
                  <a:lnTo>
                    <a:pt x="641959" y="322173"/>
                  </a:lnTo>
                  <a:lnTo>
                    <a:pt x="638975" y="319633"/>
                  </a:lnTo>
                  <a:lnTo>
                    <a:pt x="637413" y="318363"/>
                  </a:lnTo>
                  <a:lnTo>
                    <a:pt x="635850" y="317093"/>
                  </a:lnTo>
                  <a:lnTo>
                    <a:pt x="636663" y="315823"/>
                  </a:lnTo>
                  <a:lnTo>
                    <a:pt x="634428" y="317093"/>
                  </a:lnTo>
                  <a:lnTo>
                    <a:pt x="632574" y="313283"/>
                  </a:lnTo>
                  <a:lnTo>
                    <a:pt x="631964" y="312013"/>
                  </a:lnTo>
                  <a:lnTo>
                    <a:pt x="630682" y="313283"/>
                  </a:lnTo>
                  <a:lnTo>
                    <a:pt x="629754" y="310743"/>
                  </a:lnTo>
                  <a:lnTo>
                    <a:pt x="623023" y="309473"/>
                  </a:lnTo>
                  <a:lnTo>
                    <a:pt x="625843" y="306933"/>
                  </a:lnTo>
                  <a:lnTo>
                    <a:pt x="623519" y="305663"/>
                  </a:lnTo>
                  <a:lnTo>
                    <a:pt x="619112" y="303123"/>
                  </a:lnTo>
                  <a:lnTo>
                    <a:pt x="621245" y="301853"/>
                  </a:lnTo>
                  <a:lnTo>
                    <a:pt x="631240" y="295503"/>
                  </a:lnTo>
                  <a:lnTo>
                    <a:pt x="641096" y="290423"/>
                  </a:lnTo>
                  <a:lnTo>
                    <a:pt x="641819" y="289153"/>
                  </a:lnTo>
                  <a:lnTo>
                    <a:pt x="642543" y="287883"/>
                  </a:lnTo>
                  <a:lnTo>
                    <a:pt x="637222" y="289153"/>
                  </a:lnTo>
                  <a:lnTo>
                    <a:pt x="638873" y="287883"/>
                  </a:lnTo>
                  <a:lnTo>
                    <a:pt x="643864" y="284073"/>
                  </a:lnTo>
                  <a:lnTo>
                    <a:pt x="649300" y="282803"/>
                  </a:lnTo>
                  <a:lnTo>
                    <a:pt x="659447" y="277723"/>
                  </a:lnTo>
                  <a:lnTo>
                    <a:pt x="661822" y="276453"/>
                  </a:lnTo>
                  <a:lnTo>
                    <a:pt x="664197" y="275183"/>
                  </a:lnTo>
                  <a:lnTo>
                    <a:pt x="669963" y="271373"/>
                  </a:lnTo>
                  <a:lnTo>
                    <a:pt x="669467" y="272643"/>
                  </a:lnTo>
                  <a:lnTo>
                    <a:pt x="670801" y="271373"/>
                  </a:lnTo>
                  <a:lnTo>
                    <a:pt x="672172" y="270103"/>
                  </a:lnTo>
                  <a:lnTo>
                    <a:pt x="626046" y="270103"/>
                  </a:lnTo>
                  <a:lnTo>
                    <a:pt x="625983" y="271373"/>
                  </a:lnTo>
                  <a:lnTo>
                    <a:pt x="627875" y="271373"/>
                  </a:lnTo>
                  <a:lnTo>
                    <a:pt x="626300" y="273913"/>
                  </a:lnTo>
                  <a:lnTo>
                    <a:pt x="624560" y="273913"/>
                  </a:lnTo>
                  <a:lnTo>
                    <a:pt x="622871" y="276453"/>
                  </a:lnTo>
                  <a:lnTo>
                    <a:pt x="621220" y="276453"/>
                  </a:lnTo>
                  <a:lnTo>
                    <a:pt x="621576" y="275183"/>
                  </a:lnTo>
                  <a:lnTo>
                    <a:pt x="618617" y="277723"/>
                  </a:lnTo>
                  <a:lnTo>
                    <a:pt x="613486" y="278993"/>
                  </a:lnTo>
                  <a:lnTo>
                    <a:pt x="611289" y="280327"/>
                  </a:lnTo>
                  <a:lnTo>
                    <a:pt x="609384" y="281546"/>
                  </a:lnTo>
                  <a:lnTo>
                    <a:pt x="615962" y="282803"/>
                  </a:lnTo>
                  <a:lnTo>
                    <a:pt x="611974" y="284073"/>
                  </a:lnTo>
                  <a:lnTo>
                    <a:pt x="604837" y="286613"/>
                  </a:lnTo>
                  <a:lnTo>
                    <a:pt x="604989" y="287883"/>
                  </a:lnTo>
                  <a:lnTo>
                    <a:pt x="599998" y="287883"/>
                  </a:lnTo>
                  <a:lnTo>
                    <a:pt x="592505" y="282803"/>
                  </a:lnTo>
                  <a:lnTo>
                    <a:pt x="578091" y="276453"/>
                  </a:lnTo>
                  <a:lnTo>
                    <a:pt x="573138" y="273913"/>
                  </a:lnTo>
                  <a:lnTo>
                    <a:pt x="572223" y="273456"/>
                  </a:lnTo>
                  <a:lnTo>
                    <a:pt x="572223" y="304393"/>
                  </a:lnTo>
                  <a:lnTo>
                    <a:pt x="571119" y="304393"/>
                  </a:lnTo>
                  <a:lnTo>
                    <a:pt x="570484" y="305663"/>
                  </a:lnTo>
                  <a:lnTo>
                    <a:pt x="570217" y="306933"/>
                  </a:lnTo>
                  <a:lnTo>
                    <a:pt x="565759" y="309473"/>
                  </a:lnTo>
                  <a:lnTo>
                    <a:pt x="564946" y="308203"/>
                  </a:lnTo>
                  <a:lnTo>
                    <a:pt x="566559" y="306933"/>
                  </a:lnTo>
                  <a:lnTo>
                    <a:pt x="571055" y="303123"/>
                  </a:lnTo>
                  <a:lnTo>
                    <a:pt x="572223" y="304393"/>
                  </a:lnTo>
                  <a:lnTo>
                    <a:pt x="572223" y="273456"/>
                  </a:lnTo>
                  <a:lnTo>
                    <a:pt x="563232" y="268833"/>
                  </a:lnTo>
                  <a:lnTo>
                    <a:pt x="560793" y="266293"/>
                  </a:lnTo>
                  <a:lnTo>
                    <a:pt x="556552" y="263753"/>
                  </a:lnTo>
                  <a:lnTo>
                    <a:pt x="552196" y="262483"/>
                  </a:lnTo>
                  <a:lnTo>
                    <a:pt x="547801" y="259943"/>
                  </a:lnTo>
                  <a:lnTo>
                    <a:pt x="543115" y="258673"/>
                  </a:lnTo>
                  <a:lnTo>
                    <a:pt x="541515" y="257403"/>
                  </a:lnTo>
                  <a:lnTo>
                    <a:pt x="539927" y="256133"/>
                  </a:lnTo>
                  <a:lnTo>
                    <a:pt x="537362" y="257403"/>
                  </a:lnTo>
                  <a:lnTo>
                    <a:pt x="535228" y="254863"/>
                  </a:lnTo>
                  <a:lnTo>
                    <a:pt x="531812" y="253593"/>
                  </a:lnTo>
                  <a:lnTo>
                    <a:pt x="528167" y="251053"/>
                  </a:lnTo>
                  <a:lnTo>
                    <a:pt x="528383" y="249783"/>
                  </a:lnTo>
                  <a:lnTo>
                    <a:pt x="527977" y="247243"/>
                  </a:lnTo>
                  <a:lnTo>
                    <a:pt x="528104" y="245973"/>
                  </a:lnTo>
                  <a:lnTo>
                    <a:pt x="527773" y="245973"/>
                  </a:lnTo>
                  <a:lnTo>
                    <a:pt x="528116" y="245262"/>
                  </a:lnTo>
                  <a:lnTo>
                    <a:pt x="528091" y="245643"/>
                  </a:lnTo>
                  <a:lnTo>
                    <a:pt x="528599" y="245821"/>
                  </a:lnTo>
                  <a:lnTo>
                    <a:pt x="529031" y="244284"/>
                  </a:lnTo>
                  <a:lnTo>
                    <a:pt x="529120" y="243687"/>
                  </a:lnTo>
                  <a:lnTo>
                    <a:pt x="529158" y="243357"/>
                  </a:lnTo>
                  <a:lnTo>
                    <a:pt x="528929" y="243573"/>
                  </a:lnTo>
                  <a:lnTo>
                    <a:pt x="528993" y="243433"/>
                  </a:lnTo>
                  <a:lnTo>
                    <a:pt x="529234" y="242163"/>
                  </a:lnTo>
                  <a:lnTo>
                    <a:pt x="529475" y="240893"/>
                  </a:lnTo>
                  <a:lnTo>
                    <a:pt x="530783" y="243433"/>
                  </a:lnTo>
                  <a:lnTo>
                    <a:pt x="530326" y="242163"/>
                  </a:lnTo>
                  <a:lnTo>
                    <a:pt x="529209" y="239623"/>
                  </a:lnTo>
                  <a:lnTo>
                    <a:pt x="529780" y="240893"/>
                  </a:lnTo>
                  <a:lnTo>
                    <a:pt x="530263" y="239623"/>
                  </a:lnTo>
                  <a:lnTo>
                    <a:pt x="531279" y="237083"/>
                  </a:lnTo>
                  <a:lnTo>
                    <a:pt x="532307" y="234543"/>
                  </a:lnTo>
                  <a:lnTo>
                    <a:pt x="532765" y="229463"/>
                  </a:lnTo>
                  <a:lnTo>
                    <a:pt x="532879" y="228193"/>
                  </a:lnTo>
                  <a:lnTo>
                    <a:pt x="532993" y="226923"/>
                  </a:lnTo>
                  <a:lnTo>
                    <a:pt x="531825" y="219303"/>
                  </a:lnTo>
                  <a:lnTo>
                    <a:pt x="530860" y="211683"/>
                  </a:lnTo>
                  <a:lnTo>
                    <a:pt x="527583" y="204063"/>
                  </a:lnTo>
                  <a:lnTo>
                    <a:pt x="525703" y="198983"/>
                  </a:lnTo>
                  <a:lnTo>
                    <a:pt x="525246" y="197713"/>
                  </a:lnTo>
                  <a:lnTo>
                    <a:pt x="524827" y="198983"/>
                  </a:lnTo>
                  <a:lnTo>
                    <a:pt x="523570" y="195173"/>
                  </a:lnTo>
                  <a:lnTo>
                    <a:pt x="520827" y="192633"/>
                  </a:lnTo>
                  <a:lnTo>
                    <a:pt x="520725" y="191363"/>
                  </a:lnTo>
                  <a:lnTo>
                    <a:pt x="520623" y="190093"/>
                  </a:lnTo>
                  <a:lnTo>
                    <a:pt x="520522" y="188823"/>
                  </a:lnTo>
                  <a:lnTo>
                    <a:pt x="520420" y="187553"/>
                  </a:lnTo>
                  <a:lnTo>
                    <a:pt x="520331" y="186283"/>
                  </a:lnTo>
                  <a:lnTo>
                    <a:pt x="516293" y="185013"/>
                  </a:lnTo>
                  <a:lnTo>
                    <a:pt x="515670" y="185013"/>
                  </a:lnTo>
                  <a:lnTo>
                    <a:pt x="513486" y="183743"/>
                  </a:lnTo>
                  <a:lnTo>
                    <a:pt x="513600" y="182473"/>
                  </a:lnTo>
                  <a:lnTo>
                    <a:pt x="513727" y="181203"/>
                  </a:lnTo>
                  <a:lnTo>
                    <a:pt x="514184" y="181203"/>
                  </a:lnTo>
                  <a:lnTo>
                    <a:pt x="512241" y="178663"/>
                  </a:lnTo>
                  <a:lnTo>
                    <a:pt x="508774" y="177393"/>
                  </a:lnTo>
                  <a:lnTo>
                    <a:pt x="507326" y="173583"/>
                  </a:lnTo>
                  <a:lnTo>
                    <a:pt x="508317" y="171043"/>
                  </a:lnTo>
                  <a:lnTo>
                    <a:pt x="505637" y="169735"/>
                  </a:lnTo>
                  <a:lnTo>
                    <a:pt x="505637" y="229463"/>
                  </a:lnTo>
                  <a:lnTo>
                    <a:pt x="505409" y="232003"/>
                  </a:lnTo>
                  <a:lnTo>
                    <a:pt x="505294" y="233273"/>
                  </a:lnTo>
                  <a:lnTo>
                    <a:pt x="503402" y="238353"/>
                  </a:lnTo>
                  <a:lnTo>
                    <a:pt x="503669" y="239623"/>
                  </a:lnTo>
                  <a:lnTo>
                    <a:pt x="504012" y="240893"/>
                  </a:lnTo>
                  <a:lnTo>
                    <a:pt x="503796" y="240893"/>
                  </a:lnTo>
                  <a:lnTo>
                    <a:pt x="503999" y="242163"/>
                  </a:lnTo>
                  <a:lnTo>
                    <a:pt x="503580" y="242163"/>
                  </a:lnTo>
                  <a:lnTo>
                    <a:pt x="500507" y="240893"/>
                  </a:lnTo>
                  <a:lnTo>
                    <a:pt x="501650" y="240893"/>
                  </a:lnTo>
                  <a:lnTo>
                    <a:pt x="497192" y="239623"/>
                  </a:lnTo>
                  <a:lnTo>
                    <a:pt x="493547" y="239623"/>
                  </a:lnTo>
                  <a:lnTo>
                    <a:pt x="486994" y="237083"/>
                  </a:lnTo>
                  <a:lnTo>
                    <a:pt x="486346" y="236804"/>
                  </a:lnTo>
                  <a:lnTo>
                    <a:pt x="486346" y="263753"/>
                  </a:lnTo>
                  <a:lnTo>
                    <a:pt x="485292" y="265023"/>
                  </a:lnTo>
                  <a:lnTo>
                    <a:pt x="484251" y="265023"/>
                  </a:lnTo>
                  <a:lnTo>
                    <a:pt x="470166" y="276453"/>
                  </a:lnTo>
                  <a:lnTo>
                    <a:pt x="454621" y="286613"/>
                  </a:lnTo>
                  <a:lnTo>
                    <a:pt x="438137" y="295503"/>
                  </a:lnTo>
                  <a:lnTo>
                    <a:pt x="421233" y="300583"/>
                  </a:lnTo>
                  <a:lnTo>
                    <a:pt x="418807" y="300583"/>
                  </a:lnTo>
                  <a:lnTo>
                    <a:pt x="412127" y="303123"/>
                  </a:lnTo>
                  <a:lnTo>
                    <a:pt x="410044" y="301853"/>
                  </a:lnTo>
                  <a:lnTo>
                    <a:pt x="403199" y="306933"/>
                  </a:lnTo>
                  <a:lnTo>
                    <a:pt x="395224" y="309473"/>
                  </a:lnTo>
                  <a:lnTo>
                    <a:pt x="387629" y="312013"/>
                  </a:lnTo>
                  <a:lnTo>
                    <a:pt x="387858" y="310743"/>
                  </a:lnTo>
                  <a:lnTo>
                    <a:pt x="384416" y="313283"/>
                  </a:lnTo>
                  <a:lnTo>
                    <a:pt x="384225" y="313283"/>
                  </a:lnTo>
                  <a:lnTo>
                    <a:pt x="384213" y="312013"/>
                  </a:lnTo>
                  <a:lnTo>
                    <a:pt x="380682" y="314553"/>
                  </a:lnTo>
                  <a:lnTo>
                    <a:pt x="373913" y="315823"/>
                  </a:lnTo>
                  <a:lnTo>
                    <a:pt x="368833" y="317093"/>
                  </a:lnTo>
                  <a:lnTo>
                    <a:pt x="369062" y="315823"/>
                  </a:lnTo>
                  <a:lnTo>
                    <a:pt x="347992" y="323443"/>
                  </a:lnTo>
                  <a:lnTo>
                    <a:pt x="306933" y="336143"/>
                  </a:lnTo>
                  <a:lnTo>
                    <a:pt x="285419" y="341223"/>
                  </a:lnTo>
                  <a:lnTo>
                    <a:pt x="274358" y="342493"/>
                  </a:lnTo>
                  <a:lnTo>
                    <a:pt x="263207" y="346303"/>
                  </a:lnTo>
                  <a:lnTo>
                    <a:pt x="252285" y="351142"/>
                  </a:lnTo>
                  <a:lnTo>
                    <a:pt x="252285" y="375513"/>
                  </a:lnTo>
                  <a:lnTo>
                    <a:pt x="249301" y="377037"/>
                  </a:lnTo>
                  <a:lnTo>
                    <a:pt x="249301" y="377177"/>
                  </a:lnTo>
                  <a:lnTo>
                    <a:pt x="249301" y="377037"/>
                  </a:lnTo>
                  <a:lnTo>
                    <a:pt x="249301" y="376783"/>
                  </a:lnTo>
                  <a:lnTo>
                    <a:pt x="250444" y="375513"/>
                  </a:lnTo>
                  <a:lnTo>
                    <a:pt x="252285" y="375513"/>
                  </a:lnTo>
                  <a:lnTo>
                    <a:pt x="252285" y="351142"/>
                  </a:lnTo>
                  <a:lnTo>
                    <a:pt x="251574" y="351447"/>
                  </a:lnTo>
                  <a:lnTo>
                    <a:pt x="239941" y="355193"/>
                  </a:lnTo>
                  <a:lnTo>
                    <a:pt x="238226" y="353923"/>
                  </a:lnTo>
                  <a:lnTo>
                    <a:pt x="229654" y="357733"/>
                  </a:lnTo>
                  <a:lnTo>
                    <a:pt x="213080" y="365353"/>
                  </a:lnTo>
                  <a:lnTo>
                    <a:pt x="205092" y="370433"/>
                  </a:lnTo>
                  <a:lnTo>
                    <a:pt x="203962" y="371703"/>
                  </a:lnTo>
                  <a:lnTo>
                    <a:pt x="208419" y="371703"/>
                  </a:lnTo>
                  <a:lnTo>
                    <a:pt x="203060" y="374243"/>
                  </a:lnTo>
                  <a:lnTo>
                    <a:pt x="198945" y="376783"/>
                  </a:lnTo>
                  <a:lnTo>
                    <a:pt x="196329" y="378472"/>
                  </a:lnTo>
                  <a:lnTo>
                    <a:pt x="196329" y="400913"/>
                  </a:lnTo>
                  <a:lnTo>
                    <a:pt x="194779" y="402183"/>
                  </a:lnTo>
                  <a:lnTo>
                    <a:pt x="192709" y="402183"/>
                  </a:lnTo>
                  <a:lnTo>
                    <a:pt x="196329" y="400913"/>
                  </a:lnTo>
                  <a:lnTo>
                    <a:pt x="196329" y="378472"/>
                  </a:lnTo>
                  <a:lnTo>
                    <a:pt x="194983" y="379323"/>
                  </a:lnTo>
                  <a:lnTo>
                    <a:pt x="191274" y="380593"/>
                  </a:lnTo>
                  <a:lnTo>
                    <a:pt x="187794" y="383133"/>
                  </a:lnTo>
                  <a:lnTo>
                    <a:pt x="183896" y="386943"/>
                  </a:lnTo>
                  <a:lnTo>
                    <a:pt x="185712" y="383133"/>
                  </a:lnTo>
                  <a:lnTo>
                    <a:pt x="187820" y="379323"/>
                  </a:lnTo>
                  <a:lnTo>
                    <a:pt x="186778" y="378053"/>
                  </a:lnTo>
                  <a:lnTo>
                    <a:pt x="187553" y="374434"/>
                  </a:lnTo>
                  <a:lnTo>
                    <a:pt x="187604" y="374243"/>
                  </a:lnTo>
                  <a:lnTo>
                    <a:pt x="188912" y="371703"/>
                  </a:lnTo>
                  <a:lnTo>
                    <a:pt x="189966" y="367893"/>
                  </a:lnTo>
                  <a:lnTo>
                    <a:pt x="192646" y="362813"/>
                  </a:lnTo>
                  <a:lnTo>
                    <a:pt x="193128" y="360273"/>
                  </a:lnTo>
                  <a:lnTo>
                    <a:pt x="193154" y="360095"/>
                  </a:lnTo>
                  <a:lnTo>
                    <a:pt x="193268" y="359498"/>
                  </a:lnTo>
                  <a:lnTo>
                    <a:pt x="193370" y="359003"/>
                  </a:lnTo>
                  <a:lnTo>
                    <a:pt x="196900" y="353009"/>
                  </a:lnTo>
                  <a:lnTo>
                    <a:pt x="197078" y="352653"/>
                  </a:lnTo>
                  <a:lnTo>
                    <a:pt x="197827" y="351447"/>
                  </a:lnTo>
                  <a:lnTo>
                    <a:pt x="197675" y="351447"/>
                  </a:lnTo>
                  <a:lnTo>
                    <a:pt x="200863" y="345033"/>
                  </a:lnTo>
                  <a:lnTo>
                    <a:pt x="200279" y="345033"/>
                  </a:lnTo>
                  <a:lnTo>
                    <a:pt x="200240" y="343763"/>
                  </a:lnTo>
                  <a:lnTo>
                    <a:pt x="204685" y="337413"/>
                  </a:lnTo>
                  <a:lnTo>
                    <a:pt x="208267" y="333603"/>
                  </a:lnTo>
                  <a:lnTo>
                    <a:pt x="205714" y="331063"/>
                  </a:lnTo>
                  <a:lnTo>
                    <a:pt x="209943" y="324739"/>
                  </a:lnTo>
                  <a:lnTo>
                    <a:pt x="215887" y="319633"/>
                  </a:lnTo>
                  <a:lnTo>
                    <a:pt x="220421" y="314553"/>
                  </a:lnTo>
                  <a:lnTo>
                    <a:pt x="222707" y="310743"/>
                  </a:lnTo>
                  <a:lnTo>
                    <a:pt x="225196" y="305663"/>
                  </a:lnTo>
                  <a:lnTo>
                    <a:pt x="227863" y="301853"/>
                  </a:lnTo>
                  <a:lnTo>
                    <a:pt x="230263" y="296773"/>
                  </a:lnTo>
                  <a:lnTo>
                    <a:pt x="236842" y="289153"/>
                  </a:lnTo>
                  <a:lnTo>
                    <a:pt x="243967" y="281546"/>
                  </a:lnTo>
                  <a:lnTo>
                    <a:pt x="248335" y="280327"/>
                  </a:lnTo>
                  <a:lnTo>
                    <a:pt x="248920" y="278993"/>
                  </a:lnTo>
                  <a:lnTo>
                    <a:pt x="250545" y="277723"/>
                  </a:lnTo>
                  <a:lnTo>
                    <a:pt x="254241" y="272643"/>
                  </a:lnTo>
                  <a:lnTo>
                    <a:pt x="256082" y="271373"/>
                  </a:lnTo>
                  <a:lnTo>
                    <a:pt x="255397" y="272643"/>
                  </a:lnTo>
                  <a:lnTo>
                    <a:pt x="254279" y="275183"/>
                  </a:lnTo>
                  <a:lnTo>
                    <a:pt x="258038" y="271373"/>
                  </a:lnTo>
                  <a:lnTo>
                    <a:pt x="259003" y="270103"/>
                  </a:lnTo>
                  <a:lnTo>
                    <a:pt x="259753" y="268833"/>
                  </a:lnTo>
                  <a:lnTo>
                    <a:pt x="260451" y="267563"/>
                  </a:lnTo>
                  <a:lnTo>
                    <a:pt x="260845" y="266293"/>
                  </a:lnTo>
                  <a:lnTo>
                    <a:pt x="263664" y="263804"/>
                  </a:lnTo>
                  <a:lnTo>
                    <a:pt x="263613" y="264147"/>
                  </a:lnTo>
                  <a:lnTo>
                    <a:pt x="263499" y="264680"/>
                  </a:lnTo>
                  <a:lnTo>
                    <a:pt x="263347" y="265137"/>
                  </a:lnTo>
                  <a:lnTo>
                    <a:pt x="264198" y="263105"/>
                  </a:lnTo>
                  <a:lnTo>
                    <a:pt x="264007" y="263296"/>
                  </a:lnTo>
                  <a:lnTo>
                    <a:pt x="263766" y="263512"/>
                  </a:lnTo>
                  <a:lnTo>
                    <a:pt x="264198" y="261239"/>
                  </a:lnTo>
                  <a:lnTo>
                    <a:pt x="264299" y="257403"/>
                  </a:lnTo>
                  <a:lnTo>
                    <a:pt x="266115" y="256133"/>
                  </a:lnTo>
                  <a:lnTo>
                    <a:pt x="263499" y="257403"/>
                  </a:lnTo>
                  <a:lnTo>
                    <a:pt x="267843" y="252323"/>
                  </a:lnTo>
                  <a:lnTo>
                    <a:pt x="272529" y="247243"/>
                  </a:lnTo>
                  <a:lnTo>
                    <a:pt x="277749" y="243433"/>
                  </a:lnTo>
                  <a:lnTo>
                    <a:pt x="283756" y="238353"/>
                  </a:lnTo>
                  <a:lnTo>
                    <a:pt x="283997" y="239623"/>
                  </a:lnTo>
                  <a:lnTo>
                    <a:pt x="285597" y="238353"/>
                  </a:lnTo>
                  <a:lnTo>
                    <a:pt x="291998" y="233273"/>
                  </a:lnTo>
                  <a:lnTo>
                    <a:pt x="293179" y="233273"/>
                  </a:lnTo>
                  <a:lnTo>
                    <a:pt x="295275" y="232003"/>
                  </a:lnTo>
                  <a:lnTo>
                    <a:pt x="297332" y="229463"/>
                  </a:lnTo>
                  <a:lnTo>
                    <a:pt x="299415" y="228193"/>
                  </a:lnTo>
                  <a:lnTo>
                    <a:pt x="299986" y="229463"/>
                  </a:lnTo>
                  <a:lnTo>
                    <a:pt x="313245" y="235813"/>
                  </a:lnTo>
                  <a:lnTo>
                    <a:pt x="330809" y="235813"/>
                  </a:lnTo>
                  <a:lnTo>
                    <a:pt x="339610" y="234543"/>
                  </a:lnTo>
                  <a:lnTo>
                    <a:pt x="376123" y="239623"/>
                  </a:lnTo>
                  <a:lnTo>
                    <a:pt x="426453" y="247243"/>
                  </a:lnTo>
                  <a:lnTo>
                    <a:pt x="434746" y="249783"/>
                  </a:lnTo>
                  <a:lnTo>
                    <a:pt x="443064" y="251053"/>
                  </a:lnTo>
                  <a:lnTo>
                    <a:pt x="448310" y="251053"/>
                  </a:lnTo>
                  <a:lnTo>
                    <a:pt x="454291" y="253593"/>
                  </a:lnTo>
                  <a:lnTo>
                    <a:pt x="461556" y="256133"/>
                  </a:lnTo>
                  <a:lnTo>
                    <a:pt x="472808" y="259943"/>
                  </a:lnTo>
                  <a:lnTo>
                    <a:pt x="476592" y="259943"/>
                  </a:lnTo>
                  <a:lnTo>
                    <a:pt x="480301" y="261239"/>
                  </a:lnTo>
                  <a:lnTo>
                    <a:pt x="482371" y="262483"/>
                  </a:lnTo>
                  <a:lnTo>
                    <a:pt x="484390" y="263753"/>
                  </a:lnTo>
                  <a:lnTo>
                    <a:pt x="486346" y="263753"/>
                  </a:lnTo>
                  <a:lnTo>
                    <a:pt x="486346" y="236804"/>
                  </a:lnTo>
                  <a:lnTo>
                    <a:pt x="481177" y="234543"/>
                  </a:lnTo>
                  <a:lnTo>
                    <a:pt x="469671" y="229463"/>
                  </a:lnTo>
                  <a:lnTo>
                    <a:pt x="461314" y="229463"/>
                  </a:lnTo>
                  <a:lnTo>
                    <a:pt x="463943" y="228193"/>
                  </a:lnTo>
                  <a:lnTo>
                    <a:pt x="457923" y="229463"/>
                  </a:lnTo>
                  <a:lnTo>
                    <a:pt x="458114" y="228193"/>
                  </a:lnTo>
                  <a:lnTo>
                    <a:pt x="458317" y="226923"/>
                  </a:lnTo>
                  <a:lnTo>
                    <a:pt x="457238" y="225653"/>
                  </a:lnTo>
                  <a:lnTo>
                    <a:pt x="455104" y="223113"/>
                  </a:lnTo>
                  <a:lnTo>
                    <a:pt x="450697" y="225653"/>
                  </a:lnTo>
                  <a:lnTo>
                    <a:pt x="446913" y="225653"/>
                  </a:lnTo>
                  <a:lnTo>
                    <a:pt x="441198" y="224383"/>
                  </a:lnTo>
                  <a:lnTo>
                    <a:pt x="440893" y="224383"/>
                  </a:lnTo>
                  <a:lnTo>
                    <a:pt x="436499" y="225653"/>
                  </a:lnTo>
                  <a:lnTo>
                    <a:pt x="440220" y="224383"/>
                  </a:lnTo>
                  <a:lnTo>
                    <a:pt x="434492" y="221843"/>
                  </a:lnTo>
                  <a:lnTo>
                    <a:pt x="428358" y="220573"/>
                  </a:lnTo>
                  <a:lnTo>
                    <a:pt x="408228" y="216763"/>
                  </a:lnTo>
                  <a:lnTo>
                    <a:pt x="401307" y="216763"/>
                  </a:lnTo>
                  <a:lnTo>
                    <a:pt x="387743" y="214223"/>
                  </a:lnTo>
                  <a:lnTo>
                    <a:pt x="378282" y="214223"/>
                  </a:lnTo>
                  <a:lnTo>
                    <a:pt x="371627" y="211683"/>
                  </a:lnTo>
                  <a:lnTo>
                    <a:pt x="367284" y="214223"/>
                  </a:lnTo>
                  <a:lnTo>
                    <a:pt x="362610" y="214223"/>
                  </a:lnTo>
                  <a:lnTo>
                    <a:pt x="359752" y="212953"/>
                  </a:lnTo>
                  <a:lnTo>
                    <a:pt x="356184" y="212953"/>
                  </a:lnTo>
                  <a:lnTo>
                    <a:pt x="352348" y="214223"/>
                  </a:lnTo>
                  <a:lnTo>
                    <a:pt x="347027" y="212953"/>
                  </a:lnTo>
                  <a:lnTo>
                    <a:pt x="346125" y="211683"/>
                  </a:lnTo>
                  <a:lnTo>
                    <a:pt x="338709" y="212953"/>
                  </a:lnTo>
                  <a:lnTo>
                    <a:pt x="331749" y="214223"/>
                  </a:lnTo>
                  <a:lnTo>
                    <a:pt x="331622" y="212953"/>
                  </a:lnTo>
                  <a:lnTo>
                    <a:pt x="329209" y="211683"/>
                  </a:lnTo>
                  <a:lnTo>
                    <a:pt x="324434" y="211683"/>
                  </a:lnTo>
                  <a:lnTo>
                    <a:pt x="327406" y="210413"/>
                  </a:lnTo>
                  <a:lnTo>
                    <a:pt x="330238" y="209143"/>
                  </a:lnTo>
                  <a:lnTo>
                    <a:pt x="333171" y="207873"/>
                  </a:lnTo>
                  <a:lnTo>
                    <a:pt x="337096" y="205333"/>
                  </a:lnTo>
                  <a:lnTo>
                    <a:pt x="340880" y="202793"/>
                  </a:lnTo>
                  <a:lnTo>
                    <a:pt x="344741" y="201523"/>
                  </a:lnTo>
                  <a:lnTo>
                    <a:pt x="356692" y="193903"/>
                  </a:lnTo>
                  <a:lnTo>
                    <a:pt x="360807" y="191363"/>
                  </a:lnTo>
                  <a:lnTo>
                    <a:pt x="365620" y="190093"/>
                  </a:lnTo>
                  <a:lnTo>
                    <a:pt x="370268" y="187731"/>
                  </a:lnTo>
                  <a:lnTo>
                    <a:pt x="370471" y="187731"/>
                  </a:lnTo>
                  <a:lnTo>
                    <a:pt x="370624" y="187553"/>
                  </a:lnTo>
                  <a:lnTo>
                    <a:pt x="370319" y="187706"/>
                  </a:lnTo>
                  <a:lnTo>
                    <a:pt x="369608" y="187553"/>
                  </a:lnTo>
                  <a:lnTo>
                    <a:pt x="378079" y="185013"/>
                  </a:lnTo>
                  <a:lnTo>
                    <a:pt x="379018" y="186283"/>
                  </a:lnTo>
                  <a:lnTo>
                    <a:pt x="380669" y="185013"/>
                  </a:lnTo>
                  <a:lnTo>
                    <a:pt x="385622" y="181203"/>
                  </a:lnTo>
                  <a:lnTo>
                    <a:pt x="388416" y="182473"/>
                  </a:lnTo>
                  <a:lnTo>
                    <a:pt x="393801" y="182473"/>
                  </a:lnTo>
                  <a:lnTo>
                    <a:pt x="390779" y="181203"/>
                  </a:lnTo>
                  <a:lnTo>
                    <a:pt x="400621" y="178663"/>
                  </a:lnTo>
                  <a:lnTo>
                    <a:pt x="411505" y="176123"/>
                  </a:lnTo>
                  <a:lnTo>
                    <a:pt x="407835" y="178663"/>
                  </a:lnTo>
                  <a:lnTo>
                    <a:pt x="406577" y="181203"/>
                  </a:lnTo>
                  <a:lnTo>
                    <a:pt x="413397" y="177393"/>
                  </a:lnTo>
                  <a:lnTo>
                    <a:pt x="415226" y="178663"/>
                  </a:lnTo>
                  <a:lnTo>
                    <a:pt x="416826" y="177393"/>
                  </a:lnTo>
                  <a:lnTo>
                    <a:pt x="418439" y="176123"/>
                  </a:lnTo>
                  <a:lnTo>
                    <a:pt x="420052" y="174853"/>
                  </a:lnTo>
                  <a:lnTo>
                    <a:pt x="420471" y="177393"/>
                  </a:lnTo>
                  <a:lnTo>
                    <a:pt x="429717" y="174853"/>
                  </a:lnTo>
                  <a:lnTo>
                    <a:pt x="430618" y="174853"/>
                  </a:lnTo>
                  <a:lnTo>
                    <a:pt x="428320" y="176123"/>
                  </a:lnTo>
                  <a:lnTo>
                    <a:pt x="431571" y="174853"/>
                  </a:lnTo>
                  <a:lnTo>
                    <a:pt x="439153" y="172313"/>
                  </a:lnTo>
                  <a:lnTo>
                    <a:pt x="446735" y="169773"/>
                  </a:lnTo>
                  <a:lnTo>
                    <a:pt x="437502" y="172313"/>
                  </a:lnTo>
                  <a:lnTo>
                    <a:pt x="438200" y="169773"/>
                  </a:lnTo>
                  <a:lnTo>
                    <a:pt x="447802" y="167233"/>
                  </a:lnTo>
                  <a:lnTo>
                    <a:pt x="451573" y="167233"/>
                  </a:lnTo>
                  <a:lnTo>
                    <a:pt x="458622" y="165963"/>
                  </a:lnTo>
                  <a:lnTo>
                    <a:pt x="457530" y="166827"/>
                  </a:lnTo>
                  <a:lnTo>
                    <a:pt x="465353" y="165963"/>
                  </a:lnTo>
                  <a:lnTo>
                    <a:pt x="466115" y="167233"/>
                  </a:lnTo>
                  <a:lnTo>
                    <a:pt x="472694" y="167233"/>
                  </a:lnTo>
                  <a:lnTo>
                    <a:pt x="467448" y="165963"/>
                  </a:lnTo>
                  <a:lnTo>
                    <a:pt x="473938" y="165963"/>
                  </a:lnTo>
                  <a:lnTo>
                    <a:pt x="474205" y="168503"/>
                  </a:lnTo>
                  <a:lnTo>
                    <a:pt x="474522" y="169773"/>
                  </a:lnTo>
                  <a:lnTo>
                    <a:pt x="474611" y="171043"/>
                  </a:lnTo>
                  <a:lnTo>
                    <a:pt x="474700" y="172313"/>
                  </a:lnTo>
                  <a:lnTo>
                    <a:pt x="480428" y="177393"/>
                  </a:lnTo>
                  <a:lnTo>
                    <a:pt x="485889" y="182473"/>
                  </a:lnTo>
                  <a:lnTo>
                    <a:pt x="490816" y="188823"/>
                  </a:lnTo>
                  <a:lnTo>
                    <a:pt x="493649" y="193903"/>
                  </a:lnTo>
                  <a:lnTo>
                    <a:pt x="495998" y="198983"/>
                  </a:lnTo>
                  <a:lnTo>
                    <a:pt x="497903" y="205333"/>
                  </a:lnTo>
                  <a:lnTo>
                    <a:pt x="499643" y="207873"/>
                  </a:lnTo>
                  <a:lnTo>
                    <a:pt x="501218" y="211683"/>
                  </a:lnTo>
                  <a:lnTo>
                    <a:pt x="502551" y="214223"/>
                  </a:lnTo>
                  <a:lnTo>
                    <a:pt x="503631" y="216763"/>
                  </a:lnTo>
                  <a:lnTo>
                    <a:pt x="504444" y="219303"/>
                  </a:lnTo>
                  <a:lnTo>
                    <a:pt x="505561" y="226923"/>
                  </a:lnTo>
                  <a:lnTo>
                    <a:pt x="505637" y="229463"/>
                  </a:lnTo>
                  <a:lnTo>
                    <a:pt x="505637" y="169735"/>
                  </a:lnTo>
                  <a:lnTo>
                    <a:pt x="500519" y="167233"/>
                  </a:lnTo>
                  <a:lnTo>
                    <a:pt x="500494" y="165963"/>
                  </a:lnTo>
                  <a:lnTo>
                    <a:pt x="504126" y="164693"/>
                  </a:lnTo>
                  <a:lnTo>
                    <a:pt x="508431" y="165963"/>
                  </a:lnTo>
                  <a:lnTo>
                    <a:pt x="514819" y="164693"/>
                  </a:lnTo>
                  <a:lnTo>
                    <a:pt x="514197" y="165963"/>
                  </a:lnTo>
                  <a:lnTo>
                    <a:pt x="519899" y="165963"/>
                  </a:lnTo>
                  <a:lnTo>
                    <a:pt x="544233" y="169773"/>
                  </a:lnTo>
                  <a:lnTo>
                    <a:pt x="544474" y="171043"/>
                  </a:lnTo>
                  <a:lnTo>
                    <a:pt x="546214" y="169773"/>
                  </a:lnTo>
                  <a:lnTo>
                    <a:pt x="550608" y="171043"/>
                  </a:lnTo>
                  <a:lnTo>
                    <a:pt x="554456" y="171043"/>
                  </a:lnTo>
                  <a:lnTo>
                    <a:pt x="558317" y="172313"/>
                  </a:lnTo>
                  <a:lnTo>
                    <a:pt x="561517" y="173583"/>
                  </a:lnTo>
                  <a:lnTo>
                    <a:pt x="561263" y="171043"/>
                  </a:lnTo>
                  <a:lnTo>
                    <a:pt x="567334" y="173583"/>
                  </a:lnTo>
                  <a:lnTo>
                    <a:pt x="574827" y="174853"/>
                  </a:lnTo>
                  <a:lnTo>
                    <a:pt x="580440" y="176123"/>
                  </a:lnTo>
                  <a:lnTo>
                    <a:pt x="580910" y="178663"/>
                  </a:lnTo>
                  <a:lnTo>
                    <a:pt x="588340" y="179933"/>
                  </a:lnTo>
                  <a:lnTo>
                    <a:pt x="594995" y="182473"/>
                  </a:lnTo>
                  <a:lnTo>
                    <a:pt x="607707" y="185013"/>
                  </a:lnTo>
                  <a:lnTo>
                    <a:pt x="611949" y="186283"/>
                  </a:lnTo>
                  <a:lnTo>
                    <a:pt x="616445" y="187553"/>
                  </a:lnTo>
                  <a:lnTo>
                    <a:pt x="621169" y="190093"/>
                  </a:lnTo>
                  <a:lnTo>
                    <a:pt x="625830" y="191363"/>
                  </a:lnTo>
                  <a:lnTo>
                    <a:pt x="630910" y="193903"/>
                  </a:lnTo>
                  <a:lnTo>
                    <a:pt x="636701" y="197713"/>
                  </a:lnTo>
                  <a:lnTo>
                    <a:pt x="640372" y="200253"/>
                  </a:lnTo>
                  <a:lnTo>
                    <a:pt x="648271" y="204063"/>
                  </a:lnTo>
                  <a:lnTo>
                    <a:pt x="656297" y="209143"/>
                  </a:lnTo>
                  <a:lnTo>
                    <a:pt x="675132" y="220573"/>
                  </a:lnTo>
                  <a:lnTo>
                    <a:pt x="677075" y="221843"/>
                  </a:lnTo>
                  <a:lnTo>
                    <a:pt x="678815" y="223113"/>
                  </a:lnTo>
                  <a:lnTo>
                    <a:pt x="680504" y="224383"/>
                  </a:lnTo>
                  <a:lnTo>
                    <a:pt x="699376" y="235813"/>
                  </a:lnTo>
                  <a:lnTo>
                    <a:pt x="702818" y="238353"/>
                  </a:lnTo>
                  <a:lnTo>
                    <a:pt x="705929" y="240893"/>
                  </a:lnTo>
                  <a:lnTo>
                    <a:pt x="708888" y="243433"/>
                  </a:lnTo>
                  <a:lnTo>
                    <a:pt x="709180" y="244703"/>
                  </a:lnTo>
                  <a:lnTo>
                    <a:pt x="709218" y="243433"/>
                  </a:lnTo>
                  <a:lnTo>
                    <a:pt x="709396" y="244703"/>
                  </a:lnTo>
                  <a:lnTo>
                    <a:pt x="709180" y="244703"/>
                  </a:lnTo>
                  <a:lnTo>
                    <a:pt x="704456" y="244703"/>
                  </a:lnTo>
                  <a:lnTo>
                    <a:pt x="704380" y="245973"/>
                  </a:lnTo>
                  <a:lnTo>
                    <a:pt x="702487" y="245973"/>
                  </a:lnTo>
                  <a:lnTo>
                    <a:pt x="699350" y="247243"/>
                  </a:lnTo>
                  <a:lnTo>
                    <a:pt x="698957" y="245973"/>
                  </a:lnTo>
                  <a:lnTo>
                    <a:pt x="697420" y="248513"/>
                  </a:lnTo>
                  <a:lnTo>
                    <a:pt x="683463" y="248513"/>
                  </a:lnTo>
                  <a:lnTo>
                    <a:pt x="680491" y="249783"/>
                  </a:lnTo>
                  <a:lnTo>
                    <a:pt x="677075" y="249783"/>
                  </a:lnTo>
                  <a:lnTo>
                    <a:pt x="674141" y="253593"/>
                  </a:lnTo>
                  <a:lnTo>
                    <a:pt x="670267" y="253593"/>
                  </a:lnTo>
                  <a:lnTo>
                    <a:pt x="664375" y="256133"/>
                  </a:lnTo>
                  <a:lnTo>
                    <a:pt x="666750" y="253593"/>
                  </a:lnTo>
                  <a:lnTo>
                    <a:pt x="664718" y="253593"/>
                  </a:lnTo>
                  <a:lnTo>
                    <a:pt x="664718" y="254863"/>
                  </a:lnTo>
                  <a:lnTo>
                    <a:pt x="663333" y="256133"/>
                  </a:lnTo>
                  <a:lnTo>
                    <a:pt x="658495" y="256133"/>
                  </a:lnTo>
                  <a:lnTo>
                    <a:pt x="660895" y="254863"/>
                  </a:lnTo>
                  <a:lnTo>
                    <a:pt x="664718" y="254863"/>
                  </a:lnTo>
                  <a:lnTo>
                    <a:pt x="664718" y="253593"/>
                  </a:lnTo>
                  <a:lnTo>
                    <a:pt x="663486" y="253593"/>
                  </a:lnTo>
                  <a:lnTo>
                    <a:pt x="659688" y="254863"/>
                  </a:lnTo>
                  <a:lnTo>
                    <a:pt x="658672" y="254863"/>
                  </a:lnTo>
                  <a:lnTo>
                    <a:pt x="654939" y="256133"/>
                  </a:lnTo>
                  <a:lnTo>
                    <a:pt x="648296" y="257403"/>
                  </a:lnTo>
                  <a:lnTo>
                    <a:pt x="648195" y="258673"/>
                  </a:lnTo>
                  <a:lnTo>
                    <a:pt x="648093" y="259943"/>
                  </a:lnTo>
                  <a:lnTo>
                    <a:pt x="642251" y="261239"/>
                  </a:lnTo>
                  <a:lnTo>
                    <a:pt x="640130" y="262483"/>
                  </a:lnTo>
                  <a:lnTo>
                    <a:pt x="641019" y="262483"/>
                  </a:lnTo>
                  <a:lnTo>
                    <a:pt x="642594" y="261239"/>
                  </a:lnTo>
                  <a:lnTo>
                    <a:pt x="642848" y="262483"/>
                  </a:lnTo>
                  <a:lnTo>
                    <a:pt x="641565" y="263753"/>
                  </a:lnTo>
                  <a:lnTo>
                    <a:pt x="637171" y="265023"/>
                  </a:lnTo>
                  <a:lnTo>
                    <a:pt x="629335" y="267563"/>
                  </a:lnTo>
                  <a:lnTo>
                    <a:pt x="625843" y="268833"/>
                  </a:lnTo>
                  <a:lnTo>
                    <a:pt x="673557" y="268833"/>
                  </a:lnTo>
                  <a:lnTo>
                    <a:pt x="680148" y="266293"/>
                  </a:lnTo>
                  <a:lnTo>
                    <a:pt x="693102" y="263753"/>
                  </a:lnTo>
                  <a:lnTo>
                    <a:pt x="691273" y="263753"/>
                  </a:lnTo>
                  <a:lnTo>
                    <a:pt x="693153" y="262483"/>
                  </a:lnTo>
                  <a:lnTo>
                    <a:pt x="694575" y="261239"/>
                  </a:lnTo>
                  <a:lnTo>
                    <a:pt x="697344" y="259943"/>
                  </a:lnTo>
                  <a:lnTo>
                    <a:pt x="698563" y="259943"/>
                  </a:lnTo>
                  <a:lnTo>
                    <a:pt x="698690" y="260108"/>
                  </a:lnTo>
                  <a:lnTo>
                    <a:pt x="698792" y="259816"/>
                  </a:lnTo>
                  <a:lnTo>
                    <a:pt x="700786" y="258673"/>
                  </a:lnTo>
                  <a:lnTo>
                    <a:pt x="703122" y="258673"/>
                  </a:lnTo>
                  <a:lnTo>
                    <a:pt x="705408" y="257403"/>
                  </a:lnTo>
                  <a:lnTo>
                    <a:pt x="708025" y="257403"/>
                  </a:lnTo>
                  <a:lnTo>
                    <a:pt x="709891" y="256133"/>
                  </a:lnTo>
                  <a:lnTo>
                    <a:pt x="707948" y="253593"/>
                  </a:lnTo>
                  <a:lnTo>
                    <a:pt x="714222" y="253593"/>
                  </a:lnTo>
                  <a:lnTo>
                    <a:pt x="711390" y="252323"/>
                  </a:lnTo>
                  <a:lnTo>
                    <a:pt x="716051" y="251206"/>
                  </a:lnTo>
                  <a:lnTo>
                    <a:pt x="715276" y="252323"/>
                  </a:lnTo>
                  <a:lnTo>
                    <a:pt x="717664" y="251053"/>
                  </a:lnTo>
                  <a:lnTo>
                    <a:pt x="718210" y="251053"/>
                  </a:lnTo>
                  <a:lnTo>
                    <a:pt x="725487" y="257403"/>
                  </a:lnTo>
                  <a:lnTo>
                    <a:pt x="732599" y="263753"/>
                  </a:lnTo>
                  <a:lnTo>
                    <a:pt x="739902" y="271373"/>
                  </a:lnTo>
                  <a:lnTo>
                    <a:pt x="747725" y="278993"/>
                  </a:lnTo>
                  <a:lnTo>
                    <a:pt x="752094" y="285343"/>
                  </a:lnTo>
                  <a:lnTo>
                    <a:pt x="757199" y="292963"/>
                  </a:lnTo>
                  <a:lnTo>
                    <a:pt x="762876" y="300583"/>
                  </a:lnTo>
                  <a:lnTo>
                    <a:pt x="768921" y="306933"/>
                  </a:lnTo>
                  <a:lnTo>
                    <a:pt x="779653" y="323443"/>
                  </a:lnTo>
                  <a:lnTo>
                    <a:pt x="782980" y="328523"/>
                  </a:lnTo>
                  <a:lnTo>
                    <a:pt x="786472" y="333603"/>
                  </a:lnTo>
                  <a:lnTo>
                    <a:pt x="788263" y="338683"/>
                  </a:lnTo>
                  <a:lnTo>
                    <a:pt x="792162" y="342493"/>
                  </a:lnTo>
                  <a:lnTo>
                    <a:pt x="793318" y="346303"/>
                  </a:lnTo>
                  <a:lnTo>
                    <a:pt x="794943" y="350113"/>
                  </a:lnTo>
                  <a:lnTo>
                    <a:pt x="796861" y="353923"/>
                  </a:lnTo>
                  <a:lnTo>
                    <a:pt x="801192" y="362813"/>
                  </a:lnTo>
                  <a:lnTo>
                    <a:pt x="802843" y="366623"/>
                  </a:lnTo>
                  <a:lnTo>
                    <a:pt x="805624" y="374243"/>
                  </a:lnTo>
                  <a:lnTo>
                    <a:pt x="808418" y="380593"/>
                  </a:lnTo>
                  <a:lnTo>
                    <a:pt x="810945" y="388213"/>
                  </a:lnTo>
                  <a:lnTo>
                    <a:pt x="812939" y="395833"/>
                  </a:lnTo>
                  <a:lnTo>
                    <a:pt x="814832" y="399643"/>
                  </a:lnTo>
                  <a:lnTo>
                    <a:pt x="815721" y="402183"/>
                  </a:lnTo>
                  <a:lnTo>
                    <a:pt x="815759" y="400913"/>
                  </a:lnTo>
                  <a:lnTo>
                    <a:pt x="816470" y="400913"/>
                  </a:lnTo>
                  <a:lnTo>
                    <a:pt x="817333" y="406069"/>
                  </a:lnTo>
                  <a:lnTo>
                    <a:pt x="820318" y="414883"/>
                  </a:lnTo>
                  <a:lnTo>
                    <a:pt x="820318" y="340525"/>
                  </a:lnTo>
                  <a:lnTo>
                    <a:pt x="800430" y="305663"/>
                  </a:lnTo>
                  <a:lnTo>
                    <a:pt x="774712" y="271373"/>
                  </a:lnTo>
                  <a:lnTo>
                    <a:pt x="772401" y="267563"/>
                  </a:lnTo>
                  <a:lnTo>
                    <a:pt x="770356" y="265023"/>
                  </a:lnTo>
                  <a:lnTo>
                    <a:pt x="767842" y="262483"/>
                  </a:lnTo>
                  <a:lnTo>
                    <a:pt x="756691" y="251053"/>
                  </a:lnTo>
                  <a:lnTo>
                    <a:pt x="752983" y="247243"/>
                  </a:lnTo>
                  <a:lnTo>
                    <a:pt x="749261" y="243433"/>
                  </a:lnTo>
                  <a:lnTo>
                    <a:pt x="745553" y="239623"/>
                  </a:lnTo>
                  <a:lnTo>
                    <a:pt x="729538" y="225653"/>
                  </a:lnTo>
                  <a:lnTo>
                    <a:pt x="724192" y="220573"/>
                  </a:lnTo>
                  <a:lnTo>
                    <a:pt x="719074" y="215493"/>
                  </a:lnTo>
                  <a:lnTo>
                    <a:pt x="713244" y="211683"/>
                  </a:lnTo>
                  <a:lnTo>
                    <a:pt x="696379" y="200253"/>
                  </a:lnTo>
                  <a:lnTo>
                    <a:pt x="687844" y="193903"/>
                  </a:lnTo>
                  <a:lnTo>
                    <a:pt x="661644" y="178663"/>
                  </a:lnTo>
                  <a:lnTo>
                    <a:pt x="643674" y="169773"/>
                  </a:lnTo>
                  <a:lnTo>
                    <a:pt x="634034" y="164693"/>
                  </a:lnTo>
                  <a:lnTo>
                    <a:pt x="607212" y="154533"/>
                  </a:lnTo>
                  <a:lnTo>
                    <a:pt x="598271" y="150723"/>
                  </a:lnTo>
                  <a:lnTo>
                    <a:pt x="572630" y="146913"/>
                  </a:lnTo>
                  <a:lnTo>
                    <a:pt x="546544" y="141833"/>
                  </a:lnTo>
                  <a:lnTo>
                    <a:pt x="520344" y="139293"/>
                  </a:lnTo>
                  <a:lnTo>
                    <a:pt x="494360" y="139293"/>
                  </a:lnTo>
                  <a:lnTo>
                    <a:pt x="495655" y="138023"/>
                  </a:lnTo>
                  <a:lnTo>
                    <a:pt x="490283" y="138023"/>
                  </a:lnTo>
                  <a:lnTo>
                    <a:pt x="484924" y="139293"/>
                  </a:lnTo>
                  <a:lnTo>
                    <a:pt x="474776" y="139293"/>
                  </a:lnTo>
                  <a:lnTo>
                    <a:pt x="469595" y="140563"/>
                  </a:lnTo>
                  <a:lnTo>
                    <a:pt x="464032" y="140563"/>
                  </a:lnTo>
                  <a:lnTo>
                    <a:pt x="458482" y="141833"/>
                  </a:lnTo>
                  <a:lnTo>
                    <a:pt x="446455" y="141833"/>
                  </a:lnTo>
                  <a:lnTo>
                    <a:pt x="428167" y="145643"/>
                  </a:lnTo>
                  <a:lnTo>
                    <a:pt x="422122" y="145643"/>
                  </a:lnTo>
                  <a:lnTo>
                    <a:pt x="416115" y="146913"/>
                  </a:lnTo>
                  <a:lnTo>
                    <a:pt x="410756" y="148183"/>
                  </a:lnTo>
                  <a:lnTo>
                    <a:pt x="411962" y="148183"/>
                  </a:lnTo>
                  <a:lnTo>
                    <a:pt x="400202" y="150723"/>
                  </a:lnTo>
                  <a:lnTo>
                    <a:pt x="377012" y="158343"/>
                  </a:lnTo>
                  <a:lnTo>
                    <a:pt x="354622" y="167233"/>
                  </a:lnTo>
                  <a:lnTo>
                    <a:pt x="349059" y="168503"/>
                  </a:lnTo>
                  <a:lnTo>
                    <a:pt x="343725" y="172313"/>
                  </a:lnTo>
                  <a:lnTo>
                    <a:pt x="322541" y="182473"/>
                  </a:lnTo>
                  <a:lnTo>
                    <a:pt x="302374" y="195173"/>
                  </a:lnTo>
                  <a:lnTo>
                    <a:pt x="264566" y="223113"/>
                  </a:lnTo>
                  <a:lnTo>
                    <a:pt x="215798" y="273913"/>
                  </a:lnTo>
                  <a:lnTo>
                    <a:pt x="189026" y="312013"/>
                  </a:lnTo>
                  <a:lnTo>
                    <a:pt x="167030" y="353923"/>
                  </a:lnTo>
                  <a:lnTo>
                    <a:pt x="149733" y="399643"/>
                  </a:lnTo>
                  <a:lnTo>
                    <a:pt x="139687" y="440283"/>
                  </a:lnTo>
                  <a:lnTo>
                    <a:pt x="139115" y="444093"/>
                  </a:lnTo>
                  <a:lnTo>
                    <a:pt x="135991" y="469493"/>
                  </a:lnTo>
                  <a:lnTo>
                    <a:pt x="136067" y="517753"/>
                  </a:lnTo>
                  <a:lnTo>
                    <a:pt x="136677" y="525373"/>
                  </a:lnTo>
                  <a:lnTo>
                    <a:pt x="136779" y="526643"/>
                  </a:lnTo>
                  <a:lnTo>
                    <a:pt x="136867" y="527913"/>
                  </a:lnTo>
                  <a:lnTo>
                    <a:pt x="136969" y="529183"/>
                  </a:lnTo>
                  <a:lnTo>
                    <a:pt x="137071" y="530453"/>
                  </a:lnTo>
                  <a:lnTo>
                    <a:pt x="137160" y="531723"/>
                  </a:lnTo>
                  <a:lnTo>
                    <a:pt x="137261" y="532993"/>
                  </a:lnTo>
                  <a:lnTo>
                    <a:pt x="137363" y="534263"/>
                  </a:lnTo>
                  <a:lnTo>
                    <a:pt x="137464" y="535533"/>
                  </a:lnTo>
                  <a:lnTo>
                    <a:pt x="137566" y="536803"/>
                  </a:lnTo>
                  <a:lnTo>
                    <a:pt x="137668" y="538073"/>
                  </a:lnTo>
                  <a:lnTo>
                    <a:pt x="138150" y="543153"/>
                  </a:lnTo>
                  <a:lnTo>
                    <a:pt x="138277" y="544423"/>
                  </a:lnTo>
                  <a:lnTo>
                    <a:pt x="140449" y="557123"/>
                  </a:lnTo>
                  <a:lnTo>
                    <a:pt x="142532" y="569823"/>
                  </a:lnTo>
                  <a:lnTo>
                    <a:pt x="144932" y="583793"/>
                  </a:lnTo>
                  <a:lnTo>
                    <a:pt x="148056" y="595223"/>
                  </a:lnTo>
                  <a:lnTo>
                    <a:pt x="148170" y="596493"/>
                  </a:lnTo>
                  <a:lnTo>
                    <a:pt x="148285" y="597763"/>
                  </a:lnTo>
                  <a:lnTo>
                    <a:pt x="149085" y="600303"/>
                  </a:lnTo>
                  <a:lnTo>
                    <a:pt x="152539" y="614273"/>
                  </a:lnTo>
                  <a:lnTo>
                    <a:pt x="178219" y="672693"/>
                  </a:lnTo>
                  <a:lnTo>
                    <a:pt x="207556" y="717143"/>
                  </a:lnTo>
                  <a:lnTo>
                    <a:pt x="222846" y="734745"/>
                  </a:lnTo>
                  <a:lnTo>
                    <a:pt x="222389" y="733653"/>
                  </a:lnTo>
                  <a:lnTo>
                    <a:pt x="220484" y="729843"/>
                  </a:lnTo>
                  <a:lnTo>
                    <a:pt x="217690" y="724763"/>
                  </a:lnTo>
                  <a:lnTo>
                    <a:pt x="225577" y="734949"/>
                  </a:lnTo>
                  <a:lnTo>
                    <a:pt x="227698" y="737463"/>
                  </a:lnTo>
                  <a:lnTo>
                    <a:pt x="229628" y="738733"/>
                  </a:lnTo>
                  <a:lnTo>
                    <a:pt x="240766" y="750163"/>
                  </a:lnTo>
                  <a:lnTo>
                    <a:pt x="245884" y="756513"/>
                  </a:lnTo>
                  <a:lnTo>
                    <a:pt x="251079" y="761593"/>
                  </a:lnTo>
                  <a:lnTo>
                    <a:pt x="256260" y="765403"/>
                  </a:lnTo>
                  <a:lnTo>
                    <a:pt x="266382" y="774293"/>
                  </a:lnTo>
                  <a:lnTo>
                    <a:pt x="271462" y="779373"/>
                  </a:lnTo>
                  <a:lnTo>
                    <a:pt x="276720" y="783183"/>
                  </a:lnTo>
                  <a:lnTo>
                    <a:pt x="282346" y="786993"/>
                  </a:lnTo>
                  <a:lnTo>
                    <a:pt x="294195" y="795883"/>
                  </a:lnTo>
                  <a:lnTo>
                    <a:pt x="298335" y="798423"/>
                  </a:lnTo>
                  <a:lnTo>
                    <a:pt x="302564" y="800963"/>
                  </a:lnTo>
                  <a:lnTo>
                    <a:pt x="307568" y="803503"/>
                  </a:lnTo>
                  <a:lnTo>
                    <a:pt x="305206" y="803503"/>
                  </a:lnTo>
                  <a:lnTo>
                    <a:pt x="307860" y="804773"/>
                  </a:lnTo>
                  <a:lnTo>
                    <a:pt x="310603" y="804773"/>
                  </a:lnTo>
                  <a:lnTo>
                    <a:pt x="319951" y="809853"/>
                  </a:lnTo>
                  <a:lnTo>
                    <a:pt x="324739" y="812393"/>
                  </a:lnTo>
                  <a:lnTo>
                    <a:pt x="330695" y="816203"/>
                  </a:lnTo>
                  <a:lnTo>
                    <a:pt x="340169" y="821283"/>
                  </a:lnTo>
                  <a:lnTo>
                    <a:pt x="356285" y="828903"/>
                  </a:lnTo>
                  <a:lnTo>
                    <a:pt x="362318" y="832713"/>
                  </a:lnTo>
                  <a:lnTo>
                    <a:pt x="369570" y="836523"/>
                  </a:lnTo>
                  <a:lnTo>
                    <a:pt x="377799" y="839063"/>
                  </a:lnTo>
                  <a:lnTo>
                    <a:pt x="377723" y="840333"/>
                  </a:lnTo>
                  <a:lnTo>
                    <a:pt x="380199" y="840333"/>
                  </a:lnTo>
                  <a:lnTo>
                    <a:pt x="384721" y="841603"/>
                  </a:lnTo>
                  <a:lnTo>
                    <a:pt x="373456" y="836523"/>
                  </a:lnTo>
                  <a:lnTo>
                    <a:pt x="380631" y="839063"/>
                  </a:lnTo>
                  <a:lnTo>
                    <a:pt x="387032" y="840333"/>
                  </a:lnTo>
                  <a:lnTo>
                    <a:pt x="396341" y="842873"/>
                  </a:lnTo>
                  <a:lnTo>
                    <a:pt x="398348" y="844232"/>
                  </a:lnTo>
                  <a:lnTo>
                    <a:pt x="398246" y="844765"/>
                  </a:lnTo>
                  <a:lnTo>
                    <a:pt x="398881" y="844702"/>
                  </a:lnTo>
                  <a:lnTo>
                    <a:pt x="398945" y="845413"/>
                  </a:lnTo>
                  <a:lnTo>
                    <a:pt x="422478" y="850493"/>
                  </a:lnTo>
                  <a:lnTo>
                    <a:pt x="429412" y="853033"/>
                  </a:lnTo>
                  <a:lnTo>
                    <a:pt x="433527" y="853033"/>
                  </a:lnTo>
                  <a:lnTo>
                    <a:pt x="436854" y="851763"/>
                  </a:lnTo>
                  <a:lnTo>
                    <a:pt x="442391" y="853033"/>
                  </a:lnTo>
                  <a:lnTo>
                    <a:pt x="453174" y="854303"/>
                  </a:lnTo>
                  <a:lnTo>
                    <a:pt x="451675" y="853033"/>
                  </a:lnTo>
                  <a:lnTo>
                    <a:pt x="461606" y="853033"/>
                  </a:lnTo>
                  <a:lnTo>
                    <a:pt x="463791" y="854303"/>
                  </a:lnTo>
                  <a:lnTo>
                    <a:pt x="511086" y="854303"/>
                  </a:lnTo>
                  <a:lnTo>
                    <a:pt x="515239" y="853033"/>
                  </a:lnTo>
                  <a:lnTo>
                    <a:pt x="516915" y="853033"/>
                  </a:lnTo>
                  <a:lnTo>
                    <a:pt x="517779" y="851763"/>
                  </a:lnTo>
                  <a:lnTo>
                    <a:pt x="537337" y="854303"/>
                  </a:lnTo>
                  <a:lnTo>
                    <a:pt x="557580" y="854303"/>
                  </a:lnTo>
                  <a:lnTo>
                    <a:pt x="570941" y="851763"/>
                  </a:lnTo>
                  <a:lnTo>
                    <a:pt x="573151" y="851763"/>
                  </a:lnTo>
                  <a:lnTo>
                    <a:pt x="575398" y="850493"/>
                  </a:lnTo>
                  <a:lnTo>
                    <a:pt x="577596" y="850493"/>
                  </a:lnTo>
                  <a:lnTo>
                    <a:pt x="584123" y="849223"/>
                  </a:lnTo>
                  <a:lnTo>
                    <a:pt x="610171" y="840333"/>
                  </a:lnTo>
                  <a:lnTo>
                    <a:pt x="622782" y="836523"/>
                  </a:lnTo>
                  <a:lnTo>
                    <a:pt x="625932" y="835253"/>
                  </a:lnTo>
                  <a:lnTo>
                    <a:pt x="632218" y="832713"/>
                  </a:lnTo>
                  <a:lnTo>
                    <a:pt x="635355" y="831443"/>
                  </a:lnTo>
                  <a:lnTo>
                    <a:pt x="647725" y="825093"/>
                  </a:lnTo>
                  <a:lnTo>
                    <a:pt x="657326" y="820013"/>
                  </a:lnTo>
                  <a:lnTo>
                    <a:pt x="604812" y="820013"/>
                  </a:lnTo>
                  <a:lnTo>
                    <a:pt x="596849" y="820013"/>
                  </a:lnTo>
                  <a:lnTo>
                    <a:pt x="582828" y="825093"/>
                  </a:lnTo>
                  <a:lnTo>
                    <a:pt x="575856" y="826363"/>
                  </a:lnTo>
                  <a:lnTo>
                    <a:pt x="568718" y="828903"/>
                  </a:lnTo>
                  <a:lnTo>
                    <a:pt x="545998" y="832713"/>
                  </a:lnTo>
                  <a:lnTo>
                    <a:pt x="546265" y="831799"/>
                  </a:lnTo>
                  <a:lnTo>
                    <a:pt x="538581" y="835253"/>
                  </a:lnTo>
                  <a:lnTo>
                    <a:pt x="540931" y="832713"/>
                  </a:lnTo>
                  <a:lnTo>
                    <a:pt x="543382" y="830173"/>
                  </a:lnTo>
                  <a:lnTo>
                    <a:pt x="545668" y="827633"/>
                  </a:lnTo>
                  <a:lnTo>
                    <a:pt x="548665" y="825093"/>
                  </a:lnTo>
                  <a:lnTo>
                    <a:pt x="557669" y="817473"/>
                  </a:lnTo>
                  <a:lnTo>
                    <a:pt x="561555" y="813663"/>
                  </a:lnTo>
                  <a:lnTo>
                    <a:pt x="565099" y="809853"/>
                  </a:lnTo>
                  <a:lnTo>
                    <a:pt x="568845" y="806043"/>
                  </a:lnTo>
                  <a:lnTo>
                    <a:pt x="570242" y="804773"/>
                  </a:lnTo>
                  <a:lnTo>
                    <a:pt x="573036" y="802233"/>
                  </a:lnTo>
                  <a:lnTo>
                    <a:pt x="576440" y="795883"/>
                  </a:lnTo>
                  <a:lnTo>
                    <a:pt x="583463" y="785723"/>
                  </a:lnTo>
                  <a:lnTo>
                    <a:pt x="587082" y="780643"/>
                  </a:lnTo>
                  <a:lnTo>
                    <a:pt x="589864" y="774293"/>
                  </a:lnTo>
                  <a:lnTo>
                    <a:pt x="598792" y="757783"/>
                  </a:lnTo>
                  <a:lnTo>
                    <a:pt x="605536" y="742543"/>
                  </a:lnTo>
                  <a:lnTo>
                    <a:pt x="606107" y="741273"/>
                  </a:lnTo>
                  <a:lnTo>
                    <a:pt x="606209" y="738733"/>
                  </a:lnTo>
                  <a:lnTo>
                    <a:pt x="606310" y="736193"/>
                  </a:lnTo>
                  <a:lnTo>
                    <a:pt x="606374" y="734949"/>
                  </a:lnTo>
                  <a:lnTo>
                    <a:pt x="606501" y="734745"/>
                  </a:lnTo>
                  <a:lnTo>
                    <a:pt x="611073" y="728573"/>
                  </a:lnTo>
                  <a:lnTo>
                    <a:pt x="612394" y="723493"/>
                  </a:lnTo>
                  <a:lnTo>
                    <a:pt x="613054" y="720953"/>
                  </a:lnTo>
                  <a:lnTo>
                    <a:pt x="613486" y="719683"/>
                  </a:lnTo>
                  <a:lnTo>
                    <a:pt x="615632" y="713333"/>
                  </a:lnTo>
                  <a:lnTo>
                    <a:pt x="619264" y="700633"/>
                  </a:lnTo>
                  <a:lnTo>
                    <a:pt x="620191" y="697064"/>
                  </a:lnTo>
                  <a:lnTo>
                    <a:pt x="621398" y="693013"/>
                  </a:lnTo>
                  <a:lnTo>
                    <a:pt x="622896" y="689203"/>
                  </a:lnTo>
                  <a:lnTo>
                    <a:pt x="621284" y="687933"/>
                  </a:lnTo>
                  <a:lnTo>
                    <a:pt x="622185" y="684123"/>
                  </a:lnTo>
                  <a:lnTo>
                    <a:pt x="623163" y="684123"/>
                  </a:lnTo>
                  <a:lnTo>
                    <a:pt x="623709" y="682853"/>
                  </a:lnTo>
                  <a:lnTo>
                    <a:pt x="623925" y="681583"/>
                  </a:lnTo>
                  <a:lnTo>
                    <a:pt x="596125" y="681583"/>
                  </a:lnTo>
                  <a:lnTo>
                    <a:pt x="595884" y="681583"/>
                  </a:lnTo>
                  <a:lnTo>
                    <a:pt x="594931" y="691743"/>
                  </a:lnTo>
                  <a:lnTo>
                    <a:pt x="591908" y="700633"/>
                  </a:lnTo>
                  <a:lnTo>
                    <a:pt x="588568" y="709523"/>
                  </a:lnTo>
                  <a:lnTo>
                    <a:pt x="586549" y="719683"/>
                  </a:lnTo>
                  <a:lnTo>
                    <a:pt x="585279" y="717143"/>
                  </a:lnTo>
                  <a:lnTo>
                    <a:pt x="586625" y="723493"/>
                  </a:lnTo>
                  <a:lnTo>
                    <a:pt x="584377" y="722223"/>
                  </a:lnTo>
                  <a:lnTo>
                    <a:pt x="580199" y="724763"/>
                  </a:lnTo>
                  <a:lnTo>
                    <a:pt x="582015" y="729843"/>
                  </a:lnTo>
                  <a:lnTo>
                    <a:pt x="581380" y="732383"/>
                  </a:lnTo>
                  <a:lnTo>
                    <a:pt x="581583" y="732383"/>
                  </a:lnTo>
                  <a:lnTo>
                    <a:pt x="581672" y="733653"/>
                  </a:lnTo>
                  <a:lnTo>
                    <a:pt x="579145" y="738733"/>
                  </a:lnTo>
                  <a:lnTo>
                    <a:pt x="578548" y="736193"/>
                  </a:lnTo>
                  <a:lnTo>
                    <a:pt x="578662" y="737463"/>
                  </a:lnTo>
                  <a:lnTo>
                    <a:pt x="578904" y="738733"/>
                  </a:lnTo>
                  <a:lnTo>
                    <a:pt x="579196" y="740587"/>
                  </a:lnTo>
                  <a:lnTo>
                    <a:pt x="578700" y="738733"/>
                  </a:lnTo>
                  <a:lnTo>
                    <a:pt x="572846" y="750163"/>
                  </a:lnTo>
                  <a:lnTo>
                    <a:pt x="566648" y="760323"/>
                  </a:lnTo>
                  <a:lnTo>
                    <a:pt x="559892" y="771753"/>
                  </a:lnTo>
                  <a:lnTo>
                    <a:pt x="552361" y="783183"/>
                  </a:lnTo>
                  <a:lnTo>
                    <a:pt x="553364" y="783183"/>
                  </a:lnTo>
                  <a:lnTo>
                    <a:pt x="550887" y="785723"/>
                  </a:lnTo>
                  <a:lnTo>
                    <a:pt x="547878" y="790803"/>
                  </a:lnTo>
                  <a:lnTo>
                    <a:pt x="544995" y="792073"/>
                  </a:lnTo>
                  <a:lnTo>
                    <a:pt x="542061" y="794613"/>
                  </a:lnTo>
                  <a:lnTo>
                    <a:pt x="541959" y="797153"/>
                  </a:lnTo>
                  <a:lnTo>
                    <a:pt x="541858" y="799693"/>
                  </a:lnTo>
                  <a:lnTo>
                    <a:pt x="541121" y="800963"/>
                  </a:lnTo>
                  <a:lnTo>
                    <a:pt x="539724" y="803503"/>
                  </a:lnTo>
                  <a:lnTo>
                    <a:pt x="536460" y="804773"/>
                  </a:lnTo>
                  <a:lnTo>
                    <a:pt x="536397" y="803503"/>
                  </a:lnTo>
                  <a:lnTo>
                    <a:pt x="534136" y="807313"/>
                  </a:lnTo>
                  <a:lnTo>
                    <a:pt x="533336" y="811123"/>
                  </a:lnTo>
                  <a:lnTo>
                    <a:pt x="528853" y="813663"/>
                  </a:lnTo>
                  <a:lnTo>
                    <a:pt x="525894" y="813663"/>
                  </a:lnTo>
                  <a:lnTo>
                    <a:pt x="519379" y="825093"/>
                  </a:lnTo>
                  <a:lnTo>
                    <a:pt x="517448" y="822553"/>
                  </a:lnTo>
                  <a:lnTo>
                    <a:pt x="517537" y="823823"/>
                  </a:lnTo>
                  <a:lnTo>
                    <a:pt x="514223" y="825093"/>
                  </a:lnTo>
                  <a:lnTo>
                    <a:pt x="509282" y="828903"/>
                  </a:lnTo>
                  <a:lnTo>
                    <a:pt x="506742" y="831443"/>
                  </a:lnTo>
                  <a:lnTo>
                    <a:pt x="503974" y="833983"/>
                  </a:lnTo>
                  <a:lnTo>
                    <a:pt x="500481" y="835253"/>
                  </a:lnTo>
                  <a:lnTo>
                    <a:pt x="500621" y="833983"/>
                  </a:lnTo>
                  <a:lnTo>
                    <a:pt x="497789" y="839063"/>
                  </a:lnTo>
                  <a:lnTo>
                    <a:pt x="495439" y="842873"/>
                  </a:lnTo>
                  <a:lnTo>
                    <a:pt x="494588" y="844232"/>
                  </a:lnTo>
                  <a:lnTo>
                    <a:pt x="491020" y="847953"/>
                  </a:lnTo>
                  <a:lnTo>
                    <a:pt x="492963" y="850493"/>
                  </a:lnTo>
                  <a:lnTo>
                    <a:pt x="497281" y="853033"/>
                  </a:lnTo>
                  <a:lnTo>
                    <a:pt x="480390" y="851763"/>
                  </a:lnTo>
                  <a:lnTo>
                    <a:pt x="470763" y="849223"/>
                  </a:lnTo>
                  <a:lnTo>
                    <a:pt x="461594" y="847953"/>
                  </a:lnTo>
                  <a:lnTo>
                    <a:pt x="453732" y="845413"/>
                  </a:lnTo>
                  <a:lnTo>
                    <a:pt x="448398" y="844232"/>
                  </a:lnTo>
                  <a:lnTo>
                    <a:pt x="455307" y="845413"/>
                  </a:lnTo>
                  <a:lnTo>
                    <a:pt x="455676" y="845413"/>
                  </a:lnTo>
                  <a:lnTo>
                    <a:pt x="452729" y="844232"/>
                  </a:lnTo>
                  <a:lnTo>
                    <a:pt x="449211" y="842873"/>
                  </a:lnTo>
                  <a:lnTo>
                    <a:pt x="448094" y="844156"/>
                  </a:lnTo>
                  <a:lnTo>
                    <a:pt x="438658" y="841603"/>
                  </a:lnTo>
                  <a:lnTo>
                    <a:pt x="438873" y="840333"/>
                  </a:lnTo>
                  <a:lnTo>
                    <a:pt x="434708" y="840333"/>
                  </a:lnTo>
                  <a:lnTo>
                    <a:pt x="434225" y="841603"/>
                  </a:lnTo>
                  <a:lnTo>
                    <a:pt x="431711" y="840333"/>
                  </a:lnTo>
                  <a:lnTo>
                    <a:pt x="432231" y="840333"/>
                  </a:lnTo>
                  <a:lnTo>
                    <a:pt x="428307" y="839063"/>
                  </a:lnTo>
                  <a:lnTo>
                    <a:pt x="418731" y="836523"/>
                  </a:lnTo>
                  <a:lnTo>
                    <a:pt x="417093" y="836523"/>
                  </a:lnTo>
                  <a:lnTo>
                    <a:pt x="413321" y="835253"/>
                  </a:lnTo>
                  <a:lnTo>
                    <a:pt x="408571" y="833983"/>
                  </a:lnTo>
                  <a:lnTo>
                    <a:pt x="400824" y="831443"/>
                  </a:lnTo>
                  <a:lnTo>
                    <a:pt x="392582" y="827633"/>
                  </a:lnTo>
                  <a:lnTo>
                    <a:pt x="370243" y="818743"/>
                  </a:lnTo>
                  <a:lnTo>
                    <a:pt x="359346" y="812393"/>
                  </a:lnTo>
                  <a:lnTo>
                    <a:pt x="344055" y="806043"/>
                  </a:lnTo>
                  <a:lnTo>
                    <a:pt x="336308" y="802233"/>
                  </a:lnTo>
                  <a:lnTo>
                    <a:pt x="328269" y="797153"/>
                  </a:lnTo>
                  <a:lnTo>
                    <a:pt x="325653" y="794613"/>
                  </a:lnTo>
                  <a:lnTo>
                    <a:pt x="324612" y="793343"/>
                  </a:lnTo>
                  <a:lnTo>
                    <a:pt x="321310" y="790803"/>
                  </a:lnTo>
                  <a:lnTo>
                    <a:pt x="318160" y="788784"/>
                  </a:lnTo>
                  <a:lnTo>
                    <a:pt x="319392" y="790803"/>
                  </a:lnTo>
                  <a:lnTo>
                    <a:pt x="318630" y="790803"/>
                  </a:lnTo>
                  <a:lnTo>
                    <a:pt x="312940" y="785723"/>
                  </a:lnTo>
                  <a:lnTo>
                    <a:pt x="311086" y="784453"/>
                  </a:lnTo>
                  <a:lnTo>
                    <a:pt x="309384" y="783183"/>
                  </a:lnTo>
                  <a:lnTo>
                    <a:pt x="307606" y="781913"/>
                  </a:lnTo>
                  <a:lnTo>
                    <a:pt x="314286" y="785723"/>
                  </a:lnTo>
                  <a:lnTo>
                    <a:pt x="311035" y="783183"/>
                  </a:lnTo>
                  <a:lnTo>
                    <a:pt x="310057" y="781913"/>
                  </a:lnTo>
                  <a:lnTo>
                    <a:pt x="293890" y="769213"/>
                  </a:lnTo>
                  <a:lnTo>
                    <a:pt x="286740" y="764133"/>
                  </a:lnTo>
                  <a:lnTo>
                    <a:pt x="282168" y="761593"/>
                  </a:lnTo>
                  <a:lnTo>
                    <a:pt x="271233" y="750163"/>
                  </a:lnTo>
                  <a:lnTo>
                    <a:pt x="271043" y="748893"/>
                  </a:lnTo>
                  <a:lnTo>
                    <a:pt x="270662" y="748563"/>
                  </a:lnTo>
                  <a:lnTo>
                    <a:pt x="270662" y="750163"/>
                  </a:lnTo>
                  <a:lnTo>
                    <a:pt x="270446" y="750163"/>
                  </a:lnTo>
                  <a:lnTo>
                    <a:pt x="269811" y="749414"/>
                  </a:lnTo>
                  <a:lnTo>
                    <a:pt x="269811" y="750163"/>
                  </a:lnTo>
                  <a:lnTo>
                    <a:pt x="268566" y="748893"/>
                  </a:lnTo>
                  <a:lnTo>
                    <a:pt x="266649" y="747623"/>
                  </a:lnTo>
                  <a:lnTo>
                    <a:pt x="264541" y="745083"/>
                  </a:lnTo>
                  <a:lnTo>
                    <a:pt x="266166" y="745083"/>
                  </a:lnTo>
                  <a:lnTo>
                    <a:pt x="266585" y="745083"/>
                  </a:lnTo>
                  <a:lnTo>
                    <a:pt x="267944" y="747217"/>
                  </a:lnTo>
                  <a:lnTo>
                    <a:pt x="266166" y="745083"/>
                  </a:lnTo>
                  <a:lnTo>
                    <a:pt x="267944" y="747623"/>
                  </a:lnTo>
                  <a:lnTo>
                    <a:pt x="269811" y="750163"/>
                  </a:lnTo>
                  <a:lnTo>
                    <a:pt x="269811" y="749414"/>
                  </a:lnTo>
                  <a:lnTo>
                    <a:pt x="268897" y="748334"/>
                  </a:lnTo>
                  <a:lnTo>
                    <a:pt x="270662" y="750163"/>
                  </a:lnTo>
                  <a:lnTo>
                    <a:pt x="270662" y="748563"/>
                  </a:lnTo>
                  <a:lnTo>
                    <a:pt x="266407" y="744804"/>
                  </a:lnTo>
                  <a:lnTo>
                    <a:pt x="266738" y="745083"/>
                  </a:lnTo>
                  <a:lnTo>
                    <a:pt x="268439" y="745083"/>
                  </a:lnTo>
                  <a:lnTo>
                    <a:pt x="268795" y="744804"/>
                  </a:lnTo>
                  <a:lnTo>
                    <a:pt x="277990" y="737463"/>
                  </a:lnTo>
                  <a:lnTo>
                    <a:pt x="279590" y="736193"/>
                  </a:lnTo>
                  <a:lnTo>
                    <a:pt x="282308" y="728573"/>
                  </a:lnTo>
                  <a:lnTo>
                    <a:pt x="285102" y="719683"/>
                  </a:lnTo>
                  <a:lnTo>
                    <a:pt x="287985" y="712063"/>
                  </a:lnTo>
                  <a:lnTo>
                    <a:pt x="290944" y="704443"/>
                  </a:lnTo>
                  <a:lnTo>
                    <a:pt x="294297" y="698093"/>
                  </a:lnTo>
                  <a:lnTo>
                    <a:pt x="297675" y="693013"/>
                  </a:lnTo>
                  <a:lnTo>
                    <a:pt x="301091" y="686663"/>
                  </a:lnTo>
                  <a:lnTo>
                    <a:pt x="304571" y="680313"/>
                  </a:lnTo>
                  <a:lnTo>
                    <a:pt x="311353" y="666343"/>
                  </a:lnTo>
                  <a:lnTo>
                    <a:pt x="318363" y="651103"/>
                  </a:lnTo>
                  <a:lnTo>
                    <a:pt x="325589" y="635863"/>
                  </a:lnTo>
                  <a:lnTo>
                    <a:pt x="333032" y="621893"/>
                  </a:lnTo>
                  <a:lnTo>
                    <a:pt x="333146" y="620623"/>
                  </a:lnTo>
                  <a:lnTo>
                    <a:pt x="333260" y="619353"/>
                  </a:lnTo>
                  <a:lnTo>
                    <a:pt x="333375" y="618083"/>
                  </a:lnTo>
                  <a:lnTo>
                    <a:pt x="333489" y="616813"/>
                  </a:lnTo>
                  <a:lnTo>
                    <a:pt x="339699" y="607923"/>
                  </a:lnTo>
                  <a:lnTo>
                    <a:pt x="342760" y="602843"/>
                  </a:lnTo>
                  <a:lnTo>
                    <a:pt x="345059" y="599033"/>
                  </a:lnTo>
                  <a:lnTo>
                    <a:pt x="350418" y="588873"/>
                  </a:lnTo>
                  <a:lnTo>
                    <a:pt x="356628" y="579983"/>
                  </a:lnTo>
                  <a:lnTo>
                    <a:pt x="355282" y="578713"/>
                  </a:lnTo>
                  <a:lnTo>
                    <a:pt x="357238" y="576173"/>
                  </a:lnTo>
                  <a:lnTo>
                    <a:pt x="358775" y="576173"/>
                  </a:lnTo>
                  <a:lnTo>
                    <a:pt x="364655" y="566013"/>
                  </a:lnTo>
                  <a:lnTo>
                    <a:pt x="369798" y="557123"/>
                  </a:lnTo>
                  <a:lnTo>
                    <a:pt x="372745" y="552043"/>
                  </a:lnTo>
                  <a:lnTo>
                    <a:pt x="387159" y="529183"/>
                  </a:lnTo>
                  <a:lnTo>
                    <a:pt x="402170" y="507593"/>
                  </a:lnTo>
                  <a:lnTo>
                    <a:pt x="417906" y="487273"/>
                  </a:lnTo>
                  <a:lnTo>
                    <a:pt x="420725" y="484733"/>
                  </a:lnTo>
                  <a:lnTo>
                    <a:pt x="425983" y="477113"/>
                  </a:lnTo>
                  <a:lnTo>
                    <a:pt x="428434" y="475843"/>
                  </a:lnTo>
                  <a:lnTo>
                    <a:pt x="432511" y="469493"/>
                  </a:lnTo>
                  <a:lnTo>
                    <a:pt x="437172" y="461873"/>
                  </a:lnTo>
                  <a:lnTo>
                    <a:pt x="440194" y="458063"/>
                  </a:lnTo>
                  <a:lnTo>
                    <a:pt x="442214" y="455523"/>
                  </a:lnTo>
                  <a:lnTo>
                    <a:pt x="447446" y="449173"/>
                  </a:lnTo>
                  <a:lnTo>
                    <a:pt x="447332" y="450443"/>
                  </a:lnTo>
                  <a:lnTo>
                    <a:pt x="448335" y="449173"/>
                  </a:lnTo>
                  <a:lnTo>
                    <a:pt x="450342" y="446633"/>
                  </a:lnTo>
                  <a:lnTo>
                    <a:pt x="450761" y="446633"/>
                  </a:lnTo>
                  <a:lnTo>
                    <a:pt x="453301" y="441553"/>
                  </a:lnTo>
                  <a:lnTo>
                    <a:pt x="456057" y="439013"/>
                  </a:lnTo>
                  <a:lnTo>
                    <a:pt x="460197" y="435203"/>
                  </a:lnTo>
                  <a:lnTo>
                    <a:pt x="461454" y="433933"/>
                  </a:lnTo>
                  <a:lnTo>
                    <a:pt x="465264" y="430123"/>
                  </a:lnTo>
                  <a:lnTo>
                    <a:pt x="465137" y="431393"/>
                  </a:lnTo>
                  <a:lnTo>
                    <a:pt x="466242" y="430123"/>
                  </a:lnTo>
                  <a:lnTo>
                    <a:pt x="471817" y="423773"/>
                  </a:lnTo>
                  <a:lnTo>
                    <a:pt x="472909" y="422516"/>
                  </a:lnTo>
                  <a:lnTo>
                    <a:pt x="439496" y="422516"/>
                  </a:lnTo>
                  <a:lnTo>
                    <a:pt x="436473" y="422516"/>
                  </a:lnTo>
                  <a:lnTo>
                    <a:pt x="434276" y="425081"/>
                  </a:lnTo>
                  <a:lnTo>
                    <a:pt x="433425" y="425081"/>
                  </a:lnTo>
                  <a:lnTo>
                    <a:pt x="432689" y="427583"/>
                  </a:lnTo>
                  <a:lnTo>
                    <a:pt x="430631" y="427583"/>
                  </a:lnTo>
                  <a:lnTo>
                    <a:pt x="431736" y="428853"/>
                  </a:lnTo>
                  <a:lnTo>
                    <a:pt x="430542" y="431393"/>
                  </a:lnTo>
                  <a:lnTo>
                    <a:pt x="428231" y="432663"/>
                  </a:lnTo>
                  <a:lnTo>
                    <a:pt x="427913" y="432663"/>
                  </a:lnTo>
                  <a:lnTo>
                    <a:pt x="427799" y="433933"/>
                  </a:lnTo>
                  <a:lnTo>
                    <a:pt x="426732" y="433933"/>
                  </a:lnTo>
                  <a:lnTo>
                    <a:pt x="425742" y="432663"/>
                  </a:lnTo>
                  <a:lnTo>
                    <a:pt x="425640" y="435203"/>
                  </a:lnTo>
                  <a:lnTo>
                    <a:pt x="424281" y="436473"/>
                  </a:lnTo>
                  <a:lnTo>
                    <a:pt x="423976" y="439013"/>
                  </a:lnTo>
                  <a:lnTo>
                    <a:pt x="423125" y="437743"/>
                  </a:lnTo>
                  <a:lnTo>
                    <a:pt x="423367" y="436473"/>
                  </a:lnTo>
                  <a:lnTo>
                    <a:pt x="415912" y="445363"/>
                  </a:lnTo>
                  <a:lnTo>
                    <a:pt x="414642" y="445363"/>
                  </a:lnTo>
                  <a:lnTo>
                    <a:pt x="415556" y="446633"/>
                  </a:lnTo>
                  <a:lnTo>
                    <a:pt x="410159" y="449173"/>
                  </a:lnTo>
                  <a:lnTo>
                    <a:pt x="412407" y="450443"/>
                  </a:lnTo>
                  <a:lnTo>
                    <a:pt x="409968" y="451713"/>
                  </a:lnTo>
                  <a:lnTo>
                    <a:pt x="407911" y="458063"/>
                  </a:lnTo>
                  <a:lnTo>
                    <a:pt x="406412" y="454253"/>
                  </a:lnTo>
                  <a:lnTo>
                    <a:pt x="401637" y="460603"/>
                  </a:lnTo>
                  <a:lnTo>
                    <a:pt x="401599" y="461873"/>
                  </a:lnTo>
                  <a:lnTo>
                    <a:pt x="401497" y="465683"/>
                  </a:lnTo>
                  <a:lnTo>
                    <a:pt x="394893" y="472033"/>
                  </a:lnTo>
                  <a:lnTo>
                    <a:pt x="390944" y="473303"/>
                  </a:lnTo>
                  <a:lnTo>
                    <a:pt x="386257" y="480923"/>
                  </a:lnTo>
                  <a:lnTo>
                    <a:pt x="382739" y="484733"/>
                  </a:lnTo>
                  <a:lnTo>
                    <a:pt x="367639" y="511403"/>
                  </a:lnTo>
                  <a:lnTo>
                    <a:pt x="360870" y="515213"/>
                  </a:lnTo>
                  <a:lnTo>
                    <a:pt x="358876" y="526643"/>
                  </a:lnTo>
                  <a:lnTo>
                    <a:pt x="353288" y="531723"/>
                  </a:lnTo>
                  <a:lnTo>
                    <a:pt x="353339" y="534263"/>
                  </a:lnTo>
                  <a:lnTo>
                    <a:pt x="348856" y="536803"/>
                  </a:lnTo>
                  <a:lnTo>
                    <a:pt x="346887" y="544423"/>
                  </a:lnTo>
                  <a:lnTo>
                    <a:pt x="341515" y="549503"/>
                  </a:lnTo>
                  <a:lnTo>
                    <a:pt x="341134" y="550773"/>
                  </a:lnTo>
                  <a:lnTo>
                    <a:pt x="340829" y="552043"/>
                  </a:lnTo>
                  <a:lnTo>
                    <a:pt x="342176" y="552043"/>
                  </a:lnTo>
                  <a:lnTo>
                    <a:pt x="340626" y="553313"/>
                  </a:lnTo>
                  <a:lnTo>
                    <a:pt x="339178" y="557123"/>
                  </a:lnTo>
                  <a:lnTo>
                    <a:pt x="337845" y="557123"/>
                  </a:lnTo>
                  <a:lnTo>
                    <a:pt x="337959" y="555853"/>
                  </a:lnTo>
                  <a:lnTo>
                    <a:pt x="336626" y="554583"/>
                  </a:lnTo>
                  <a:lnTo>
                    <a:pt x="335508" y="560933"/>
                  </a:lnTo>
                  <a:lnTo>
                    <a:pt x="333057" y="562203"/>
                  </a:lnTo>
                  <a:lnTo>
                    <a:pt x="335292" y="562203"/>
                  </a:lnTo>
                  <a:lnTo>
                    <a:pt x="333057" y="566013"/>
                  </a:lnTo>
                  <a:lnTo>
                    <a:pt x="333273" y="564743"/>
                  </a:lnTo>
                  <a:lnTo>
                    <a:pt x="329107" y="574903"/>
                  </a:lnTo>
                  <a:lnTo>
                    <a:pt x="319405" y="590143"/>
                  </a:lnTo>
                  <a:lnTo>
                    <a:pt x="315582" y="599033"/>
                  </a:lnTo>
                  <a:lnTo>
                    <a:pt x="314794" y="596493"/>
                  </a:lnTo>
                  <a:lnTo>
                    <a:pt x="314845" y="597763"/>
                  </a:lnTo>
                  <a:lnTo>
                    <a:pt x="314947" y="600303"/>
                  </a:lnTo>
                  <a:lnTo>
                    <a:pt x="315048" y="602843"/>
                  </a:lnTo>
                  <a:lnTo>
                    <a:pt x="313016" y="601573"/>
                  </a:lnTo>
                  <a:lnTo>
                    <a:pt x="308673" y="604113"/>
                  </a:lnTo>
                  <a:lnTo>
                    <a:pt x="310070" y="607923"/>
                  </a:lnTo>
                  <a:lnTo>
                    <a:pt x="309257" y="611733"/>
                  </a:lnTo>
                  <a:lnTo>
                    <a:pt x="309524" y="611733"/>
                  </a:lnTo>
                  <a:lnTo>
                    <a:pt x="306692" y="616813"/>
                  </a:lnTo>
                  <a:lnTo>
                    <a:pt x="305765" y="613003"/>
                  </a:lnTo>
                  <a:lnTo>
                    <a:pt x="306565" y="619353"/>
                  </a:lnTo>
                  <a:lnTo>
                    <a:pt x="306616" y="620229"/>
                  </a:lnTo>
                  <a:lnTo>
                    <a:pt x="306425" y="619353"/>
                  </a:lnTo>
                  <a:lnTo>
                    <a:pt x="306197" y="618083"/>
                  </a:lnTo>
                  <a:lnTo>
                    <a:pt x="300024" y="626973"/>
                  </a:lnTo>
                  <a:lnTo>
                    <a:pt x="294322" y="638403"/>
                  </a:lnTo>
                  <a:lnTo>
                    <a:pt x="288747" y="649833"/>
                  </a:lnTo>
                  <a:lnTo>
                    <a:pt x="282905" y="661289"/>
                  </a:lnTo>
                  <a:lnTo>
                    <a:pt x="283870" y="661289"/>
                  </a:lnTo>
                  <a:lnTo>
                    <a:pt x="281965" y="665073"/>
                  </a:lnTo>
                  <a:lnTo>
                    <a:pt x="280543" y="670153"/>
                  </a:lnTo>
                  <a:lnTo>
                    <a:pt x="275717" y="675233"/>
                  </a:lnTo>
                  <a:lnTo>
                    <a:pt x="276860" y="680313"/>
                  </a:lnTo>
                  <a:lnTo>
                    <a:pt x="276466" y="681583"/>
                  </a:lnTo>
                  <a:lnTo>
                    <a:pt x="276199" y="684123"/>
                  </a:lnTo>
                  <a:lnTo>
                    <a:pt x="273481" y="686663"/>
                  </a:lnTo>
                  <a:lnTo>
                    <a:pt x="273253" y="685393"/>
                  </a:lnTo>
                  <a:lnTo>
                    <a:pt x="272173" y="689203"/>
                  </a:lnTo>
                  <a:lnTo>
                    <a:pt x="272897" y="693013"/>
                  </a:lnTo>
                  <a:lnTo>
                    <a:pt x="269951" y="698093"/>
                  </a:lnTo>
                  <a:lnTo>
                    <a:pt x="267017" y="698093"/>
                  </a:lnTo>
                  <a:lnTo>
                    <a:pt x="266649" y="708253"/>
                  </a:lnTo>
                  <a:lnTo>
                    <a:pt x="266598" y="709523"/>
                  </a:lnTo>
                  <a:lnTo>
                    <a:pt x="266509" y="712063"/>
                  </a:lnTo>
                  <a:lnTo>
                    <a:pt x="264147" y="710857"/>
                  </a:lnTo>
                  <a:lnTo>
                    <a:pt x="259880" y="717143"/>
                  </a:lnTo>
                  <a:lnTo>
                    <a:pt x="260388" y="722223"/>
                  </a:lnTo>
                  <a:lnTo>
                    <a:pt x="260515" y="723493"/>
                  </a:lnTo>
                  <a:lnTo>
                    <a:pt x="256324" y="729843"/>
                  </a:lnTo>
                  <a:lnTo>
                    <a:pt x="256108" y="729843"/>
                  </a:lnTo>
                  <a:lnTo>
                    <a:pt x="256476" y="732383"/>
                  </a:lnTo>
                  <a:lnTo>
                    <a:pt x="256895" y="734745"/>
                  </a:lnTo>
                  <a:lnTo>
                    <a:pt x="257340" y="737463"/>
                  </a:lnTo>
                  <a:lnTo>
                    <a:pt x="249656" y="728573"/>
                  </a:lnTo>
                  <a:lnTo>
                    <a:pt x="246265" y="724763"/>
                  </a:lnTo>
                  <a:lnTo>
                    <a:pt x="241744" y="719683"/>
                  </a:lnTo>
                  <a:lnTo>
                    <a:pt x="237540" y="713333"/>
                  </a:lnTo>
                  <a:lnTo>
                    <a:pt x="235902" y="710857"/>
                  </a:lnTo>
                  <a:lnTo>
                    <a:pt x="234276" y="710857"/>
                  </a:lnTo>
                  <a:lnTo>
                    <a:pt x="234632" y="709523"/>
                  </a:lnTo>
                  <a:lnTo>
                    <a:pt x="231876" y="709523"/>
                  </a:lnTo>
                  <a:lnTo>
                    <a:pt x="232867" y="713333"/>
                  </a:lnTo>
                  <a:lnTo>
                    <a:pt x="227825" y="708253"/>
                  </a:lnTo>
                  <a:lnTo>
                    <a:pt x="225577" y="704443"/>
                  </a:lnTo>
                  <a:lnTo>
                    <a:pt x="220662" y="699363"/>
                  </a:lnTo>
                  <a:lnTo>
                    <a:pt x="218224" y="695553"/>
                  </a:lnTo>
                  <a:lnTo>
                    <a:pt x="220129" y="696899"/>
                  </a:lnTo>
                  <a:lnTo>
                    <a:pt x="219265" y="695553"/>
                  </a:lnTo>
                  <a:lnTo>
                    <a:pt x="216522" y="691743"/>
                  </a:lnTo>
                  <a:lnTo>
                    <a:pt x="213093" y="686663"/>
                  </a:lnTo>
                  <a:lnTo>
                    <a:pt x="209346" y="680313"/>
                  </a:lnTo>
                  <a:lnTo>
                    <a:pt x="207200" y="676503"/>
                  </a:lnTo>
                  <a:lnTo>
                    <a:pt x="205778" y="673963"/>
                  </a:lnTo>
                  <a:lnTo>
                    <a:pt x="201599" y="667613"/>
                  </a:lnTo>
                  <a:lnTo>
                    <a:pt x="198869" y="661289"/>
                  </a:lnTo>
                  <a:lnTo>
                    <a:pt x="199326" y="663803"/>
                  </a:lnTo>
                  <a:lnTo>
                    <a:pt x="199631" y="666343"/>
                  </a:lnTo>
                  <a:lnTo>
                    <a:pt x="200228" y="668883"/>
                  </a:lnTo>
                  <a:lnTo>
                    <a:pt x="202171" y="676503"/>
                  </a:lnTo>
                  <a:lnTo>
                    <a:pt x="200888" y="673963"/>
                  </a:lnTo>
                  <a:lnTo>
                    <a:pt x="199059" y="671423"/>
                  </a:lnTo>
                  <a:lnTo>
                    <a:pt x="193497" y="657453"/>
                  </a:lnTo>
                  <a:lnTo>
                    <a:pt x="190741" y="651103"/>
                  </a:lnTo>
                  <a:lnTo>
                    <a:pt x="188252" y="646023"/>
                  </a:lnTo>
                  <a:lnTo>
                    <a:pt x="187032" y="644753"/>
                  </a:lnTo>
                  <a:lnTo>
                    <a:pt x="186474" y="642213"/>
                  </a:lnTo>
                  <a:lnTo>
                    <a:pt x="185801" y="639673"/>
                  </a:lnTo>
                  <a:lnTo>
                    <a:pt x="185343" y="637133"/>
                  </a:lnTo>
                  <a:lnTo>
                    <a:pt x="181775" y="625703"/>
                  </a:lnTo>
                  <a:lnTo>
                    <a:pt x="179298" y="620623"/>
                  </a:lnTo>
                  <a:lnTo>
                    <a:pt x="177431" y="618083"/>
                  </a:lnTo>
                  <a:lnTo>
                    <a:pt x="175641" y="614273"/>
                  </a:lnTo>
                  <a:lnTo>
                    <a:pt x="173786" y="606653"/>
                  </a:lnTo>
                  <a:lnTo>
                    <a:pt x="173659" y="605383"/>
                  </a:lnTo>
                  <a:lnTo>
                    <a:pt x="173545" y="604113"/>
                  </a:lnTo>
                  <a:lnTo>
                    <a:pt x="173431" y="602843"/>
                  </a:lnTo>
                  <a:lnTo>
                    <a:pt x="174320" y="606653"/>
                  </a:lnTo>
                  <a:lnTo>
                    <a:pt x="177203" y="613003"/>
                  </a:lnTo>
                  <a:lnTo>
                    <a:pt x="176364" y="610463"/>
                  </a:lnTo>
                  <a:lnTo>
                    <a:pt x="175564" y="607923"/>
                  </a:lnTo>
                  <a:lnTo>
                    <a:pt x="175056" y="606653"/>
                  </a:lnTo>
                  <a:lnTo>
                    <a:pt x="174409" y="602843"/>
                  </a:lnTo>
                  <a:lnTo>
                    <a:pt x="173977" y="600303"/>
                  </a:lnTo>
                  <a:lnTo>
                    <a:pt x="172161" y="588873"/>
                  </a:lnTo>
                  <a:lnTo>
                    <a:pt x="171602" y="587603"/>
                  </a:lnTo>
                  <a:lnTo>
                    <a:pt x="170459" y="586333"/>
                  </a:lnTo>
                  <a:lnTo>
                    <a:pt x="168084" y="581253"/>
                  </a:lnTo>
                  <a:lnTo>
                    <a:pt x="166166" y="573633"/>
                  </a:lnTo>
                  <a:lnTo>
                    <a:pt x="165290" y="567283"/>
                  </a:lnTo>
                  <a:lnTo>
                    <a:pt x="164147" y="562203"/>
                  </a:lnTo>
                  <a:lnTo>
                    <a:pt x="162496" y="553313"/>
                  </a:lnTo>
                  <a:lnTo>
                    <a:pt x="161963" y="550773"/>
                  </a:lnTo>
                  <a:lnTo>
                    <a:pt x="161467" y="546963"/>
                  </a:lnTo>
                  <a:lnTo>
                    <a:pt x="160769" y="540613"/>
                  </a:lnTo>
                  <a:lnTo>
                    <a:pt x="160832" y="534263"/>
                  </a:lnTo>
                  <a:lnTo>
                    <a:pt x="158762" y="530453"/>
                  </a:lnTo>
                  <a:lnTo>
                    <a:pt x="158800" y="516483"/>
                  </a:lnTo>
                  <a:lnTo>
                    <a:pt x="160185" y="515213"/>
                  </a:lnTo>
                  <a:lnTo>
                    <a:pt x="160896" y="525373"/>
                  </a:lnTo>
                  <a:lnTo>
                    <a:pt x="160985" y="526643"/>
                  </a:lnTo>
                  <a:lnTo>
                    <a:pt x="161074" y="527913"/>
                  </a:lnTo>
                  <a:lnTo>
                    <a:pt x="161175" y="529183"/>
                  </a:lnTo>
                  <a:lnTo>
                    <a:pt x="161277" y="530453"/>
                  </a:lnTo>
                  <a:lnTo>
                    <a:pt x="161391" y="531723"/>
                  </a:lnTo>
                  <a:lnTo>
                    <a:pt x="161493" y="532993"/>
                  </a:lnTo>
                  <a:lnTo>
                    <a:pt x="161594" y="534263"/>
                  </a:lnTo>
                  <a:lnTo>
                    <a:pt x="161696" y="535533"/>
                  </a:lnTo>
                  <a:lnTo>
                    <a:pt x="162521" y="543153"/>
                  </a:lnTo>
                  <a:lnTo>
                    <a:pt x="167703" y="571080"/>
                  </a:lnTo>
                  <a:lnTo>
                    <a:pt x="166839" y="570865"/>
                  </a:lnTo>
                  <a:lnTo>
                    <a:pt x="167982" y="576414"/>
                  </a:lnTo>
                  <a:lnTo>
                    <a:pt x="170053" y="581761"/>
                  </a:lnTo>
                  <a:lnTo>
                    <a:pt x="171602" y="587197"/>
                  </a:lnTo>
                  <a:lnTo>
                    <a:pt x="171729" y="587298"/>
                  </a:lnTo>
                  <a:lnTo>
                    <a:pt x="171907" y="587590"/>
                  </a:lnTo>
                  <a:lnTo>
                    <a:pt x="171742" y="585165"/>
                  </a:lnTo>
                  <a:lnTo>
                    <a:pt x="169760" y="579081"/>
                  </a:lnTo>
                  <a:lnTo>
                    <a:pt x="168224" y="572363"/>
                  </a:lnTo>
                  <a:lnTo>
                    <a:pt x="168617" y="572363"/>
                  </a:lnTo>
                  <a:lnTo>
                    <a:pt x="167170" y="564743"/>
                  </a:lnTo>
                  <a:lnTo>
                    <a:pt x="164211" y="549503"/>
                  </a:lnTo>
                  <a:lnTo>
                    <a:pt x="162661" y="540613"/>
                  </a:lnTo>
                  <a:lnTo>
                    <a:pt x="163576" y="534263"/>
                  </a:lnTo>
                  <a:lnTo>
                    <a:pt x="164630" y="535533"/>
                  </a:lnTo>
                  <a:lnTo>
                    <a:pt x="164185" y="534263"/>
                  </a:lnTo>
                  <a:lnTo>
                    <a:pt x="163296" y="531723"/>
                  </a:lnTo>
                  <a:lnTo>
                    <a:pt x="162420" y="520293"/>
                  </a:lnTo>
                  <a:lnTo>
                    <a:pt x="162331" y="519023"/>
                  </a:lnTo>
                  <a:lnTo>
                    <a:pt x="162229" y="517753"/>
                  </a:lnTo>
                  <a:lnTo>
                    <a:pt x="162140" y="516483"/>
                  </a:lnTo>
                  <a:lnTo>
                    <a:pt x="162039" y="515213"/>
                  </a:lnTo>
                  <a:lnTo>
                    <a:pt x="162115" y="491083"/>
                  </a:lnTo>
                  <a:lnTo>
                    <a:pt x="162179" y="489813"/>
                  </a:lnTo>
                  <a:lnTo>
                    <a:pt x="162255" y="488543"/>
                  </a:lnTo>
                  <a:lnTo>
                    <a:pt x="162318" y="487273"/>
                  </a:lnTo>
                  <a:lnTo>
                    <a:pt x="162394" y="486003"/>
                  </a:lnTo>
                  <a:lnTo>
                    <a:pt x="162471" y="484733"/>
                  </a:lnTo>
                  <a:lnTo>
                    <a:pt x="162534" y="483463"/>
                  </a:lnTo>
                  <a:lnTo>
                    <a:pt x="162610" y="482193"/>
                  </a:lnTo>
                  <a:lnTo>
                    <a:pt x="162699" y="480923"/>
                  </a:lnTo>
                  <a:lnTo>
                    <a:pt x="162788" y="479653"/>
                  </a:lnTo>
                  <a:lnTo>
                    <a:pt x="162877" y="478383"/>
                  </a:lnTo>
                  <a:lnTo>
                    <a:pt x="162966" y="477113"/>
                  </a:lnTo>
                  <a:lnTo>
                    <a:pt x="163055" y="475843"/>
                  </a:lnTo>
                  <a:lnTo>
                    <a:pt x="163156" y="474573"/>
                  </a:lnTo>
                  <a:lnTo>
                    <a:pt x="163245" y="473303"/>
                  </a:lnTo>
                  <a:lnTo>
                    <a:pt x="163360" y="472033"/>
                  </a:lnTo>
                  <a:lnTo>
                    <a:pt x="163474" y="470763"/>
                  </a:lnTo>
                  <a:lnTo>
                    <a:pt x="163601" y="469493"/>
                  </a:lnTo>
                  <a:lnTo>
                    <a:pt x="164465" y="465683"/>
                  </a:lnTo>
                  <a:lnTo>
                    <a:pt x="164693" y="464413"/>
                  </a:lnTo>
                  <a:lnTo>
                    <a:pt x="165176" y="461873"/>
                  </a:lnTo>
                  <a:lnTo>
                    <a:pt x="164084" y="464413"/>
                  </a:lnTo>
                  <a:lnTo>
                    <a:pt x="164731" y="455523"/>
                  </a:lnTo>
                  <a:lnTo>
                    <a:pt x="164833" y="454253"/>
                  </a:lnTo>
                  <a:lnTo>
                    <a:pt x="164922" y="452983"/>
                  </a:lnTo>
                  <a:lnTo>
                    <a:pt x="165011" y="451713"/>
                  </a:lnTo>
                  <a:lnTo>
                    <a:pt x="165112" y="450443"/>
                  </a:lnTo>
                  <a:lnTo>
                    <a:pt x="166446" y="447967"/>
                  </a:lnTo>
                  <a:lnTo>
                    <a:pt x="167195" y="447357"/>
                  </a:lnTo>
                  <a:lnTo>
                    <a:pt x="166928" y="447357"/>
                  </a:lnTo>
                  <a:lnTo>
                    <a:pt x="166700" y="447560"/>
                  </a:lnTo>
                  <a:lnTo>
                    <a:pt x="166497" y="447789"/>
                  </a:lnTo>
                  <a:lnTo>
                    <a:pt x="167652" y="440283"/>
                  </a:lnTo>
                  <a:lnTo>
                    <a:pt x="169443" y="432663"/>
                  </a:lnTo>
                  <a:lnTo>
                    <a:pt x="173545" y="417423"/>
                  </a:lnTo>
                  <a:lnTo>
                    <a:pt x="174294" y="414883"/>
                  </a:lnTo>
                  <a:lnTo>
                    <a:pt x="174904" y="412343"/>
                  </a:lnTo>
                  <a:lnTo>
                    <a:pt x="175564" y="411073"/>
                  </a:lnTo>
                  <a:lnTo>
                    <a:pt x="180911" y="408533"/>
                  </a:lnTo>
                  <a:lnTo>
                    <a:pt x="181597" y="408533"/>
                  </a:lnTo>
                  <a:lnTo>
                    <a:pt x="184010" y="407339"/>
                  </a:lnTo>
                  <a:lnTo>
                    <a:pt x="184238" y="407111"/>
                  </a:lnTo>
                  <a:lnTo>
                    <a:pt x="185407" y="404723"/>
                  </a:lnTo>
                  <a:lnTo>
                    <a:pt x="188036" y="403453"/>
                  </a:lnTo>
                  <a:lnTo>
                    <a:pt x="191808" y="400913"/>
                  </a:lnTo>
                  <a:lnTo>
                    <a:pt x="190715" y="403453"/>
                  </a:lnTo>
                  <a:lnTo>
                    <a:pt x="193001" y="403453"/>
                  </a:lnTo>
                  <a:lnTo>
                    <a:pt x="195478" y="402272"/>
                  </a:lnTo>
                  <a:lnTo>
                    <a:pt x="195262" y="402678"/>
                  </a:lnTo>
                  <a:lnTo>
                    <a:pt x="196291" y="402183"/>
                  </a:lnTo>
                  <a:lnTo>
                    <a:pt x="196532" y="402183"/>
                  </a:lnTo>
                  <a:lnTo>
                    <a:pt x="199047" y="400913"/>
                  </a:lnTo>
                  <a:lnTo>
                    <a:pt x="203822" y="399643"/>
                  </a:lnTo>
                  <a:lnTo>
                    <a:pt x="203466" y="398373"/>
                  </a:lnTo>
                  <a:lnTo>
                    <a:pt x="207238" y="397103"/>
                  </a:lnTo>
                  <a:lnTo>
                    <a:pt x="209003" y="397103"/>
                  </a:lnTo>
                  <a:lnTo>
                    <a:pt x="207721" y="395833"/>
                  </a:lnTo>
                  <a:lnTo>
                    <a:pt x="207060" y="395833"/>
                  </a:lnTo>
                  <a:lnTo>
                    <a:pt x="208737" y="394563"/>
                  </a:lnTo>
                  <a:lnTo>
                    <a:pt x="219519" y="393293"/>
                  </a:lnTo>
                  <a:lnTo>
                    <a:pt x="218960" y="390753"/>
                  </a:lnTo>
                  <a:lnTo>
                    <a:pt x="218871" y="389483"/>
                  </a:lnTo>
                  <a:lnTo>
                    <a:pt x="217309" y="389483"/>
                  </a:lnTo>
                  <a:lnTo>
                    <a:pt x="218376" y="386943"/>
                  </a:lnTo>
                  <a:lnTo>
                    <a:pt x="219722" y="386943"/>
                  </a:lnTo>
                  <a:lnTo>
                    <a:pt x="220903" y="385673"/>
                  </a:lnTo>
                  <a:lnTo>
                    <a:pt x="222161" y="385673"/>
                  </a:lnTo>
                  <a:lnTo>
                    <a:pt x="221957" y="386943"/>
                  </a:lnTo>
                  <a:lnTo>
                    <a:pt x="222999" y="385673"/>
                  </a:lnTo>
                  <a:lnTo>
                    <a:pt x="224040" y="384403"/>
                  </a:lnTo>
                  <a:lnTo>
                    <a:pt x="227863" y="384403"/>
                  </a:lnTo>
                  <a:lnTo>
                    <a:pt x="231000" y="383133"/>
                  </a:lnTo>
                  <a:lnTo>
                    <a:pt x="225831" y="380593"/>
                  </a:lnTo>
                  <a:lnTo>
                    <a:pt x="234391" y="380593"/>
                  </a:lnTo>
                  <a:lnTo>
                    <a:pt x="234302" y="378053"/>
                  </a:lnTo>
                  <a:lnTo>
                    <a:pt x="236461" y="379323"/>
                  </a:lnTo>
                  <a:lnTo>
                    <a:pt x="242785" y="379323"/>
                  </a:lnTo>
                  <a:lnTo>
                    <a:pt x="241185" y="378053"/>
                  </a:lnTo>
                  <a:lnTo>
                    <a:pt x="239585" y="376783"/>
                  </a:lnTo>
                  <a:lnTo>
                    <a:pt x="245275" y="376783"/>
                  </a:lnTo>
                  <a:lnTo>
                    <a:pt x="242658" y="378053"/>
                  </a:lnTo>
                  <a:lnTo>
                    <a:pt x="249301" y="378053"/>
                  </a:lnTo>
                  <a:lnTo>
                    <a:pt x="249301" y="377355"/>
                  </a:lnTo>
                  <a:lnTo>
                    <a:pt x="249948" y="377393"/>
                  </a:lnTo>
                  <a:lnTo>
                    <a:pt x="251396" y="376885"/>
                  </a:lnTo>
                  <a:lnTo>
                    <a:pt x="253238" y="376174"/>
                  </a:lnTo>
                  <a:lnTo>
                    <a:pt x="252984" y="375208"/>
                  </a:lnTo>
                  <a:lnTo>
                    <a:pt x="255028" y="374243"/>
                  </a:lnTo>
                  <a:lnTo>
                    <a:pt x="256654" y="371703"/>
                  </a:lnTo>
                  <a:lnTo>
                    <a:pt x="261454" y="372986"/>
                  </a:lnTo>
                  <a:lnTo>
                    <a:pt x="261937" y="370433"/>
                  </a:lnTo>
                  <a:lnTo>
                    <a:pt x="265468" y="370433"/>
                  </a:lnTo>
                  <a:lnTo>
                    <a:pt x="265925" y="371703"/>
                  </a:lnTo>
                  <a:lnTo>
                    <a:pt x="262636" y="373037"/>
                  </a:lnTo>
                  <a:lnTo>
                    <a:pt x="259956" y="374243"/>
                  </a:lnTo>
                  <a:lnTo>
                    <a:pt x="260629" y="374243"/>
                  </a:lnTo>
                  <a:lnTo>
                    <a:pt x="262559" y="375259"/>
                  </a:lnTo>
                  <a:lnTo>
                    <a:pt x="262877" y="374434"/>
                  </a:lnTo>
                  <a:lnTo>
                    <a:pt x="262953" y="374243"/>
                  </a:lnTo>
                  <a:lnTo>
                    <a:pt x="270764" y="371703"/>
                  </a:lnTo>
                  <a:lnTo>
                    <a:pt x="279539" y="370433"/>
                  </a:lnTo>
                  <a:lnTo>
                    <a:pt x="278612" y="370433"/>
                  </a:lnTo>
                  <a:lnTo>
                    <a:pt x="281660" y="367893"/>
                  </a:lnTo>
                  <a:lnTo>
                    <a:pt x="282448" y="369163"/>
                  </a:lnTo>
                  <a:lnTo>
                    <a:pt x="282575" y="369138"/>
                  </a:lnTo>
                  <a:lnTo>
                    <a:pt x="282752" y="369379"/>
                  </a:lnTo>
                  <a:lnTo>
                    <a:pt x="282663" y="369125"/>
                  </a:lnTo>
                  <a:lnTo>
                    <a:pt x="287477" y="367893"/>
                  </a:lnTo>
                  <a:lnTo>
                    <a:pt x="296494" y="367893"/>
                  </a:lnTo>
                  <a:lnTo>
                    <a:pt x="296748" y="366623"/>
                  </a:lnTo>
                  <a:lnTo>
                    <a:pt x="297573" y="366623"/>
                  </a:lnTo>
                  <a:lnTo>
                    <a:pt x="300088" y="367893"/>
                  </a:lnTo>
                  <a:lnTo>
                    <a:pt x="300024" y="366623"/>
                  </a:lnTo>
                  <a:lnTo>
                    <a:pt x="302272" y="365353"/>
                  </a:lnTo>
                  <a:lnTo>
                    <a:pt x="303847" y="364083"/>
                  </a:lnTo>
                  <a:lnTo>
                    <a:pt x="304533" y="362813"/>
                  </a:lnTo>
                  <a:lnTo>
                    <a:pt x="306514" y="364083"/>
                  </a:lnTo>
                  <a:lnTo>
                    <a:pt x="310489" y="364083"/>
                  </a:lnTo>
                  <a:lnTo>
                    <a:pt x="306438" y="362813"/>
                  </a:lnTo>
                  <a:lnTo>
                    <a:pt x="312191" y="362813"/>
                  </a:lnTo>
                  <a:lnTo>
                    <a:pt x="311467" y="360273"/>
                  </a:lnTo>
                  <a:lnTo>
                    <a:pt x="313461" y="360273"/>
                  </a:lnTo>
                  <a:lnTo>
                    <a:pt x="316001" y="361543"/>
                  </a:lnTo>
                  <a:lnTo>
                    <a:pt x="319824" y="361543"/>
                  </a:lnTo>
                  <a:lnTo>
                    <a:pt x="319786" y="360273"/>
                  </a:lnTo>
                  <a:lnTo>
                    <a:pt x="319760" y="359003"/>
                  </a:lnTo>
                  <a:lnTo>
                    <a:pt x="324726" y="357733"/>
                  </a:lnTo>
                  <a:lnTo>
                    <a:pt x="327342" y="357733"/>
                  </a:lnTo>
                  <a:lnTo>
                    <a:pt x="328803" y="359943"/>
                  </a:lnTo>
                  <a:lnTo>
                    <a:pt x="329526" y="359003"/>
                  </a:lnTo>
                  <a:lnTo>
                    <a:pt x="329222" y="359498"/>
                  </a:lnTo>
                  <a:lnTo>
                    <a:pt x="328815" y="359968"/>
                  </a:lnTo>
                  <a:lnTo>
                    <a:pt x="328853" y="360095"/>
                  </a:lnTo>
                  <a:lnTo>
                    <a:pt x="330136" y="359498"/>
                  </a:lnTo>
                  <a:lnTo>
                    <a:pt x="331139" y="359003"/>
                  </a:lnTo>
                  <a:lnTo>
                    <a:pt x="331584" y="359003"/>
                  </a:lnTo>
                  <a:lnTo>
                    <a:pt x="331216" y="360095"/>
                  </a:lnTo>
                  <a:lnTo>
                    <a:pt x="331165" y="360273"/>
                  </a:lnTo>
                  <a:lnTo>
                    <a:pt x="334010" y="360273"/>
                  </a:lnTo>
                  <a:lnTo>
                    <a:pt x="332524" y="359003"/>
                  </a:lnTo>
                  <a:lnTo>
                    <a:pt x="334454" y="359003"/>
                  </a:lnTo>
                  <a:lnTo>
                    <a:pt x="334441" y="358559"/>
                  </a:lnTo>
                  <a:lnTo>
                    <a:pt x="334619" y="357886"/>
                  </a:lnTo>
                  <a:lnTo>
                    <a:pt x="334454" y="357936"/>
                  </a:lnTo>
                  <a:lnTo>
                    <a:pt x="334441" y="358076"/>
                  </a:lnTo>
                  <a:lnTo>
                    <a:pt x="334441" y="357733"/>
                  </a:lnTo>
                  <a:lnTo>
                    <a:pt x="334441" y="355193"/>
                  </a:lnTo>
                  <a:lnTo>
                    <a:pt x="334441" y="353923"/>
                  </a:lnTo>
                  <a:lnTo>
                    <a:pt x="334137" y="353923"/>
                  </a:lnTo>
                  <a:lnTo>
                    <a:pt x="335915" y="352653"/>
                  </a:lnTo>
                  <a:lnTo>
                    <a:pt x="337896" y="351447"/>
                  </a:lnTo>
                  <a:lnTo>
                    <a:pt x="343420" y="351447"/>
                  </a:lnTo>
                  <a:lnTo>
                    <a:pt x="347078" y="350113"/>
                  </a:lnTo>
                  <a:lnTo>
                    <a:pt x="347306" y="350113"/>
                  </a:lnTo>
                  <a:lnTo>
                    <a:pt x="349961" y="348843"/>
                  </a:lnTo>
                  <a:lnTo>
                    <a:pt x="351802" y="348843"/>
                  </a:lnTo>
                  <a:lnTo>
                    <a:pt x="356793" y="350113"/>
                  </a:lnTo>
                  <a:lnTo>
                    <a:pt x="357771" y="348843"/>
                  </a:lnTo>
                  <a:lnTo>
                    <a:pt x="359740" y="346303"/>
                  </a:lnTo>
                  <a:lnTo>
                    <a:pt x="364871" y="345033"/>
                  </a:lnTo>
                  <a:lnTo>
                    <a:pt x="364540" y="346303"/>
                  </a:lnTo>
                  <a:lnTo>
                    <a:pt x="366674" y="346303"/>
                  </a:lnTo>
                  <a:lnTo>
                    <a:pt x="365569" y="345033"/>
                  </a:lnTo>
                  <a:lnTo>
                    <a:pt x="364477" y="343763"/>
                  </a:lnTo>
                  <a:lnTo>
                    <a:pt x="366763" y="343763"/>
                  </a:lnTo>
                  <a:lnTo>
                    <a:pt x="367309" y="345033"/>
                  </a:lnTo>
                  <a:lnTo>
                    <a:pt x="367944" y="343763"/>
                  </a:lnTo>
                  <a:lnTo>
                    <a:pt x="368579" y="342493"/>
                  </a:lnTo>
                  <a:lnTo>
                    <a:pt x="369824" y="345033"/>
                  </a:lnTo>
                  <a:lnTo>
                    <a:pt x="371322" y="345033"/>
                  </a:lnTo>
                  <a:lnTo>
                    <a:pt x="370154" y="343763"/>
                  </a:lnTo>
                  <a:lnTo>
                    <a:pt x="372681" y="343763"/>
                  </a:lnTo>
                  <a:lnTo>
                    <a:pt x="375513" y="342493"/>
                  </a:lnTo>
                  <a:lnTo>
                    <a:pt x="375043" y="345033"/>
                  </a:lnTo>
                  <a:lnTo>
                    <a:pt x="374954" y="346303"/>
                  </a:lnTo>
                  <a:lnTo>
                    <a:pt x="376301" y="343763"/>
                  </a:lnTo>
                  <a:lnTo>
                    <a:pt x="377164" y="346303"/>
                  </a:lnTo>
                  <a:lnTo>
                    <a:pt x="377888" y="343763"/>
                  </a:lnTo>
                  <a:lnTo>
                    <a:pt x="378587" y="345033"/>
                  </a:lnTo>
                  <a:lnTo>
                    <a:pt x="380568" y="343763"/>
                  </a:lnTo>
                  <a:lnTo>
                    <a:pt x="380961" y="343763"/>
                  </a:lnTo>
                  <a:lnTo>
                    <a:pt x="380479" y="345033"/>
                  </a:lnTo>
                  <a:lnTo>
                    <a:pt x="381355" y="345033"/>
                  </a:lnTo>
                  <a:lnTo>
                    <a:pt x="382371" y="343763"/>
                  </a:lnTo>
                  <a:lnTo>
                    <a:pt x="382219" y="342493"/>
                  </a:lnTo>
                  <a:lnTo>
                    <a:pt x="381977" y="341223"/>
                  </a:lnTo>
                  <a:lnTo>
                    <a:pt x="383794" y="338683"/>
                  </a:lnTo>
                  <a:lnTo>
                    <a:pt x="385305" y="339953"/>
                  </a:lnTo>
                  <a:lnTo>
                    <a:pt x="386791" y="338683"/>
                  </a:lnTo>
                  <a:lnTo>
                    <a:pt x="385838" y="339953"/>
                  </a:lnTo>
                  <a:lnTo>
                    <a:pt x="388442" y="338683"/>
                  </a:lnTo>
                  <a:lnTo>
                    <a:pt x="388912" y="339953"/>
                  </a:lnTo>
                  <a:lnTo>
                    <a:pt x="390652" y="339953"/>
                  </a:lnTo>
                  <a:lnTo>
                    <a:pt x="389077" y="338683"/>
                  </a:lnTo>
                  <a:lnTo>
                    <a:pt x="390105" y="337413"/>
                  </a:lnTo>
                  <a:lnTo>
                    <a:pt x="390880" y="337413"/>
                  </a:lnTo>
                  <a:lnTo>
                    <a:pt x="390817" y="338683"/>
                  </a:lnTo>
                  <a:lnTo>
                    <a:pt x="391680" y="338683"/>
                  </a:lnTo>
                  <a:lnTo>
                    <a:pt x="391363" y="337413"/>
                  </a:lnTo>
                  <a:lnTo>
                    <a:pt x="393090" y="336143"/>
                  </a:lnTo>
                  <a:lnTo>
                    <a:pt x="395528" y="336143"/>
                  </a:lnTo>
                  <a:lnTo>
                    <a:pt x="395630" y="334873"/>
                  </a:lnTo>
                  <a:lnTo>
                    <a:pt x="396557" y="336143"/>
                  </a:lnTo>
                  <a:lnTo>
                    <a:pt x="396646" y="337413"/>
                  </a:lnTo>
                  <a:lnTo>
                    <a:pt x="397662" y="334873"/>
                  </a:lnTo>
                  <a:lnTo>
                    <a:pt x="398843" y="336143"/>
                  </a:lnTo>
                  <a:lnTo>
                    <a:pt x="399389" y="334873"/>
                  </a:lnTo>
                  <a:lnTo>
                    <a:pt x="399935" y="333603"/>
                  </a:lnTo>
                  <a:lnTo>
                    <a:pt x="400189" y="334873"/>
                  </a:lnTo>
                  <a:lnTo>
                    <a:pt x="399707" y="336143"/>
                  </a:lnTo>
                  <a:lnTo>
                    <a:pt x="407657" y="333603"/>
                  </a:lnTo>
                  <a:lnTo>
                    <a:pt x="408216" y="334873"/>
                  </a:lnTo>
                  <a:lnTo>
                    <a:pt x="408292" y="333603"/>
                  </a:lnTo>
                  <a:lnTo>
                    <a:pt x="408368" y="332333"/>
                  </a:lnTo>
                  <a:lnTo>
                    <a:pt x="412711" y="334873"/>
                  </a:lnTo>
                  <a:lnTo>
                    <a:pt x="411670" y="332333"/>
                  </a:lnTo>
                  <a:lnTo>
                    <a:pt x="413575" y="332333"/>
                  </a:lnTo>
                  <a:lnTo>
                    <a:pt x="417169" y="328523"/>
                  </a:lnTo>
                  <a:lnTo>
                    <a:pt x="417182" y="332333"/>
                  </a:lnTo>
                  <a:lnTo>
                    <a:pt x="422440" y="331063"/>
                  </a:lnTo>
                  <a:lnTo>
                    <a:pt x="423583" y="328523"/>
                  </a:lnTo>
                  <a:lnTo>
                    <a:pt x="424167" y="327253"/>
                  </a:lnTo>
                  <a:lnTo>
                    <a:pt x="431076" y="325983"/>
                  </a:lnTo>
                  <a:lnTo>
                    <a:pt x="434200" y="328523"/>
                  </a:lnTo>
                  <a:lnTo>
                    <a:pt x="438289" y="325983"/>
                  </a:lnTo>
                  <a:lnTo>
                    <a:pt x="440296" y="324739"/>
                  </a:lnTo>
                  <a:lnTo>
                    <a:pt x="444576" y="323443"/>
                  </a:lnTo>
                  <a:lnTo>
                    <a:pt x="452310" y="319633"/>
                  </a:lnTo>
                  <a:lnTo>
                    <a:pt x="455485" y="317093"/>
                  </a:lnTo>
                  <a:lnTo>
                    <a:pt x="457085" y="315823"/>
                  </a:lnTo>
                  <a:lnTo>
                    <a:pt x="460857" y="313283"/>
                  </a:lnTo>
                  <a:lnTo>
                    <a:pt x="462749" y="312013"/>
                  </a:lnTo>
                  <a:lnTo>
                    <a:pt x="464642" y="310743"/>
                  </a:lnTo>
                  <a:lnTo>
                    <a:pt x="471093" y="312013"/>
                  </a:lnTo>
                  <a:lnTo>
                    <a:pt x="471766" y="310743"/>
                  </a:lnTo>
                  <a:lnTo>
                    <a:pt x="475792" y="303123"/>
                  </a:lnTo>
                  <a:lnTo>
                    <a:pt x="481545" y="301853"/>
                  </a:lnTo>
                  <a:lnTo>
                    <a:pt x="482104" y="300583"/>
                  </a:lnTo>
                  <a:lnTo>
                    <a:pt x="486524" y="299313"/>
                  </a:lnTo>
                  <a:lnTo>
                    <a:pt x="489775" y="294233"/>
                  </a:lnTo>
                  <a:lnTo>
                    <a:pt x="495325" y="292963"/>
                  </a:lnTo>
                  <a:lnTo>
                    <a:pt x="496011" y="291693"/>
                  </a:lnTo>
                  <a:lnTo>
                    <a:pt x="496417" y="290423"/>
                  </a:lnTo>
                  <a:lnTo>
                    <a:pt x="495935" y="290423"/>
                  </a:lnTo>
                  <a:lnTo>
                    <a:pt x="495300" y="289153"/>
                  </a:lnTo>
                  <a:lnTo>
                    <a:pt x="496887" y="289153"/>
                  </a:lnTo>
                  <a:lnTo>
                    <a:pt x="498805" y="286613"/>
                  </a:lnTo>
                  <a:lnTo>
                    <a:pt x="499770" y="287883"/>
                  </a:lnTo>
                  <a:lnTo>
                    <a:pt x="499579" y="287883"/>
                  </a:lnTo>
                  <a:lnTo>
                    <a:pt x="500557" y="290423"/>
                  </a:lnTo>
                  <a:lnTo>
                    <a:pt x="502119" y="286613"/>
                  </a:lnTo>
                  <a:lnTo>
                    <a:pt x="502640" y="285343"/>
                  </a:lnTo>
                  <a:lnTo>
                    <a:pt x="504939" y="284073"/>
                  </a:lnTo>
                  <a:lnTo>
                    <a:pt x="502958" y="284073"/>
                  </a:lnTo>
                  <a:lnTo>
                    <a:pt x="505333" y="281546"/>
                  </a:lnTo>
                  <a:lnTo>
                    <a:pt x="505002" y="282803"/>
                  </a:lnTo>
                  <a:lnTo>
                    <a:pt x="505688" y="281546"/>
                  </a:lnTo>
                  <a:lnTo>
                    <a:pt x="507085" y="278993"/>
                  </a:lnTo>
                  <a:lnTo>
                    <a:pt x="511390" y="273913"/>
                  </a:lnTo>
                  <a:lnTo>
                    <a:pt x="540943" y="286613"/>
                  </a:lnTo>
                  <a:lnTo>
                    <a:pt x="555129" y="294233"/>
                  </a:lnTo>
                  <a:lnTo>
                    <a:pt x="568718" y="301853"/>
                  </a:lnTo>
                  <a:lnTo>
                    <a:pt x="568223" y="303123"/>
                  </a:lnTo>
                  <a:lnTo>
                    <a:pt x="558749" y="310743"/>
                  </a:lnTo>
                  <a:lnTo>
                    <a:pt x="558444" y="310743"/>
                  </a:lnTo>
                  <a:lnTo>
                    <a:pt x="547814" y="317093"/>
                  </a:lnTo>
                  <a:lnTo>
                    <a:pt x="549084" y="317093"/>
                  </a:lnTo>
                  <a:lnTo>
                    <a:pt x="545719" y="320903"/>
                  </a:lnTo>
                  <a:lnTo>
                    <a:pt x="544499" y="319633"/>
                  </a:lnTo>
                  <a:lnTo>
                    <a:pt x="538467" y="324739"/>
                  </a:lnTo>
                  <a:lnTo>
                    <a:pt x="531876" y="328523"/>
                  </a:lnTo>
                  <a:lnTo>
                    <a:pt x="526999" y="329793"/>
                  </a:lnTo>
                  <a:lnTo>
                    <a:pt x="527113" y="331063"/>
                  </a:lnTo>
                  <a:lnTo>
                    <a:pt x="527240" y="332333"/>
                  </a:lnTo>
                  <a:lnTo>
                    <a:pt x="522617" y="332333"/>
                  </a:lnTo>
                  <a:lnTo>
                    <a:pt x="523506" y="334873"/>
                  </a:lnTo>
                  <a:lnTo>
                    <a:pt x="521423" y="337413"/>
                  </a:lnTo>
                  <a:lnTo>
                    <a:pt x="519722" y="338683"/>
                  </a:lnTo>
                  <a:lnTo>
                    <a:pt x="519328" y="339953"/>
                  </a:lnTo>
                  <a:lnTo>
                    <a:pt x="516864" y="341223"/>
                  </a:lnTo>
                  <a:lnTo>
                    <a:pt x="516369" y="341223"/>
                  </a:lnTo>
                  <a:lnTo>
                    <a:pt x="512330" y="343763"/>
                  </a:lnTo>
                  <a:lnTo>
                    <a:pt x="517486" y="342493"/>
                  </a:lnTo>
                  <a:lnTo>
                    <a:pt x="512648" y="345033"/>
                  </a:lnTo>
                  <a:lnTo>
                    <a:pt x="510527" y="345033"/>
                  </a:lnTo>
                  <a:lnTo>
                    <a:pt x="512521" y="347573"/>
                  </a:lnTo>
                  <a:lnTo>
                    <a:pt x="510235" y="350113"/>
                  </a:lnTo>
                  <a:lnTo>
                    <a:pt x="506603" y="350113"/>
                  </a:lnTo>
                  <a:lnTo>
                    <a:pt x="501815" y="351447"/>
                  </a:lnTo>
                  <a:lnTo>
                    <a:pt x="502081" y="351447"/>
                  </a:lnTo>
                  <a:lnTo>
                    <a:pt x="503059" y="353923"/>
                  </a:lnTo>
                  <a:lnTo>
                    <a:pt x="497865" y="359003"/>
                  </a:lnTo>
                  <a:lnTo>
                    <a:pt x="494804" y="360273"/>
                  </a:lnTo>
                  <a:lnTo>
                    <a:pt x="492226" y="360273"/>
                  </a:lnTo>
                  <a:lnTo>
                    <a:pt x="491858" y="361543"/>
                  </a:lnTo>
                  <a:lnTo>
                    <a:pt x="534657" y="361543"/>
                  </a:lnTo>
                  <a:lnTo>
                    <a:pt x="549503" y="350113"/>
                  </a:lnTo>
                  <a:lnTo>
                    <a:pt x="555548" y="346303"/>
                  </a:lnTo>
                  <a:lnTo>
                    <a:pt x="559981" y="342493"/>
                  </a:lnTo>
                  <a:lnTo>
                    <a:pt x="561467" y="341223"/>
                  </a:lnTo>
                  <a:lnTo>
                    <a:pt x="573392" y="332333"/>
                  </a:lnTo>
                  <a:lnTo>
                    <a:pt x="585647" y="322173"/>
                  </a:lnTo>
                  <a:lnTo>
                    <a:pt x="587857" y="320903"/>
                  </a:lnTo>
                  <a:lnTo>
                    <a:pt x="592302" y="318363"/>
                  </a:lnTo>
                  <a:lnTo>
                    <a:pt x="592785" y="319633"/>
                  </a:lnTo>
                  <a:lnTo>
                    <a:pt x="593013" y="319633"/>
                  </a:lnTo>
                  <a:lnTo>
                    <a:pt x="595020" y="322173"/>
                  </a:lnTo>
                  <a:lnTo>
                    <a:pt x="603580" y="327253"/>
                  </a:lnTo>
                  <a:lnTo>
                    <a:pt x="604913" y="329793"/>
                  </a:lnTo>
                  <a:lnTo>
                    <a:pt x="612216" y="333603"/>
                  </a:lnTo>
                  <a:lnTo>
                    <a:pt x="619264" y="338683"/>
                  </a:lnTo>
                  <a:lnTo>
                    <a:pt x="625957" y="343763"/>
                  </a:lnTo>
                  <a:lnTo>
                    <a:pt x="632231" y="350113"/>
                  </a:lnTo>
                  <a:lnTo>
                    <a:pt x="631786" y="348843"/>
                  </a:lnTo>
                  <a:lnTo>
                    <a:pt x="634758" y="351447"/>
                  </a:lnTo>
                  <a:lnTo>
                    <a:pt x="634555" y="351447"/>
                  </a:lnTo>
                  <a:lnTo>
                    <a:pt x="632231" y="352653"/>
                  </a:lnTo>
                  <a:lnTo>
                    <a:pt x="630008" y="355193"/>
                  </a:lnTo>
                  <a:lnTo>
                    <a:pt x="628091" y="356463"/>
                  </a:lnTo>
                  <a:lnTo>
                    <a:pt x="628434" y="357733"/>
                  </a:lnTo>
                  <a:lnTo>
                    <a:pt x="627087" y="359003"/>
                  </a:lnTo>
                  <a:lnTo>
                    <a:pt x="623138" y="360273"/>
                  </a:lnTo>
                  <a:lnTo>
                    <a:pt x="624370" y="362813"/>
                  </a:lnTo>
                  <a:lnTo>
                    <a:pt x="622668" y="366623"/>
                  </a:lnTo>
                  <a:lnTo>
                    <a:pt x="621093" y="367893"/>
                  </a:lnTo>
                  <a:lnTo>
                    <a:pt x="621017" y="370433"/>
                  </a:lnTo>
                  <a:lnTo>
                    <a:pt x="618388" y="372719"/>
                  </a:lnTo>
                  <a:lnTo>
                    <a:pt x="614883" y="378053"/>
                  </a:lnTo>
                  <a:lnTo>
                    <a:pt x="619467" y="373037"/>
                  </a:lnTo>
                  <a:lnTo>
                    <a:pt x="615696" y="379323"/>
                  </a:lnTo>
                  <a:lnTo>
                    <a:pt x="613689" y="380593"/>
                  </a:lnTo>
                  <a:lnTo>
                    <a:pt x="616534" y="381863"/>
                  </a:lnTo>
                  <a:lnTo>
                    <a:pt x="614807" y="384403"/>
                  </a:lnTo>
                  <a:lnTo>
                    <a:pt x="611505" y="386943"/>
                  </a:lnTo>
                  <a:lnTo>
                    <a:pt x="608291" y="392023"/>
                  </a:lnTo>
                  <a:lnTo>
                    <a:pt x="609866" y="393293"/>
                  </a:lnTo>
                  <a:lnTo>
                    <a:pt x="607898" y="400913"/>
                  </a:lnTo>
                  <a:lnTo>
                    <a:pt x="606044" y="404723"/>
                  </a:lnTo>
                  <a:lnTo>
                    <a:pt x="603821" y="407111"/>
                  </a:lnTo>
                  <a:lnTo>
                    <a:pt x="603872" y="407263"/>
                  </a:lnTo>
                  <a:lnTo>
                    <a:pt x="603846" y="407111"/>
                  </a:lnTo>
                  <a:lnTo>
                    <a:pt x="633095" y="407111"/>
                  </a:lnTo>
                  <a:lnTo>
                    <a:pt x="634936" y="400913"/>
                  </a:lnTo>
                  <a:lnTo>
                    <a:pt x="652716" y="373037"/>
                  </a:lnTo>
                  <a:lnTo>
                    <a:pt x="653262" y="373037"/>
                  </a:lnTo>
                  <a:lnTo>
                    <a:pt x="653719" y="371703"/>
                  </a:lnTo>
                  <a:lnTo>
                    <a:pt x="654189" y="371703"/>
                  </a:lnTo>
                  <a:lnTo>
                    <a:pt x="658749" y="376783"/>
                  </a:lnTo>
                  <a:lnTo>
                    <a:pt x="663244" y="380593"/>
                  </a:lnTo>
                  <a:lnTo>
                    <a:pt x="667677" y="385673"/>
                  </a:lnTo>
                  <a:lnTo>
                    <a:pt x="676948" y="397103"/>
                  </a:lnTo>
                  <a:lnTo>
                    <a:pt x="681659" y="402183"/>
                  </a:lnTo>
                  <a:lnTo>
                    <a:pt x="686193" y="408533"/>
                  </a:lnTo>
                  <a:lnTo>
                    <a:pt x="690651" y="413613"/>
                  </a:lnTo>
                  <a:lnTo>
                    <a:pt x="699173" y="426313"/>
                  </a:lnTo>
                  <a:lnTo>
                    <a:pt x="707136" y="439013"/>
                  </a:lnTo>
                  <a:lnTo>
                    <a:pt x="714489" y="452983"/>
                  </a:lnTo>
                  <a:lnTo>
                    <a:pt x="721194" y="466953"/>
                  </a:lnTo>
                  <a:lnTo>
                    <a:pt x="726986" y="480923"/>
                  </a:lnTo>
                  <a:lnTo>
                    <a:pt x="733856" y="496163"/>
                  </a:lnTo>
                  <a:lnTo>
                    <a:pt x="740651" y="510133"/>
                  </a:lnTo>
                  <a:lnTo>
                    <a:pt x="746239" y="526643"/>
                  </a:lnTo>
                  <a:lnTo>
                    <a:pt x="746874" y="530453"/>
                  </a:lnTo>
                  <a:lnTo>
                    <a:pt x="748741" y="535533"/>
                  </a:lnTo>
                  <a:lnTo>
                    <a:pt x="754608" y="552043"/>
                  </a:lnTo>
                  <a:lnTo>
                    <a:pt x="757542" y="560933"/>
                  </a:lnTo>
                  <a:lnTo>
                    <a:pt x="760272" y="568553"/>
                  </a:lnTo>
                  <a:lnTo>
                    <a:pt x="762457" y="573633"/>
                  </a:lnTo>
                  <a:lnTo>
                    <a:pt x="763752" y="577443"/>
                  </a:lnTo>
                  <a:lnTo>
                    <a:pt x="763828" y="576173"/>
                  </a:lnTo>
                  <a:lnTo>
                    <a:pt x="763917" y="574903"/>
                  </a:lnTo>
                  <a:lnTo>
                    <a:pt x="764006" y="573633"/>
                  </a:lnTo>
                  <a:lnTo>
                    <a:pt x="764095" y="572363"/>
                  </a:lnTo>
                  <a:lnTo>
                    <a:pt x="764184" y="571093"/>
                  </a:lnTo>
                  <a:lnTo>
                    <a:pt x="767549" y="582206"/>
                  </a:lnTo>
                  <a:lnTo>
                    <a:pt x="767651" y="582523"/>
                  </a:lnTo>
                  <a:lnTo>
                    <a:pt x="769899" y="591413"/>
                  </a:lnTo>
                  <a:lnTo>
                    <a:pt x="772058" y="600303"/>
                  </a:lnTo>
                  <a:lnTo>
                    <a:pt x="775296" y="609193"/>
                  </a:lnTo>
                  <a:lnTo>
                    <a:pt x="774674" y="607923"/>
                  </a:lnTo>
                  <a:lnTo>
                    <a:pt x="775423" y="610463"/>
                  </a:lnTo>
                  <a:lnTo>
                    <a:pt x="777049" y="613003"/>
                  </a:lnTo>
                  <a:lnTo>
                    <a:pt x="778573" y="620623"/>
                  </a:lnTo>
                  <a:lnTo>
                    <a:pt x="779018" y="633323"/>
                  </a:lnTo>
                  <a:lnTo>
                    <a:pt x="779068" y="634593"/>
                  </a:lnTo>
                  <a:lnTo>
                    <a:pt x="778852" y="634593"/>
                  </a:lnTo>
                  <a:lnTo>
                    <a:pt x="779068" y="635863"/>
                  </a:lnTo>
                  <a:lnTo>
                    <a:pt x="779411" y="635863"/>
                  </a:lnTo>
                  <a:lnTo>
                    <a:pt x="779538" y="634593"/>
                  </a:lnTo>
                  <a:lnTo>
                    <a:pt x="779665" y="633323"/>
                  </a:lnTo>
                  <a:lnTo>
                    <a:pt x="780719" y="634593"/>
                  </a:lnTo>
                  <a:lnTo>
                    <a:pt x="782167" y="637133"/>
                  </a:lnTo>
                  <a:lnTo>
                    <a:pt x="783018" y="639673"/>
                  </a:lnTo>
                  <a:lnTo>
                    <a:pt x="782955" y="640943"/>
                  </a:lnTo>
                  <a:lnTo>
                    <a:pt x="782243" y="640943"/>
                  </a:lnTo>
                  <a:lnTo>
                    <a:pt x="783996" y="648563"/>
                  </a:lnTo>
                  <a:lnTo>
                    <a:pt x="783094" y="651103"/>
                  </a:lnTo>
                  <a:lnTo>
                    <a:pt x="784250" y="653643"/>
                  </a:lnTo>
                  <a:lnTo>
                    <a:pt x="786879" y="652373"/>
                  </a:lnTo>
                  <a:lnTo>
                    <a:pt x="786625" y="656183"/>
                  </a:lnTo>
                  <a:lnTo>
                    <a:pt x="786536" y="657453"/>
                  </a:lnTo>
                  <a:lnTo>
                    <a:pt x="786460" y="658723"/>
                  </a:lnTo>
                  <a:lnTo>
                    <a:pt x="787984" y="656183"/>
                  </a:lnTo>
                  <a:lnTo>
                    <a:pt x="788098" y="658723"/>
                  </a:lnTo>
                  <a:lnTo>
                    <a:pt x="788212" y="661289"/>
                  </a:lnTo>
                  <a:lnTo>
                    <a:pt x="788936" y="661289"/>
                  </a:lnTo>
                  <a:lnTo>
                    <a:pt x="788377" y="662533"/>
                  </a:lnTo>
                  <a:lnTo>
                    <a:pt x="788238" y="661860"/>
                  </a:lnTo>
                  <a:lnTo>
                    <a:pt x="788212" y="661289"/>
                  </a:lnTo>
                  <a:lnTo>
                    <a:pt x="787857" y="659993"/>
                  </a:lnTo>
                  <a:lnTo>
                    <a:pt x="787831" y="661289"/>
                  </a:lnTo>
                  <a:lnTo>
                    <a:pt x="787704" y="663803"/>
                  </a:lnTo>
                  <a:lnTo>
                    <a:pt x="785241" y="667613"/>
                  </a:lnTo>
                  <a:lnTo>
                    <a:pt x="782650" y="672693"/>
                  </a:lnTo>
                  <a:lnTo>
                    <a:pt x="779907" y="677773"/>
                  </a:lnTo>
                  <a:lnTo>
                    <a:pt x="776782" y="682853"/>
                  </a:lnTo>
                  <a:lnTo>
                    <a:pt x="772756" y="687933"/>
                  </a:lnTo>
                  <a:lnTo>
                    <a:pt x="769213" y="693013"/>
                  </a:lnTo>
                  <a:lnTo>
                    <a:pt x="765441" y="698093"/>
                  </a:lnTo>
                  <a:lnTo>
                    <a:pt x="762088" y="703173"/>
                  </a:lnTo>
                  <a:lnTo>
                    <a:pt x="757974" y="708253"/>
                  </a:lnTo>
                  <a:lnTo>
                    <a:pt x="743432" y="724763"/>
                  </a:lnTo>
                  <a:lnTo>
                    <a:pt x="739305" y="729843"/>
                  </a:lnTo>
                  <a:lnTo>
                    <a:pt x="737171" y="732383"/>
                  </a:lnTo>
                  <a:lnTo>
                    <a:pt x="734796" y="733653"/>
                  </a:lnTo>
                  <a:lnTo>
                    <a:pt x="732561" y="736193"/>
                  </a:lnTo>
                  <a:lnTo>
                    <a:pt x="734580" y="734949"/>
                  </a:lnTo>
                  <a:lnTo>
                    <a:pt x="727595" y="741273"/>
                  </a:lnTo>
                  <a:lnTo>
                    <a:pt x="720394" y="748893"/>
                  </a:lnTo>
                  <a:lnTo>
                    <a:pt x="713308" y="755243"/>
                  </a:lnTo>
                  <a:lnTo>
                    <a:pt x="706615" y="759053"/>
                  </a:lnTo>
                  <a:lnTo>
                    <a:pt x="698423" y="764133"/>
                  </a:lnTo>
                  <a:lnTo>
                    <a:pt x="691667" y="774293"/>
                  </a:lnTo>
                  <a:lnTo>
                    <a:pt x="688441" y="775563"/>
                  </a:lnTo>
                  <a:lnTo>
                    <a:pt x="680351" y="781913"/>
                  </a:lnTo>
                  <a:lnTo>
                    <a:pt x="671068" y="785723"/>
                  </a:lnTo>
                  <a:lnTo>
                    <a:pt x="674903" y="783183"/>
                  </a:lnTo>
                  <a:lnTo>
                    <a:pt x="670267" y="785723"/>
                  </a:lnTo>
                  <a:lnTo>
                    <a:pt x="666318" y="789533"/>
                  </a:lnTo>
                  <a:lnTo>
                    <a:pt x="656285" y="795883"/>
                  </a:lnTo>
                  <a:lnTo>
                    <a:pt x="650659" y="799693"/>
                  </a:lnTo>
                  <a:lnTo>
                    <a:pt x="643547" y="802233"/>
                  </a:lnTo>
                  <a:lnTo>
                    <a:pt x="642112" y="802233"/>
                  </a:lnTo>
                  <a:lnTo>
                    <a:pt x="639114" y="803503"/>
                  </a:lnTo>
                  <a:lnTo>
                    <a:pt x="635419" y="806043"/>
                  </a:lnTo>
                  <a:lnTo>
                    <a:pt x="622401" y="812393"/>
                  </a:lnTo>
                  <a:lnTo>
                    <a:pt x="607733" y="818743"/>
                  </a:lnTo>
                  <a:lnTo>
                    <a:pt x="659726" y="818743"/>
                  </a:lnTo>
                  <a:lnTo>
                    <a:pt x="697801" y="798423"/>
                  </a:lnTo>
                  <a:lnTo>
                    <a:pt x="733386" y="773023"/>
                  </a:lnTo>
                  <a:lnTo>
                    <a:pt x="770382" y="734949"/>
                  </a:lnTo>
                  <a:lnTo>
                    <a:pt x="802081" y="693013"/>
                  </a:lnTo>
                  <a:lnTo>
                    <a:pt x="818832" y="662533"/>
                  </a:lnTo>
                  <a:lnTo>
                    <a:pt x="821855" y="656183"/>
                  </a:lnTo>
                  <a:lnTo>
                    <a:pt x="823658" y="652373"/>
                  </a:lnTo>
                  <a:lnTo>
                    <a:pt x="825474" y="648563"/>
                  </a:lnTo>
                  <a:lnTo>
                    <a:pt x="826681" y="646023"/>
                  </a:lnTo>
                  <a:lnTo>
                    <a:pt x="836485" y="621893"/>
                  </a:lnTo>
                  <a:lnTo>
                    <a:pt x="838136" y="616813"/>
                  </a:lnTo>
                  <a:lnTo>
                    <a:pt x="839774" y="611733"/>
                  </a:lnTo>
                  <a:lnTo>
                    <a:pt x="844715" y="596493"/>
                  </a:lnTo>
                  <a:lnTo>
                    <a:pt x="845083" y="592683"/>
                  </a:lnTo>
                  <a:lnTo>
                    <a:pt x="845210" y="591413"/>
                  </a:lnTo>
                  <a:lnTo>
                    <a:pt x="845324" y="590143"/>
                  </a:lnTo>
                  <a:lnTo>
                    <a:pt x="845451" y="588873"/>
                  </a:lnTo>
                  <a:lnTo>
                    <a:pt x="845578" y="587603"/>
                  </a:lnTo>
                  <a:lnTo>
                    <a:pt x="845705" y="586333"/>
                  </a:lnTo>
                  <a:lnTo>
                    <a:pt x="845820" y="585063"/>
                  </a:lnTo>
                  <a:lnTo>
                    <a:pt x="845947" y="583793"/>
                  </a:lnTo>
                  <a:lnTo>
                    <a:pt x="846074" y="582523"/>
                  </a:lnTo>
                  <a:lnTo>
                    <a:pt x="846201" y="581253"/>
                  </a:lnTo>
                  <a:lnTo>
                    <a:pt x="847813" y="576173"/>
                  </a:lnTo>
                  <a:lnTo>
                    <a:pt x="849350" y="571093"/>
                  </a:lnTo>
                  <a:lnTo>
                    <a:pt x="850823" y="566013"/>
                  </a:lnTo>
                  <a:lnTo>
                    <a:pt x="852195" y="560933"/>
                  </a:lnTo>
                  <a:lnTo>
                    <a:pt x="852309" y="559663"/>
                  </a:lnTo>
                  <a:lnTo>
                    <a:pt x="852424" y="558393"/>
                  </a:lnTo>
                  <a:lnTo>
                    <a:pt x="852538" y="557123"/>
                  </a:lnTo>
                  <a:lnTo>
                    <a:pt x="852652" y="555853"/>
                  </a:lnTo>
                  <a:lnTo>
                    <a:pt x="852766" y="554583"/>
                  </a:lnTo>
                  <a:lnTo>
                    <a:pt x="853681" y="549503"/>
                  </a:lnTo>
                  <a:lnTo>
                    <a:pt x="856018" y="531723"/>
                  </a:lnTo>
                  <a:lnTo>
                    <a:pt x="856957" y="526643"/>
                  </a:lnTo>
                  <a:close/>
                </a:path>
                <a:path extrusionOk="0" h="992504" w="997585">
                  <a:moveTo>
                    <a:pt x="932599" y="652602"/>
                  </a:moveTo>
                  <a:lnTo>
                    <a:pt x="931760" y="654062"/>
                  </a:lnTo>
                  <a:lnTo>
                    <a:pt x="932408" y="653249"/>
                  </a:lnTo>
                  <a:lnTo>
                    <a:pt x="932522" y="652881"/>
                  </a:lnTo>
                  <a:lnTo>
                    <a:pt x="932599" y="652602"/>
                  </a:lnTo>
                  <a:close/>
                </a:path>
                <a:path extrusionOk="0" h="992504" w="997585">
                  <a:moveTo>
                    <a:pt x="940562" y="378510"/>
                  </a:moveTo>
                  <a:lnTo>
                    <a:pt x="940028" y="376745"/>
                  </a:lnTo>
                  <a:lnTo>
                    <a:pt x="940244" y="377952"/>
                  </a:lnTo>
                  <a:lnTo>
                    <a:pt x="940562" y="378510"/>
                  </a:lnTo>
                  <a:close/>
                </a:path>
                <a:path extrusionOk="0" h="992504" w="997585">
                  <a:moveTo>
                    <a:pt x="948905" y="656526"/>
                  </a:moveTo>
                  <a:lnTo>
                    <a:pt x="948156" y="658063"/>
                  </a:lnTo>
                  <a:lnTo>
                    <a:pt x="948690" y="657186"/>
                  </a:lnTo>
                  <a:lnTo>
                    <a:pt x="948817" y="656805"/>
                  </a:lnTo>
                  <a:lnTo>
                    <a:pt x="948905" y="656526"/>
                  </a:lnTo>
                  <a:close/>
                </a:path>
                <a:path extrusionOk="0" h="992504" w="997585">
                  <a:moveTo>
                    <a:pt x="953122" y="645706"/>
                  </a:moveTo>
                  <a:lnTo>
                    <a:pt x="952677" y="645591"/>
                  </a:lnTo>
                  <a:lnTo>
                    <a:pt x="950214" y="652526"/>
                  </a:lnTo>
                  <a:lnTo>
                    <a:pt x="950112" y="652691"/>
                  </a:lnTo>
                  <a:lnTo>
                    <a:pt x="948893" y="656526"/>
                  </a:lnTo>
                  <a:lnTo>
                    <a:pt x="950595" y="653046"/>
                  </a:lnTo>
                  <a:lnTo>
                    <a:pt x="951953" y="649427"/>
                  </a:lnTo>
                  <a:lnTo>
                    <a:pt x="953122" y="645706"/>
                  </a:lnTo>
                  <a:close/>
                </a:path>
                <a:path extrusionOk="0" h="992504" w="997585">
                  <a:moveTo>
                    <a:pt x="958062" y="374357"/>
                  </a:moveTo>
                  <a:lnTo>
                    <a:pt x="957554" y="372541"/>
                  </a:lnTo>
                  <a:lnTo>
                    <a:pt x="957821" y="373786"/>
                  </a:lnTo>
                  <a:lnTo>
                    <a:pt x="958062" y="374357"/>
                  </a:lnTo>
                  <a:close/>
                </a:path>
                <a:path extrusionOk="0" h="992504" w="997585">
                  <a:moveTo>
                    <a:pt x="997432" y="493141"/>
                  </a:moveTo>
                  <a:lnTo>
                    <a:pt x="996200" y="469011"/>
                  </a:lnTo>
                  <a:lnTo>
                    <a:pt x="995730" y="456311"/>
                  </a:lnTo>
                  <a:lnTo>
                    <a:pt x="995146" y="447421"/>
                  </a:lnTo>
                  <a:lnTo>
                    <a:pt x="995070" y="446151"/>
                  </a:lnTo>
                  <a:lnTo>
                    <a:pt x="994981" y="444881"/>
                  </a:lnTo>
                  <a:lnTo>
                    <a:pt x="993559" y="432181"/>
                  </a:lnTo>
                  <a:lnTo>
                    <a:pt x="991920" y="432181"/>
                  </a:lnTo>
                  <a:lnTo>
                    <a:pt x="989799" y="418211"/>
                  </a:lnTo>
                  <a:lnTo>
                    <a:pt x="989215" y="414401"/>
                  </a:lnTo>
                  <a:lnTo>
                    <a:pt x="990282" y="415671"/>
                  </a:lnTo>
                  <a:lnTo>
                    <a:pt x="990180" y="414401"/>
                  </a:lnTo>
                  <a:lnTo>
                    <a:pt x="989888" y="410591"/>
                  </a:lnTo>
                  <a:lnTo>
                    <a:pt x="985862" y="392811"/>
                  </a:lnTo>
                  <a:lnTo>
                    <a:pt x="980414" y="368681"/>
                  </a:lnTo>
                  <a:lnTo>
                    <a:pt x="963447" y="317881"/>
                  </a:lnTo>
                  <a:lnTo>
                    <a:pt x="943038" y="273431"/>
                  </a:lnTo>
                  <a:lnTo>
                    <a:pt x="918578" y="231521"/>
                  </a:lnTo>
                  <a:lnTo>
                    <a:pt x="890676" y="192151"/>
                  </a:lnTo>
                  <a:lnTo>
                    <a:pt x="887577" y="188341"/>
                  </a:lnTo>
                  <a:lnTo>
                    <a:pt x="884847" y="183261"/>
                  </a:lnTo>
                  <a:lnTo>
                    <a:pt x="881456" y="180721"/>
                  </a:lnTo>
                  <a:lnTo>
                    <a:pt x="851382" y="147701"/>
                  </a:lnTo>
                  <a:lnTo>
                    <a:pt x="818832" y="117221"/>
                  </a:lnTo>
                  <a:lnTo>
                    <a:pt x="813282" y="113411"/>
                  </a:lnTo>
                  <a:lnTo>
                    <a:pt x="795972" y="99441"/>
                  </a:lnTo>
                  <a:lnTo>
                    <a:pt x="784491" y="91821"/>
                  </a:lnTo>
                  <a:lnTo>
                    <a:pt x="736968" y="61341"/>
                  </a:lnTo>
                  <a:lnTo>
                    <a:pt x="699020" y="42291"/>
                  </a:lnTo>
                  <a:lnTo>
                    <a:pt x="680453" y="34671"/>
                  </a:lnTo>
                  <a:lnTo>
                    <a:pt x="671322" y="30861"/>
                  </a:lnTo>
                  <a:lnTo>
                    <a:pt x="614781" y="14351"/>
                  </a:lnTo>
                  <a:lnTo>
                    <a:pt x="542798" y="2921"/>
                  </a:lnTo>
                  <a:lnTo>
                    <a:pt x="506907" y="381"/>
                  </a:lnTo>
                  <a:lnTo>
                    <a:pt x="493839" y="381"/>
                  </a:lnTo>
                  <a:lnTo>
                    <a:pt x="486422" y="1651"/>
                  </a:lnTo>
                  <a:lnTo>
                    <a:pt x="485355" y="1651"/>
                  </a:lnTo>
                  <a:lnTo>
                    <a:pt x="486067" y="381"/>
                  </a:lnTo>
                  <a:lnTo>
                    <a:pt x="479793" y="1651"/>
                  </a:lnTo>
                  <a:lnTo>
                    <a:pt x="472617" y="1651"/>
                  </a:lnTo>
                  <a:lnTo>
                    <a:pt x="464896" y="2921"/>
                  </a:lnTo>
                  <a:lnTo>
                    <a:pt x="448881" y="2921"/>
                  </a:lnTo>
                  <a:lnTo>
                    <a:pt x="406869" y="9271"/>
                  </a:lnTo>
                  <a:lnTo>
                    <a:pt x="398589" y="9271"/>
                  </a:lnTo>
                  <a:lnTo>
                    <a:pt x="391147" y="11811"/>
                  </a:lnTo>
                  <a:lnTo>
                    <a:pt x="392861" y="11811"/>
                  </a:lnTo>
                  <a:lnTo>
                    <a:pt x="360286" y="19431"/>
                  </a:lnTo>
                  <a:lnTo>
                    <a:pt x="344297" y="24511"/>
                  </a:lnTo>
                  <a:lnTo>
                    <a:pt x="313105" y="35941"/>
                  </a:lnTo>
                  <a:lnTo>
                    <a:pt x="305346" y="38481"/>
                  </a:lnTo>
                  <a:lnTo>
                    <a:pt x="297891" y="42291"/>
                  </a:lnTo>
                  <a:lnTo>
                    <a:pt x="268287" y="56261"/>
                  </a:lnTo>
                  <a:lnTo>
                    <a:pt x="240017" y="72771"/>
                  </a:lnTo>
                  <a:lnTo>
                    <a:pt x="186804" y="110871"/>
                  </a:lnTo>
                  <a:lnTo>
                    <a:pt x="126123" y="169291"/>
                  </a:lnTo>
                  <a:lnTo>
                    <a:pt x="93967" y="209931"/>
                  </a:lnTo>
                  <a:lnTo>
                    <a:pt x="66065" y="254381"/>
                  </a:lnTo>
                  <a:lnTo>
                    <a:pt x="42405" y="301371"/>
                  </a:lnTo>
                  <a:lnTo>
                    <a:pt x="22987" y="350901"/>
                  </a:lnTo>
                  <a:lnTo>
                    <a:pt x="10223" y="396621"/>
                  </a:lnTo>
                  <a:lnTo>
                    <a:pt x="8420" y="408051"/>
                  </a:lnTo>
                  <a:lnTo>
                    <a:pt x="7518" y="413131"/>
                  </a:lnTo>
                  <a:lnTo>
                    <a:pt x="2451" y="446151"/>
                  </a:lnTo>
                  <a:lnTo>
                    <a:pt x="2019" y="453771"/>
                  </a:lnTo>
                  <a:lnTo>
                    <a:pt x="1536" y="463931"/>
                  </a:lnTo>
                  <a:lnTo>
                    <a:pt x="228" y="493141"/>
                  </a:lnTo>
                  <a:lnTo>
                    <a:pt x="114" y="495681"/>
                  </a:lnTo>
                  <a:lnTo>
                    <a:pt x="0" y="498221"/>
                  </a:lnTo>
                  <a:lnTo>
                    <a:pt x="1447" y="524891"/>
                  </a:lnTo>
                  <a:lnTo>
                    <a:pt x="1828" y="532511"/>
                  </a:lnTo>
                  <a:lnTo>
                    <a:pt x="2387" y="542671"/>
                  </a:lnTo>
                  <a:lnTo>
                    <a:pt x="2755" y="547751"/>
                  </a:lnTo>
                  <a:lnTo>
                    <a:pt x="2844" y="549021"/>
                  </a:lnTo>
                  <a:lnTo>
                    <a:pt x="2933" y="550291"/>
                  </a:lnTo>
                  <a:lnTo>
                    <a:pt x="3022" y="551561"/>
                  </a:lnTo>
                  <a:lnTo>
                    <a:pt x="5676" y="569341"/>
                  </a:lnTo>
                  <a:lnTo>
                    <a:pt x="8242" y="587121"/>
                  </a:lnTo>
                  <a:lnTo>
                    <a:pt x="11303" y="604901"/>
                  </a:lnTo>
                  <a:lnTo>
                    <a:pt x="15430" y="621411"/>
                  </a:lnTo>
                  <a:lnTo>
                    <a:pt x="15798" y="623951"/>
                  </a:lnTo>
                  <a:lnTo>
                    <a:pt x="26263" y="660781"/>
                  </a:lnTo>
                  <a:lnTo>
                    <a:pt x="55079" y="728091"/>
                  </a:lnTo>
                  <a:lnTo>
                    <a:pt x="74536" y="762381"/>
                  </a:lnTo>
                  <a:lnTo>
                    <a:pt x="109943" y="811911"/>
                  </a:lnTo>
                  <a:lnTo>
                    <a:pt x="114033" y="816457"/>
                  </a:lnTo>
                  <a:lnTo>
                    <a:pt x="110667" y="809650"/>
                  </a:lnTo>
                  <a:lnTo>
                    <a:pt x="114401" y="814451"/>
                  </a:lnTo>
                  <a:lnTo>
                    <a:pt x="117005" y="816991"/>
                  </a:lnTo>
                  <a:lnTo>
                    <a:pt x="119913" y="819531"/>
                  </a:lnTo>
                  <a:lnTo>
                    <a:pt x="122529" y="823341"/>
                  </a:lnTo>
                  <a:lnTo>
                    <a:pt x="143713" y="846594"/>
                  </a:lnTo>
                  <a:lnTo>
                    <a:pt x="144627" y="847572"/>
                  </a:lnTo>
                  <a:lnTo>
                    <a:pt x="151574" y="853821"/>
                  </a:lnTo>
                  <a:lnTo>
                    <a:pt x="158635" y="861441"/>
                  </a:lnTo>
                  <a:lnTo>
                    <a:pt x="165582" y="867791"/>
                  </a:lnTo>
                  <a:lnTo>
                    <a:pt x="172415" y="874141"/>
                  </a:lnTo>
                  <a:lnTo>
                    <a:pt x="179298" y="879221"/>
                  </a:lnTo>
                  <a:lnTo>
                    <a:pt x="186461" y="885571"/>
                  </a:lnTo>
                  <a:lnTo>
                    <a:pt x="194119" y="891921"/>
                  </a:lnTo>
                  <a:lnTo>
                    <a:pt x="210197" y="903351"/>
                  </a:lnTo>
                  <a:lnTo>
                    <a:pt x="215798" y="907161"/>
                  </a:lnTo>
                  <a:lnTo>
                    <a:pt x="221513" y="912241"/>
                  </a:lnTo>
                  <a:lnTo>
                    <a:pt x="225552" y="913752"/>
                  </a:lnTo>
                  <a:lnTo>
                    <a:pt x="228892" y="916051"/>
                  </a:lnTo>
                  <a:lnTo>
                    <a:pt x="232359" y="917321"/>
                  </a:lnTo>
                  <a:lnTo>
                    <a:pt x="250278" y="927481"/>
                  </a:lnTo>
                  <a:lnTo>
                    <a:pt x="256425" y="931291"/>
                  </a:lnTo>
                  <a:lnTo>
                    <a:pt x="263817" y="936371"/>
                  </a:lnTo>
                  <a:lnTo>
                    <a:pt x="272757" y="940181"/>
                  </a:lnTo>
                  <a:lnTo>
                    <a:pt x="295033" y="951611"/>
                  </a:lnTo>
                  <a:lnTo>
                    <a:pt x="301586" y="955421"/>
                  </a:lnTo>
                  <a:lnTo>
                    <a:pt x="308762" y="959231"/>
                  </a:lnTo>
                  <a:lnTo>
                    <a:pt x="316509" y="961771"/>
                  </a:lnTo>
                  <a:lnTo>
                    <a:pt x="319595" y="963206"/>
                  </a:lnTo>
                  <a:lnTo>
                    <a:pt x="325894" y="964311"/>
                  </a:lnTo>
                  <a:lnTo>
                    <a:pt x="333146" y="966851"/>
                  </a:lnTo>
                  <a:lnTo>
                    <a:pt x="340982" y="969391"/>
                  </a:lnTo>
                  <a:lnTo>
                    <a:pt x="349872" y="971931"/>
                  </a:lnTo>
                  <a:lnTo>
                    <a:pt x="352501" y="973201"/>
                  </a:lnTo>
                  <a:lnTo>
                    <a:pt x="353428" y="974471"/>
                  </a:lnTo>
                  <a:lnTo>
                    <a:pt x="353593" y="974471"/>
                  </a:lnTo>
                  <a:lnTo>
                    <a:pt x="385940" y="982091"/>
                  </a:lnTo>
                  <a:lnTo>
                    <a:pt x="395592" y="985901"/>
                  </a:lnTo>
                  <a:lnTo>
                    <a:pt x="401205" y="987171"/>
                  </a:lnTo>
                  <a:lnTo>
                    <a:pt x="405714" y="985901"/>
                  </a:lnTo>
                  <a:lnTo>
                    <a:pt x="428244" y="989711"/>
                  </a:lnTo>
                  <a:lnTo>
                    <a:pt x="426123" y="988441"/>
                  </a:lnTo>
                  <a:lnTo>
                    <a:pt x="430872" y="988441"/>
                  </a:lnTo>
                  <a:lnTo>
                    <a:pt x="436867" y="989711"/>
                  </a:lnTo>
                  <a:lnTo>
                    <a:pt x="438505" y="989711"/>
                  </a:lnTo>
                  <a:lnTo>
                    <a:pt x="445312" y="990981"/>
                  </a:lnTo>
                  <a:lnTo>
                    <a:pt x="459473" y="992251"/>
                  </a:lnTo>
                  <a:lnTo>
                    <a:pt x="499275" y="992251"/>
                  </a:lnTo>
                  <a:lnTo>
                    <a:pt x="465848" y="989711"/>
                  </a:lnTo>
                  <a:lnTo>
                    <a:pt x="459130" y="988441"/>
                  </a:lnTo>
                  <a:lnTo>
                    <a:pt x="446024" y="985901"/>
                  </a:lnTo>
                  <a:lnTo>
                    <a:pt x="439623" y="984631"/>
                  </a:lnTo>
                  <a:lnTo>
                    <a:pt x="428625" y="982091"/>
                  </a:lnTo>
                  <a:lnTo>
                    <a:pt x="420966" y="980884"/>
                  </a:lnTo>
                  <a:lnTo>
                    <a:pt x="430784" y="982091"/>
                  </a:lnTo>
                  <a:lnTo>
                    <a:pt x="431304" y="982091"/>
                  </a:lnTo>
                  <a:lnTo>
                    <a:pt x="427062" y="980884"/>
                  </a:lnTo>
                  <a:lnTo>
                    <a:pt x="422211" y="979551"/>
                  </a:lnTo>
                  <a:lnTo>
                    <a:pt x="420674" y="980833"/>
                  </a:lnTo>
                  <a:lnTo>
                    <a:pt x="407466" y="978281"/>
                  </a:lnTo>
                  <a:lnTo>
                    <a:pt x="407670" y="977011"/>
                  </a:lnTo>
                  <a:lnTo>
                    <a:pt x="401802" y="975880"/>
                  </a:lnTo>
                  <a:lnTo>
                    <a:pt x="401904" y="977011"/>
                  </a:lnTo>
                  <a:lnTo>
                    <a:pt x="401243" y="977011"/>
                  </a:lnTo>
                  <a:lnTo>
                    <a:pt x="397725" y="975741"/>
                  </a:lnTo>
                  <a:lnTo>
                    <a:pt x="398437" y="975741"/>
                  </a:lnTo>
                  <a:lnTo>
                    <a:pt x="392976" y="974471"/>
                  </a:lnTo>
                  <a:lnTo>
                    <a:pt x="379603" y="970661"/>
                  </a:lnTo>
                  <a:lnTo>
                    <a:pt x="379742" y="969391"/>
                  </a:lnTo>
                  <a:lnTo>
                    <a:pt x="377240" y="969391"/>
                  </a:lnTo>
                  <a:lnTo>
                    <a:pt x="371983" y="968121"/>
                  </a:lnTo>
                  <a:lnTo>
                    <a:pt x="365328" y="966851"/>
                  </a:lnTo>
                  <a:lnTo>
                    <a:pt x="354469" y="963041"/>
                  </a:lnTo>
                  <a:lnTo>
                    <a:pt x="342861" y="957961"/>
                  </a:lnTo>
                  <a:lnTo>
                    <a:pt x="320357" y="949071"/>
                  </a:lnTo>
                  <a:lnTo>
                    <a:pt x="311315" y="945261"/>
                  </a:lnTo>
                  <a:lnTo>
                    <a:pt x="305244" y="941451"/>
                  </a:lnTo>
                  <a:lnTo>
                    <a:pt x="295973" y="936371"/>
                  </a:lnTo>
                  <a:lnTo>
                    <a:pt x="285597" y="932561"/>
                  </a:lnTo>
                  <a:lnTo>
                    <a:pt x="274701" y="927481"/>
                  </a:lnTo>
                  <a:lnTo>
                    <a:pt x="263867" y="921131"/>
                  </a:lnTo>
                  <a:lnTo>
                    <a:pt x="254457" y="914781"/>
                  </a:lnTo>
                  <a:lnTo>
                    <a:pt x="252564" y="913511"/>
                  </a:lnTo>
                  <a:lnTo>
                    <a:pt x="248767" y="910971"/>
                  </a:lnTo>
                  <a:lnTo>
                    <a:pt x="247129" y="908431"/>
                  </a:lnTo>
                  <a:lnTo>
                    <a:pt x="242328" y="905891"/>
                  </a:lnTo>
                  <a:lnTo>
                    <a:pt x="240474" y="904621"/>
                  </a:lnTo>
                  <a:lnTo>
                    <a:pt x="236778" y="902081"/>
                  </a:lnTo>
                  <a:lnTo>
                    <a:pt x="237591" y="903351"/>
                  </a:lnTo>
                  <a:lnTo>
                    <a:pt x="239928" y="904621"/>
                  </a:lnTo>
                  <a:lnTo>
                    <a:pt x="238937" y="904621"/>
                  </a:lnTo>
                  <a:lnTo>
                    <a:pt x="230809" y="899541"/>
                  </a:lnTo>
                  <a:lnTo>
                    <a:pt x="228155" y="897001"/>
                  </a:lnTo>
                  <a:lnTo>
                    <a:pt x="227037" y="895845"/>
                  </a:lnTo>
                  <a:lnTo>
                    <a:pt x="232435" y="899541"/>
                  </a:lnTo>
                  <a:lnTo>
                    <a:pt x="227876" y="895845"/>
                  </a:lnTo>
                  <a:lnTo>
                    <a:pt x="226999" y="894461"/>
                  </a:lnTo>
                  <a:lnTo>
                    <a:pt x="226263" y="893191"/>
                  </a:lnTo>
                  <a:lnTo>
                    <a:pt x="203441" y="875411"/>
                  </a:lnTo>
                  <a:lnTo>
                    <a:pt x="193446" y="867791"/>
                  </a:lnTo>
                  <a:lnTo>
                    <a:pt x="187388" y="863981"/>
                  </a:lnTo>
                  <a:lnTo>
                    <a:pt x="177838" y="853821"/>
                  </a:lnTo>
                  <a:lnTo>
                    <a:pt x="174104" y="850265"/>
                  </a:lnTo>
                  <a:lnTo>
                    <a:pt x="170268" y="846594"/>
                  </a:lnTo>
                  <a:lnTo>
                    <a:pt x="171119" y="847572"/>
                  </a:lnTo>
                  <a:lnTo>
                    <a:pt x="173583" y="850265"/>
                  </a:lnTo>
                  <a:lnTo>
                    <a:pt x="170929" y="847572"/>
                  </a:lnTo>
                  <a:lnTo>
                    <a:pt x="168135" y="844753"/>
                  </a:lnTo>
                  <a:lnTo>
                    <a:pt x="167614" y="844067"/>
                  </a:lnTo>
                  <a:lnTo>
                    <a:pt x="165874" y="842391"/>
                  </a:lnTo>
                  <a:lnTo>
                    <a:pt x="167068" y="843661"/>
                  </a:lnTo>
                  <a:lnTo>
                    <a:pt x="167398" y="844016"/>
                  </a:lnTo>
                  <a:lnTo>
                    <a:pt x="164642" y="841209"/>
                  </a:lnTo>
                  <a:lnTo>
                    <a:pt x="167297" y="844753"/>
                  </a:lnTo>
                  <a:lnTo>
                    <a:pt x="168630" y="846074"/>
                  </a:lnTo>
                  <a:lnTo>
                    <a:pt x="167233" y="844753"/>
                  </a:lnTo>
                  <a:lnTo>
                    <a:pt x="162648" y="841209"/>
                  </a:lnTo>
                  <a:lnTo>
                    <a:pt x="161302" y="839851"/>
                  </a:lnTo>
                  <a:lnTo>
                    <a:pt x="157594" y="836041"/>
                  </a:lnTo>
                  <a:lnTo>
                    <a:pt x="141668" y="816991"/>
                  </a:lnTo>
                  <a:lnTo>
                    <a:pt x="133819" y="806831"/>
                  </a:lnTo>
                  <a:lnTo>
                    <a:pt x="131673" y="804291"/>
                  </a:lnTo>
                  <a:lnTo>
                    <a:pt x="127406" y="799211"/>
                  </a:lnTo>
                  <a:lnTo>
                    <a:pt x="123723" y="794131"/>
                  </a:lnTo>
                  <a:lnTo>
                    <a:pt x="122796" y="792861"/>
                  </a:lnTo>
                  <a:lnTo>
                    <a:pt x="120345" y="790321"/>
                  </a:lnTo>
                  <a:lnTo>
                    <a:pt x="120624" y="790321"/>
                  </a:lnTo>
                  <a:lnTo>
                    <a:pt x="117513" y="789051"/>
                  </a:lnTo>
                  <a:lnTo>
                    <a:pt x="119557" y="794131"/>
                  </a:lnTo>
                  <a:lnTo>
                    <a:pt x="113017" y="786511"/>
                  </a:lnTo>
                  <a:lnTo>
                    <a:pt x="109613" y="780161"/>
                  </a:lnTo>
                  <a:lnTo>
                    <a:pt x="109169" y="779640"/>
                  </a:lnTo>
                  <a:lnTo>
                    <a:pt x="109169" y="807681"/>
                  </a:lnTo>
                  <a:lnTo>
                    <a:pt x="108496" y="806831"/>
                  </a:lnTo>
                  <a:lnTo>
                    <a:pt x="106527" y="804291"/>
                  </a:lnTo>
                  <a:lnTo>
                    <a:pt x="108534" y="806831"/>
                  </a:lnTo>
                  <a:lnTo>
                    <a:pt x="109169" y="807681"/>
                  </a:lnTo>
                  <a:lnTo>
                    <a:pt x="109169" y="779640"/>
                  </a:lnTo>
                  <a:lnTo>
                    <a:pt x="103174" y="772541"/>
                  </a:lnTo>
                  <a:lnTo>
                    <a:pt x="99580" y="767461"/>
                  </a:lnTo>
                  <a:lnTo>
                    <a:pt x="101803" y="769937"/>
                  </a:lnTo>
                  <a:lnTo>
                    <a:pt x="101930" y="770077"/>
                  </a:lnTo>
                  <a:lnTo>
                    <a:pt x="101955" y="769937"/>
                  </a:lnTo>
                  <a:lnTo>
                    <a:pt x="100190" y="767461"/>
                  </a:lnTo>
                  <a:lnTo>
                    <a:pt x="98374" y="764921"/>
                  </a:lnTo>
                  <a:lnTo>
                    <a:pt x="94754" y="758571"/>
                  </a:lnTo>
                  <a:lnTo>
                    <a:pt x="87261" y="745871"/>
                  </a:lnTo>
                  <a:lnTo>
                    <a:pt x="83426" y="739521"/>
                  </a:lnTo>
                  <a:lnTo>
                    <a:pt x="79540" y="733171"/>
                  </a:lnTo>
                  <a:lnTo>
                    <a:pt x="75869" y="726821"/>
                  </a:lnTo>
                  <a:lnTo>
                    <a:pt x="72720" y="719201"/>
                  </a:lnTo>
                  <a:lnTo>
                    <a:pt x="73685" y="723011"/>
                  </a:lnTo>
                  <a:lnTo>
                    <a:pt x="74434" y="726821"/>
                  </a:lnTo>
                  <a:lnTo>
                    <a:pt x="75577" y="729361"/>
                  </a:lnTo>
                  <a:lnTo>
                    <a:pt x="79248" y="739521"/>
                  </a:lnTo>
                  <a:lnTo>
                    <a:pt x="77393" y="735711"/>
                  </a:lnTo>
                  <a:lnTo>
                    <a:pt x="74752" y="731901"/>
                  </a:lnTo>
                  <a:lnTo>
                    <a:pt x="66700" y="712851"/>
                  </a:lnTo>
                  <a:lnTo>
                    <a:pt x="62763" y="703961"/>
                  </a:lnTo>
                  <a:lnTo>
                    <a:pt x="59309" y="696341"/>
                  </a:lnTo>
                  <a:lnTo>
                    <a:pt x="58013" y="695071"/>
                  </a:lnTo>
                  <a:lnTo>
                    <a:pt x="57023" y="691261"/>
                  </a:lnTo>
                  <a:lnTo>
                    <a:pt x="55880" y="688721"/>
                  </a:lnTo>
                  <a:lnTo>
                    <a:pt x="55016" y="684911"/>
                  </a:lnTo>
                  <a:lnTo>
                    <a:pt x="49784" y="668413"/>
                  </a:lnTo>
                  <a:lnTo>
                    <a:pt x="46710" y="660781"/>
                  </a:lnTo>
                  <a:lnTo>
                    <a:pt x="44602" y="658241"/>
                  </a:lnTo>
                  <a:lnTo>
                    <a:pt x="42252" y="651891"/>
                  </a:lnTo>
                  <a:lnTo>
                    <a:pt x="40767" y="645541"/>
                  </a:lnTo>
                  <a:lnTo>
                    <a:pt x="39255" y="640461"/>
                  </a:lnTo>
                  <a:lnTo>
                    <a:pt x="38557" y="635381"/>
                  </a:lnTo>
                  <a:lnTo>
                    <a:pt x="39700" y="640461"/>
                  </a:lnTo>
                  <a:lnTo>
                    <a:pt x="41173" y="644283"/>
                  </a:lnTo>
                  <a:lnTo>
                    <a:pt x="40944" y="643001"/>
                  </a:lnTo>
                  <a:lnTo>
                    <a:pt x="40436" y="640461"/>
                  </a:lnTo>
                  <a:lnTo>
                    <a:pt x="39331" y="635381"/>
                  </a:lnTo>
                  <a:lnTo>
                    <a:pt x="38773" y="632841"/>
                  </a:lnTo>
                  <a:lnTo>
                    <a:pt x="36169" y="618871"/>
                  </a:lnTo>
                  <a:lnTo>
                    <a:pt x="35814" y="617588"/>
                  </a:lnTo>
                  <a:lnTo>
                    <a:pt x="35217" y="615061"/>
                  </a:lnTo>
                  <a:lnTo>
                    <a:pt x="34099" y="613791"/>
                  </a:lnTo>
                  <a:lnTo>
                    <a:pt x="31229" y="604901"/>
                  </a:lnTo>
                  <a:lnTo>
                    <a:pt x="28727" y="593471"/>
                  </a:lnTo>
                  <a:lnTo>
                    <a:pt x="27597" y="585851"/>
                  </a:lnTo>
                  <a:lnTo>
                    <a:pt x="26276" y="578231"/>
                  </a:lnTo>
                  <a:lnTo>
                    <a:pt x="24942" y="569341"/>
                  </a:lnTo>
                  <a:lnTo>
                    <a:pt x="22936" y="556641"/>
                  </a:lnTo>
                  <a:lnTo>
                    <a:pt x="21945" y="547751"/>
                  </a:lnTo>
                  <a:lnTo>
                    <a:pt x="21932" y="538861"/>
                  </a:lnTo>
                  <a:lnTo>
                    <a:pt x="20129" y="532511"/>
                  </a:lnTo>
                  <a:lnTo>
                    <a:pt x="20015" y="512191"/>
                  </a:lnTo>
                  <a:lnTo>
                    <a:pt x="21183" y="512191"/>
                  </a:lnTo>
                  <a:lnTo>
                    <a:pt x="22059" y="529971"/>
                  </a:lnTo>
                  <a:lnTo>
                    <a:pt x="22593" y="538861"/>
                  </a:lnTo>
                  <a:lnTo>
                    <a:pt x="22669" y="540131"/>
                  </a:lnTo>
                  <a:lnTo>
                    <a:pt x="23342" y="547751"/>
                  </a:lnTo>
                  <a:lnTo>
                    <a:pt x="23444" y="549021"/>
                  </a:lnTo>
                  <a:lnTo>
                    <a:pt x="23558" y="550291"/>
                  </a:lnTo>
                  <a:lnTo>
                    <a:pt x="30048" y="591426"/>
                  </a:lnTo>
                  <a:lnTo>
                    <a:pt x="29210" y="590956"/>
                  </a:lnTo>
                  <a:lnTo>
                    <a:pt x="30594" y="598881"/>
                  </a:lnTo>
                  <a:lnTo>
                    <a:pt x="33261" y="606539"/>
                  </a:lnTo>
                  <a:lnTo>
                    <a:pt x="35217" y="614337"/>
                  </a:lnTo>
                  <a:lnTo>
                    <a:pt x="35344" y="614489"/>
                  </a:lnTo>
                  <a:lnTo>
                    <a:pt x="35534" y="614934"/>
                  </a:lnTo>
                  <a:lnTo>
                    <a:pt x="35140" y="611530"/>
                  </a:lnTo>
                  <a:lnTo>
                    <a:pt x="32499" y="602830"/>
                  </a:lnTo>
                  <a:lnTo>
                    <a:pt x="30327" y="592201"/>
                  </a:lnTo>
                  <a:lnTo>
                    <a:pt x="30772" y="592201"/>
                  </a:lnTo>
                  <a:lnTo>
                    <a:pt x="24180" y="551561"/>
                  </a:lnTo>
                  <a:lnTo>
                    <a:pt x="24079" y="550291"/>
                  </a:lnTo>
                  <a:lnTo>
                    <a:pt x="23977" y="549021"/>
                  </a:lnTo>
                  <a:lnTo>
                    <a:pt x="23876" y="547751"/>
                  </a:lnTo>
                  <a:lnTo>
                    <a:pt x="24091" y="543941"/>
                  </a:lnTo>
                  <a:lnTo>
                    <a:pt x="24155" y="542671"/>
                  </a:lnTo>
                  <a:lnTo>
                    <a:pt x="24803" y="540131"/>
                  </a:lnTo>
                  <a:lnTo>
                    <a:pt x="24853" y="539915"/>
                  </a:lnTo>
                  <a:lnTo>
                    <a:pt x="23990" y="535051"/>
                  </a:lnTo>
                  <a:lnTo>
                    <a:pt x="22796" y="512191"/>
                  </a:lnTo>
                  <a:lnTo>
                    <a:pt x="22466" y="505841"/>
                  </a:lnTo>
                  <a:lnTo>
                    <a:pt x="22428" y="493141"/>
                  </a:lnTo>
                  <a:lnTo>
                    <a:pt x="22847" y="485521"/>
                  </a:lnTo>
                  <a:lnTo>
                    <a:pt x="24244" y="465201"/>
                  </a:lnTo>
                  <a:lnTo>
                    <a:pt x="25234" y="451231"/>
                  </a:lnTo>
                  <a:lnTo>
                    <a:pt x="25755" y="447421"/>
                  </a:lnTo>
                  <a:lnTo>
                    <a:pt x="27000" y="441071"/>
                  </a:lnTo>
                  <a:lnTo>
                    <a:pt x="27216" y="439801"/>
                  </a:lnTo>
                  <a:lnTo>
                    <a:pt x="27876" y="435787"/>
                  </a:lnTo>
                  <a:lnTo>
                    <a:pt x="27114" y="438531"/>
                  </a:lnTo>
                  <a:lnTo>
                    <a:pt x="26797" y="439801"/>
                  </a:lnTo>
                  <a:lnTo>
                    <a:pt x="29171" y="419481"/>
                  </a:lnTo>
                  <a:lnTo>
                    <a:pt x="30530" y="416941"/>
                  </a:lnTo>
                  <a:lnTo>
                    <a:pt x="30645" y="416191"/>
                  </a:lnTo>
                  <a:lnTo>
                    <a:pt x="31191" y="415378"/>
                  </a:lnTo>
                  <a:lnTo>
                    <a:pt x="30962" y="415391"/>
                  </a:lnTo>
                  <a:lnTo>
                    <a:pt x="30746" y="415696"/>
                  </a:lnTo>
                  <a:lnTo>
                    <a:pt x="32385" y="405511"/>
                  </a:lnTo>
                  <a:lnTo>
                    <a:pt x="35077" y="394081"/>
                  </a:lnTo>
                  <a:lnTo>
                    <a:pt x="41071" y="372491"/>
                  </a:lnTo>
                  <a:lnTo>
                    <a:pt x="43192" y="366141"/>
                  </a:lnTo>
                  <a:lnTo>
                    <a:pt x="44551" y="359791"/>
                  </a:lnTo>
                  <a:lnTo>
                    <a:pt x="47117" y="353441"/>
                  </a:lnTo>
                  <a:lnTo>
                    <a:pt x="53835" y="338201"/>
                  </a:lnTo>
                  <a:lnTo>
                    <a:pt x="54025" y="334391"/>
                  </a:lnTo>
                  <a:lnTo>
                    <a:pt x="56311" y="328041"/>
                  </a:lnTo>
                  <a:lnTo>
                    <a:pt x="61556" y="319151"/>
                  </a:lnTo>
                  <a:lnTo>
                    <a:pt x="60833" y="315341"/>
                  </a:lnTo>
                  <a:lnTo>
                    <a:pt x="62242" y="311531"/>
                  </a:lnTo>
                  <a:lnTo>
                    <a:pt x="64338" y="307721"/>
                  </a:lnTo>
                  <a:lnTo>
                    <a:pt x="66052" y="302641"/>
                  </a:lnTo>
                  <a:lnTo>
                    <a:pt x="69977" y="295021"/>
                  </a:lnTo>
                  <a:lnTo>
                    <a:pt x="71615" y="289941"/>
                  </a:lnTo>
                  <a:lnTo>
                    <a:pt x="76631" y="281520"/>
                  </a:lnTo>
                  <a:lnTo>
                    <a:pt x="77622" y="279857"/>
                  </a:lnTo>
                  <a:lnTo>
                    <a:pt x="77533" y="279730"/>
                  </a:lnTo>
                  <a:lnTo>
                    <a:pt x="77851" y="279107"/>
                  </a:lnTo>
                  <a:lnTo>
                    <a:pt x="77927" y="279323"/>
                  </a:lnTo>
                  <a:lnTo>
                    <a:pt x="78041" y="278739"/>
                  </a:lnTo>
                  <a:lnTo>
                    <a:pt x="82016" y="270891"/>
                  </a:lnTo>
                  <a:lnTo>
                    <a:pt x="81838" y="270891"/>
                  </a:lnTo>
                  <a:lnTo>
                    <a:pt x="81876" y="269621"/>
                  </a:lnTo>
                  <a:lnTo>
                    <a:pt x="88150" y="259461"/>
                  </a:lnTo>
                  <a:lnTo>
                    <a:pt x="92811" y="254381"/>
                  </a:lnTo>
                  <a:lnTo>
                    <a:pt x="90855" y="251841"/>
                  </a:lnTo>
                  <a:lnTo>
                    <a:pt x="96926" y="242951"/>
                  </a:lnTo>
                  <a:lnTo>
                    <a:pt x="104394" y="234061"/>
                  </a:lnTo>
                  <a:lnTo>
                    <a:pt x="110680" y="226441"/>
                  </a:lnTo>
                  <a:lnTo>
                    <a:pt x="114185" y="221361"/>
                  </a:lnTo>
                  <a:lnTo>
                    <a:pt x="118071" y="215011"/>
                  </a:lnTo>
                  <a:lnTo>
                    <a:pt x="121208" y="211201"/>
                  </a:lnTo>
                  <a:lnTo>
                    <a:pt x="146659" y="181991"/>
                  </a:lnTo>
                  <a:lnTo>
                    <a:pt x="148234" y="181991"/>
                  </a:lnTo>
                  <a:lnTo>
                    <a:pt x="146342" y="185801"/>
                  </a:lnTo>
                  <a:lnTo>
                    <a:pt x="149098" y="181991"/>
                  </a:lnTo>
                  <a:lnTo>
                    <a:pt x="150012" y="180721"/>
                  </a:lnTo>
                  <a:lnTo>
                    <a:pt x="151879" y="176911"/>
                  </a:lnTo>
                  <a:lnTo>
                    <a:pt x="154406" y="174371"/>
                  </a:lnTo>
                  <a:lnTo>
                    <a:pt x="160058" y="168021"/>
                  </a:lnTo>
                  <a:lnTo>
                    <a:pt x="162344" y="165481"/>
                  </a:lnTo>
                  <a:lnTo>
                    <a:pt x="161239" y="168021"/>
                  </a:lnTo>
                  <a:lnTo>
                    <a:pt x="159232" y="170561"/>
                  </a:lnTo>
                  <a:lnTo>
                    <a:pt x="164515" y="165481"/>
                  </a:lnTo>
                  <a:lnTo>
                    <a:pt x="166014" y="164211"/>
                  </a:lnTo>
                  <a:lnTo>
                    <a:pt x="167259" y="162941"/>
                  </a:lnTo>
                  <a:lnTo>
                    <a:pt x="168427" y="160401"/>
                  </a:lnTo>
                  <a:lnTo>
                    <a:pt x="169202" y="159131"/>
                  </a:lnTo>
                  <a:lnTo>
                    <a:pt x="173367" y="155346"/>
                  </a:lnTo>
                  <a:lnTo>
                    <a:pt x="173088" y="155943"/>
                  </a:lnTo>
                  <a:lnTo>
                    <a:pt x="172783" y="156565"/>
                  </a:lnTo>
                  <a:lnTo>
                    <a:pt x="172466" y="157124"/>
                  </a:lnTo>
                  <a:lnTo>
                    <a:pt x="174104" y="154622"/>
                  </a:lnTo>
                  <a:lnTo>
                    <a:pt x="173824" y="154889"/>
                  </a:lnTo>
                  <a:lnTo>
                    <a:pt x="173431" y="155244"/>
                  </a:lnTo>
                  <a:lnTo>
                    <a:pt x="174853" y="152781"/>
                  </a:lnTo>
                  <a:lnTo>
                    <a:pt x="176149" y="148971"/>
                  </a:lnTo>
                  <a:lnTo>
                    <a:pt x="178828" y="146431"/>
                  </a:lnTo>
                  <a:lnTo>
                    <a:pt x="175260" y="148971"/>
                  </a:lnTo>
                  <a:lnTo>
                    <a:pt x="181813" y="142621"/>
                  </a:lnTo>
                  <a:lnTo>
                    <a:pt x="188734" y="135001"/>
                  </a:lnTo>
                  <a:lnTo>
                    <a:pt x="196303" y="128651"/>
                  </a:lnTo>
                  <a:lnTo>
                    <a:pt x="204800" y="122301"/>
                  </a:lnTo>
                  <a:lnTo>
                    <a:pt x="204812" y="123571"/>
                  </a:lnTo>
                  <a:lnTo>
                    <a:pt x="206489" y="122301"/>
                  </a:lnTo>
                  <a:lnTo>
                    <a:pt x="216547" y="114681"/>
                  </a:lnTo>
                  <a:lnTo>
                    <a:pt x="217843" y="114681"/>
                  </a:lnTo>
                  <a:lnTo>
                    <a:pt x="223532" y="110871"/>
                  </a:lnTo>
                  <a:lnTo>
                    <a:pt x="228942" y="105791"/>
                  </a:lnTo>
                  <a:lnTo>
                    <a:pt x="232892" y="103251"/>
                  </a:lnTo>
                  <a:lnTo>
                    <a:pt x="234861" y="101981"/>
                  </a:lnTo>
                  <a:lnTo>
                    <a:pt x="232244" y="103251"/>
                  </a:lnTo>
                  <a:lnTo>
                    <a:pt x="236956" y="99441"/>
                  </a:lnTo>
                  <a:lnTo>
                    <a:pt x="243890" y="95631"/>
                  </a:lnTo>
                  <a:lnTo>
                    <a:pt x="251574" y="90551"/>
                  </a:lnTo>
                  <a:lnTo>
                    <a:pt x="258584" y="86741"/>
                  </a:lnTo>
                  <a:lnTo>
                    <a:pt x="258546" y="88011"/>
                  </a:lnTo>
                  <a:lnTo>
                    <a:pt x="260515" y="86741"/>
                  </a:lnTo>
                  <a:lnTo>
                    <a:pt x="264464" y="84201"/>
                  </a:lnTo>
                  <a:lnTo>
                    <a:pt x="269709" y="81661"/>
                  </a:lnTo>
                  <a:lnTo>
                    <a:pt x="275374" y="79121"/>
                  </a:lnTo>
                  <a:lnTo>
                    <a:pt x="281012" y="75311"/>
                  </a:lnTo>
                  <a:lnTo>
                    <a:pt x="286512" y="72771"/>
                  </a:lnTo>
                  <a:lnTo>
                    <a:pt x="309524" y="61341"/>
                  </a:lnTo>
                  <a:lnTo>
                    <a:pt x="315506" y="57531"/>
                  </a:lnTo>
                  <a:lnTo>
                    <a:pt x="322453" y="56261"/>
                  </a:lnTo>
                  <a:lnTo>
                    <a:pt x="329641" y="52451"/>
                  </a:lnTo>
                  <a:lnTo>
                    <a:pt x="326186" y="54991"/>
                  </a:lnTo>
                  <a:lnTo>
                    <a:pt x="331038" y="53721"/>
                  </a:lnTo>
                  <a:lnTo>
                    <a:pt x="332778" y="52451"/>
                  </a:lnTo>
                  <a:lnTo>
                    <a:pt x="334505" y="51181"/>
                  </a:lnTo>
                  <a:lnTo>
                    <a:pt x="340347" y="48641"/>
                  </a:lnTo>
                  <a:lnTo>
                    <a:pt x="341350" y="49911"/>
                  </a:lnTo>
                  <a:lnTo>
                    <a:pt x="343827" y="48641"/>
                  </a:lnTo>
                  <a:lnTo>
                    <a:pt x="351269" y="44831"/>
                  </a:lnTo>
                  <a:lnTo>
                    <a:pt x="354774" y="44831"/>
                  </a:lnTo>
                  <a:lnTo>
                    <a:pt x="362343" y="43561"/>
                  </a:lnTo>
                  <a:lnTo>
                    <a:pt x="358419" y="43561"/>
                  </a:lnTo>
                  <a:lnTo>
                    <a:pt x="372427" y="39751"/>
                  </a:lnTo>
                  <a:lnTo>
                    <a:pt x="387896" y="35941"/>
                  </a:lnTo>
                  <a:lnTo>
                    <a:pt x="382333" y="39751"/>
                  </a:lnTo>
                  <a:lnTo>
                    <a:pt x="380339" y="41021"/>
                  </a:lnTo>
                  <a:lnTo>
                    <a:pt x="390398" y="37211"/>
                  </a:lnTo>
                  <a:lnTo>
                    <a:pt x="392760" y="37211"/>
                  </a:lnTo>
                  <a:lnTo>
                    <a:pt x="396379" y="35941"/>
                  </a:lnTo>
                  <a:lnTo>
                    <a:pt x="399999" y="34671"/>
                  </a:lnTo>
                  <a:lnTo>
                    <a:pt x="400265" y="35941"/>
                  </a:lnTo>
                  <a:lnTo>
                    <a:pt x="406984" y="34671"/>
                  </a:lnTo>
                  <a:lnTo>
                    <a:pt x="413689" y="33401"/>
                  </a:lnTo>
                  <a:lnTo>
                    <a:pt x="414896" y="33401"/>
                  </a:lnTo>
                  <a:lnTo>
                    <a:pt x="411530" y="34671"/>
                  </a:lnTo>
                  <a:lnTo>
                    <a:pt x="416179" y="33401"/>
                  </a:lnTo>
                  <a:lnTo>
                    <a:pt x="427202" y="30861"/>
                  </a:lnTo>
                  <a:lnTo>
                    <a:pt x="438226" y="28321"/>
                  </a:lnTo>
                  <a:lnTo>
                    <a:pt x="424853" y="30861"/>
                  </a:lnTo>
                  <a:lnTo>
                    <a:pt x="426173" y="28321"/>
                  </a:lnTo>
                  <a:lnTo>
                    <a:pt x="435190" y="27051"/>
                  </a:lnTo>
                  <a:lnTo>
                    <a:pt x="442214" y="25781"/>
                  </a:lnTo>
                  <a:lnTo>
                    <a:pt x="449757" y="25057"/>
                  </a:lnTo>
                  <a:lnTo>
                    <a:pt x="448449" y="25781"/>
                  </a:lnTo>
                  <a:lnTo>
                    <a:pt x="458317" y="24511"/>
                  </a:lnTo>
                  <a:lnTo>
                    <a:pt x="467944" y="24511"/>
                  </a:lnTo>
                  <a:lnTo>
                    <a:pt x="474662" y="23241"/>
                  </a:lnTo>
                  <a:lnTo>
                    <a:pt x="479602" y="23241"/>
                  </a:lnTo>
                  <a:lnTo>
                    <a:pt x="477380" y="24511"/>
                  </a:lnTo>
                  <a:lnTo>
                    <a:pt x="482053" y="24511"/>
                  </a:lnTo>
                  <a:lnTo>
                    <a:pt x="482587" y="23241"/>
                  </a:lnTo>
                  <a:lnTo>
                    <a:pt x="485825" y="23241"/>
                  </a:lnTo>
                  <a:lnTo>
                    <a:pt x="490296" y="21971"/>
                  </a:lnTo>
                  <a:lnTo>
                    <a:pt x="505752" y="21971"/>
                  </a:lnTo>
                  <a:lnTo>
                    <a:pt x="505510" y="23241"/>
                  </a:lnTo>
                  <a:lnTo>
                    <a:pt x="507568" y="23241"/>
                  </a:lnTo>
                  <a:lnTo>
                    <a:pt x="509003" y="21971"/>
                  </a:lnTo>
                  <a:lnTo>
                    <a:pt x="513803" y="23241"/>
                  </a:lnTo>
                  <a:lnTo>
                    <a:pt x="510933" y="24511"/>
                  </a:lnTo>
                  <a:lnTo>
                    <a:pt x="520217" y="23241"/>
                  </a:lnTo>
                  <a:lnTo>
                    <a:pt x="526364" y="24511"/>
                  </a:lnTo>
                  <a:lnTo>
                    <a:pt x="535432" y="23241"/>
                  </a:lnTo>
                  <a:lnTo>
                    <a:pt x="534555" y="24511"/>
                  </a:lnTo>
                  <a:lnTo>
                    <a:pt x="531025" y="24511"/>
                  </a:lnTo>
                  <a:lnTo>
                    <a:pt x="565785" y="28321"/>
                  </a:lnTo>
                  <a:lnTo>
                    <a:pt x="577303" y="30861"/>
                  </a:lnTo>
                  <a:lnTo>
                    <a:pt x="577735" y="32131"/>
                  </a:lnTo>
                  <a:lnTo>
                    <a:pt x="580161" y="30861"/>
                  </a:lnTo>
                  <a:lnTo>
                    <a:pt x="586409" y="32131"/>
                  </a:lnTo>
                  <a:lnTo>
                    <a:pt x="591896" y="33401"/>
                  </a:lnTo>
                  <a:lnTo>
                    <a:pt x="597408" y="33401"/>
                  </a:lnTo>
                  <a:lnTo>
                    <a:pt x="601954" y="35941"/>
                  </a:lnTo>
                  <a:lnTo>
                    <a:pt x="601484" y="34671"/>
                  </a:lnTo>
                  <a:lnTo>
                    <a:pt x="610146" y="37211"/>
                  </a:lnTo>
                  <a:lnTo>
                    <a:pt x="620750" y="39751"/>
                  </a:lnTo>
                  <a:lnTo>
                    <a:pt x="628751" y="42291"/>
                  </a:lnTo>
                  <a:lnTo>
                    <a:pt x="629589" y="43561"/>
                  </a:lnTo>
                  <a:lnTo>
                    <a:pt x="640130" y="46101"/>
                  </a:lnTo>
                  <a:lnTo>
                    <a:pt x="649554" y="48641"/>
                  </a:lnTo>
                  <a:lnTo>
                    <a:pt x="667448" y="54991"/>
                  </a:lnTo>
                  <a:lnTo>
                    <a:pt x="673404" y="57531"/>
                  </a:lnTo>
                  <a:lnTo>
                    <a:pt x="679729" y="58801"/>
                  </a:lnTo>
                  <a:lnTo>
                    <a:pt x="686396" y="61341"/>
                  </a:lnTo>
                  <a:lnTo>
                    <a:pt x="692962" y="65151"/>
                  </a:lnTo>
                  <a:lnTo>
                    <a:pt x="700163" y="68961"/>
                  </a:lnTo>
                  <a:lnTo>
                    <a:pt x="708418" y="72771"/>
                  </a:lnTo>
                  <a:lnTo>
                    <a:pt x="720242" y="79121"/>
                  </a:lnTo>
                  <a:lnTo>
                    <a:pt x="736574" y="89281"/>
                  </a:lnTo>
                  <a:lnTo>
                    <a:pt x="754418" y="100711"/>
                  </a:lnTo>
                  <a:lnTo>
                    <a:pt x="770737" y="110871"/>
                  </a:lnTo>
                  <a:lnTo>
                    <a:pt x="797052" y="129921"/>
                  </a:lnTo>
                  <a:lnTo>
                    <a:pt x="802982" y="135001"/>
                  </a:lnTo>
                  <a:lnTo>
                    <a:pt x="808570" y="140081"/>
                  </a:lnTo>
                  <a:lnTo>
                    <a:pt x="814019" y="143891"/>
                  </a:lnTo>
                  <a:lnTo>
                    <a:pt x="852170" y="180721"/>
                  </a:lnTo>
                  <a:lnTo>
                    <a:pt x="877595" y="212471"/>
                  </a:lnTo>
                  <a:lnTo>
                    <a:pt x="885444" y="223901"/>
                  </a:lnTo>
                  <a:lnTo>
                    <a:pt x="893686" y="234061"/>
                  </a:lnTo>
                  <a:lnTo>
                    <a:pt x="908189" y="256921"/>
                  </a:lnTo>
                  <a:lnTo>
                    <a:pt x="912736" y="264541"/>
                  </a:lnTo>
                  <a:lnTo>
                    <a:pt x="917587" y="272161"/>
                  </a:lnTo>
                  <a:lnTo>
                    <a:pt x="920229" y="278511"/>
                  </a:lnTo>
                  <a:lnTo>
                    <a:pt x="924928" y="286131"/>
                  </a:lnTo>
                  <a:lnTo>
                    <a:pt x="926757" y="291211"/>
                  </a:lnTo>
                  <a:lnTo>
                    <a:pt x="929093" y="296291"/>
                  </a:lnTo>
                  <a:lnTo>
                    <a:pt x="931760" y="301371"/>
                  </a:lnTo>
                  <a:lnTo>
                    <a:pt x="934351" y="307721"/>
                  </a:lnTo>
                  <a:lnTo>
                    <a:pt x="937691" y="314071"/>
                  </a:lnTo>
                  <a:lnTo>
                    <a:pt x="939863" y="320421"/>
                  </a:lnTo>
                  <a:lnTo>
                    <a:pt x="947356" y="340741"/>
                  </a:lnTo>
                  <a:lnTo>
                    <a:pt x="950874" y="350901"/>
                  </a:lnTo>
                  <a:lnTo>
                    <a:pt x="953795" y="361061"/>
                  </a:lnTo>
                  <a:lnTo>
                    <a:pt x="956030" y="368681"/>
                  </a:lnTo>
                  <a:lnTo>
                    <a:pt x="957173" y="371373"/>
                  </a:lnTo>
                  <a:lnTo>
                    <a:pt x="957008" y="369951"/>
                  </a:lnTo>
                  <a:lnTo>
                    <a:pt x="957554" y="368681"/>
                  </a:lnTo>
                  <a:lnTo>
                    <a:pt x="959167" y="376301"/>
                  </a:lnTo>
                  <a:lnTo>
                    <a:pt x="961085" y="383921"/>
                  </a:lnTo>
                  <a:lnTo>
                    <a:pt x="962393" y="390271"/>
                  </a:lnTo>
                  <a:lnTo>
                    <a:pt x="962177" y="392811"/>
                  </a:lnTo>
                  <a:lnTo>
                    <a:pt x="961504" y="390271"/>
                  </a:lnTo>
                  <a:lnTo>
                    <a:pt x="960628" y="390271"/>
                  </a:lnTo>
                  <a:lnTo>
                    <a:pt x="962380" y="396621"/>
                  </a:lnTo>
                  <a:lnTo>
                    <a:pt x="964412" y="402971"/>
                  </a:lnTo>
                  <a:lnTo>
                    <a:pt x="967282" y="419481"/>
                  </a:lnTo>
                  <a:lnTo>
                    <a:pt x="967346" y="424561"/>
                  </a:lnTo>
                  <a:lnTo>
                    <a:pt x="968133" y="418211"/>
                  </a:lnTo>
                  <a:lnTo>
                    <a:pt x="969911" y="432181"/>
                  </a:lnTo>
                  <a:lnTo>
                    <a:pt x="970178" y="434733"/>
                  </a:lnTo>
                  <a:lnTo>
                    <a:pt x="970838" y="438531"/>
                  </a:lnTo>
                  <a:lnTo>
                    <a:pt x="972883" y="446151"/>
                  </a:lnTo>
                  <a:lnTo>
                    <a:pt x="973467" y="453771"/>
                  </a:lnTo>
                  <a:lnTo>
                    <a:pt x="974877" y="475361"/>
                  </a:lnTo>
                  <a:lnTo>
                    <a:pt x="975410" y="484251"/>
                  </a:lnTo>
                  <a:lnTo>
                    <a:pt x="975715" y="493141"/>
                  </a:lnTo>
                  <a:lnTo>
                    <a:pt x="975702" y="503301"/>
                  </a:lnTo>
                  <a:lnTo>
                    <a:pt x="975067" y="512191"/>
                  </a:lnTo>
                  <a:lnTo>
                    <a:pt x="972731" y="547751"/>
                  </a:lnTo>
                  <a:lnTo>
                    <a:pt x="972642" y="549021"/>
                  </a:lnTo>
                  <a:lnTo>
                    <a:pt x="971219" y="559181"/>
                  </a:lnTo>
                  <a:lnTo>
                    <a:pt x="969848" y="569341"/>
                  </a:lnTo>
                  <a:lnTo>
                    <a:pt x="968540" y="580771"/>
                  </a:lnTo>
                  <a:lnTo>
                    <a:pt x="967282" y="592201"/>
                  </a:lnTo>
                  <a:lnTo>
                    <a:pt x="967079" y="587121"/>
                  </a:lnTo>
                  <a:lnTo>
                    <a:pt x="966838" y="590931"/>
                  </a:lnTo>
                  <a:lnTo>
                    <a:pt x="966393" y="594741"/>
                  </a:lnTo>
                  <a:lnTo>
                    <a:pt x="965517" y="598551"/>
                  </a:lnTo>
                  <a:lnTo>
                    <a:pt x="964323" y="604901"/>
                  </a:lnTo>
                  <a:lnTo>
                    <a:pt x="963307" y="604901"/>
                  </a:lnTo>
                  <a:lnTo>
                    <a:pt x="960158" y="612521"/>
                  </a:lnTo>
                  <a:lnTo>
                    <a:pt x="958443" y="618871"/>
                  </a:lnTo>
                  <a:lnTo>
                    <a:pt x="957160" y="626491"/>
                  </a:lnTo>
                  <a:lnTo>
                    <a:pt x="955763" y="632841"/>
                  </a:lnTo>
                  <a:lnTo>
                    <a:pt x="955408" y="640461"/>
                  </a:lnTo>
                  <a:lnTo>
                    <a:pt x="952868" y="647534"/>
                  </a:lnTo>
                  <a:lnTo>
                    <a:pt x="945946" y="665861"/>
                  </a:lnTo>
                  <a:lnTo>
                    <a:pt x="944892" y="668413"/>
                  </a:lnTo>
                  <a:lnTo>
                    <a:pt x="943102" y="676021"/>
                  </a:lnTo>
                  <a:lnTo>
                    <a:pt x="943571" y="672211"/>
                  </a:lnTo>
                  <a:lnTo>
                    <a:pt x="934135" y="693801"/>
                  </a:lnTo>
                  <a:lnTo>
                    <a:pt x="923112" y="716661"/>
                  </a:lnTo>
                  <a:lnTo>
                    <a:pt x="910628" y="738251"/>
                  </a:lnTo>
                  <a:lnTo>
                    <a:pt x="896848" y="761111"/>
                  </a:lnTo>
                  <a:lnTo>
                    <a:pt x="893165" y="767461"/>
                  </a:lnTo>
                  <a:lnTo>
                    <a:pt x="889190" y="772541"/>
                  </a:lnTo>
                  <a:lnTo>
                    <a:pt x="885101" y="777621"/>
                  </a:lnTo>
                  <a:lnTo>
                    <a:pt x="881075" y="783971"/>
                  </a:lnTo>
                  <a:lnTo>
                    <a:pt x="877011" y="789051"/>
                  </a:lnTo>
                  <a:lnTo>
                    <a:pt x="872998" y="794131"/>
                  </a:lnTo>
                  <a:lnTo>
                    <a:pt x="868908" y="799211"/>
                  </a:lnTo>
                  <a:lnTo>
                    <a:pt x="864577" y="805561"/>
                  </a:lnTo>
                  <a:lnTo>
                    <a:pt x="843381" y="828421"/>
                  </a:lnTo>
                  <a:lnTo>
                    <a:pt x="837387" y="834771"/>
                  </a:lnTo>
                  <a:lnTo>
                    <a:pt x="834301" y="838581"/>
                  </a:lnTo>
                  <a:lnTo>
                    <a:pt x="830770" y="841209"/>
                  </a:lnTo>
                  <a:lnTo>
                    <a:pt x="827659" y="843661"/>
                  </a:lnTo>
                  <a:lnTo>
                    <a:pt x="830338" y="842391"/>
                  </a:lnTo>
                  <a:lnTo>
                    <a:pt x="820115" y="851281"/>
                  </a:lnTo>
                  <a:lnTo>
                    <a:pt x="809599" y="861441"/>
                  </a:lnTo>
                  <a:lnTo>
                    <a:pt x="799350" y="870331"/>
                  </a:lnTo>
                  <a:lnTo>
                    <a:pt x="789876" y="876681"/>
                  </a:lnTo>
                  <a:lnTo>
                    <a:pt x="781507" y="881761"/>
                  </a:lnTo>
                  <a:lnTo>
                    <a:pt x="773861" y="889381"/>
                  </a:lnTo>
                  <a:lnTo>
                    <a:pt x="767473" y="894461"/>
                  </a:lnTo>
                  <a:lnTo>
                    <a:pt x="762901" y="898271"/>
                  </a:lnTo>
                  <a:lnTo>
                    <a:pt x="754049" y="903351"/>
                  </a:lnTo>
                  <a:lnTo>
                    <a:pt x="746760" y="907161"/>
                  </a:lnTo>
                  <a:lnTo>
                    <a:pt x="742759" y="909701"/>
                  </a:lnTo>
                  <a:lnTo>
                    <a:pt x="743775" y="908431"/>
                  </a:lnTo>
                  <a:lnTo>
                    <a:pt x="737044" y="912241"/>
                  </a:lnTo>
                  <a:lnTo>
                    <a:pt x="731100" y="917321"/>
                  </a:lnTo>
                  <a:lnTo>
                    <a:pt x="723734" y="921131"/>
                  </a:lnTo>
                  <a:lnTo>
                    <a:pt x="718045" y="924941"/>
                  </a:lnTo>
                  <a:lnTo>
                    <a:pt x="711962" y="927481"/>
                  </a:lnTo>
                  <a:lnTo>
                    <a:pt x="705358" y="931291"/>
                  </a:lnTo>
                  <a:lnTo>
                    <a:pt x="698157" y="933831"/>
                  </a:lnTo>
                  <a:lnTo>
                    <a:pt x="696264" y="935101"/>
                  </a:lnTo>
                  <a:lnTo>
                    <a:pt x="692010" y="936371"/>
                  </a:lnTo>
                  <a:lnTo>
                    <a:pt x="686676" y="938911"/>
                  </a:lnTo>
                  <a:lnTo>
                    <a:pt x="658418" y="950341"/>
                  </a:lnTo>
                  <a:lnTo>
                    <a:pt x="650240" y="954151"/>
                  </a:lnTo>
                  <a:lnTo>
                    <a:pt x="644385" y="955421"/>
                  </a:lnTo>
                  <a:lnTo>
                    <a:pt x="641883" y="955421"/>
                  </a:lnTo>
                  <a:lnTo>
                    <a:pt x="641718" y="956691"/>
                  </a:lnTo>
                  <a:lnTo>
                    <a:pt x="631482" y="957961"/>
                  </a:lnTo>
                  <a:lnTo>
                    <a:pt x="611441" y="963041"/>
                  </a:lnTo>
                  <a:lnTo>
                    <a:pt x="601446" y="966851"/>
                  </a:lnTo>
                  <a:lnTo>
                    <a:pt x="591235" y="968121"/>
                  </a:lnTo>
                  <a:lnTo>
                    <a:pt x="580758" y="970661"/>
                  </a:lnTo>
                  <a:lnTo>
                    <a:pt x="558914" y="973201"/>
                  </a:lnTo>
                  <a:lnTo>
                    <a:pt x="560451" y="973201"/>
                  </a:lnTo>
                  <a:lnTo>
                    <a:pt x="545414" y="977011"/>
                  </a:lnTo>
                  <a:lnTo>
                    <a:pt x="499275" y="984631"/>
                  </a:lnTo>
                  <a:lnTo>
                    <a:pt x="517245" y="990981"/>
                  </a:lnTo>
                  <a:lnTo>
                    <a:pt x="544893" y="992251"/>
                  </a:lnTo>
                  <a:lnTo>
                    <a:pt x="572643" y="992251"/>
                  </a:lnTo>
                  <a:lnTo>
                    <a:pt x="591185" y="988441"/>
                  </a:lnTo>
                  <a:lnTo>
                    <a:pt x="594271" y="988441"/>
                  </a:lnTo>
                  <a:lnTo>
                    <a:pt x="597382" y="987171"/>
                  </a:lnTo>
                  <a:lnTo>
                    <a:pt x="600443" y="987171"/>
                  </a:lnTo>
                  <a:lnTo>
                    <a:pt x="645807" y="974471"/>
                  </a:lnTo>
                  <a:lnTo>
                    <a:pt x="698309" y="955421"/>
                  </a:lnTo>
                  <a:lnTo>
                    <a:pt x="715149" y="946531"/>
                  </a:lnTo>
                  <a:lnTo>
                    <a:pt x="742111" y="933831"/>
                  </a:lnTo>
                  <a:lnTo>
                    <a:pt x="781494" y="909701"/>
                  </a:lnTo>
                  <a:lnTo>
                    <a:pt x="817435" y="884301"/>
                  </a:lnTo>
                  <a:lnTo>
                    <a:pt x="861288" y="842391"/>
                  </a:lnTo>
                  <a:lnTo>
                    <a:pt x="869721" y="833501"/>
                  </a:lnTo>
                  <a:lnTo>
                    <a:pt x="914806" y="776351"/>
                  </a:lnTo>
                  <a:lnTo>
                    <a:pt x="950277" y="711581"/>
                  </a:lnTo>
                  <a:lnTo>
                    <a:pt x="965517" y="676021"/>
                  </a:lnTo>
                  <a:lnTo>
                    <a:pt x="976718" y="644448"/>
                  </a:lnTo>
                  <a:lnTo>
                    <a:pt x="976782" y="644283"/>
                  </a:lnTo>
                  <a:lnTo>
                    <a:pt x="980338" y="623951"/>
                  </a:lnTo>
                  <a:lnTo>
                    <a:pt x="982484" y="616331"/>
                  </a:lnTo>
                  <a:lnTo>
                    <a:pt x="984592" y="609981"/>
                  </a:lnTo>
                  <a:lnTo>
                    <a:pt x="986675" y="602361"/>
                  </a:lnTo>
                  <a:lnTo>
                    <a:pt x="988618" y="594741"/>
                  </a:lnTo>
                  <a:lnTo>
                    <a:pt x="988910" y="592201"/>
                  </a:lnTo>
                  <a:lnTo>
                    <a:pt x="989495" y="587121"/>
                  </a:lnTo>
                  <a:lnTo>
                    <a:pt x="990892" y="579501"/>
                  </a:lnTo>
                  <a:lnTo>
                    <a:pt x="994600" y="555371"/>
                  </a:lnTo>
                  <a:lnTo>
                    <a:pt x="996099" y="547751"/>
                  </a:lnTo>
                  <a:lnTo>
                    <a:pt x="995921" y="543941"/>
                  </a:lnTo>
                  <a:lnTo>
                    <a:pt x="995870" y="542671"/>
                  </a:lnTo>
                  <a:lnTo>
                    <a:pt x="995743" y="539915"/>
                  </a:lnTo>
                  <a:lnTo>
                    <a:pt x="995692" y="538861"/>
                  </a:lnTo>
                  <a:lnTo>
                    <a:pt x="996302" y="529971"/>
                  </a:lnTo>
                  <a:lnTo>
                    <a:pt x="996886" y="518541"/>
                  </a:lnTo>
                  <a:lnTo>
                    <a:pt x="997356" y="505841"/>
                  </a:lnTo>
                  <a:lnTo>
                    <a:pt x="997432" y="493141"/>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2" name="Google Shape;82;p3"/>
            <p:cNvSpPr/>
            <p:nvPr/>
          </p:nvSpPr>
          <p:spPr>
            <a:xfrm>
              <a:off x="3740391" y="4947970"/>
              <a:ext cx="997585" cy="1661795"/>
            </a:xfrm>
            <a:custGeom>
              <a:rect b="b" l="l" r="r" t="t"/>
              <a:pathLst>
                <a:path extrusionOk="0" h="1661795" w="997585">
                  <a:moveTo>
                    <a:pt x="43561" y="1320126"/>
                  </a:moveTo>
                  <a:lnTo>
                    <a:pt x="42354" y="1316329"/>
                  </a:lnTo>
                  <a:lnTo>
                    <a:pt x="41757" y="1315046"/>
                  </a:lnTo>
                  <a:lnTo>
                    <a:pt x="42138" y="1316329"/>
                  </a:lnTo>
                  <a:lnTo>
                    <a:pt x="43561" y="1320126"/>
                  </a:lnTo>
                  <a:close/>
                </a:path>
                <a:path extrusionOk="0" h="1661795" w="997585">
                  <a:moveTo>
                    <a:pt x="72720" y="1388630"/>
                  </a:moveTo>
                  <a:lnTo>
                    <a:pt x="71513" y="1384134"/>
                  </a:lnTo>
                  <a:lnTo>
                    <a:pt x="72212" y="1387538"/>
                  </a:lnTo>
                  <a:lnTo>
                    <a:pt x="72720" y="1388630"/>
                  </a:lnTo>
                  <a:close/>
                </a:path>
                <a:path extrusionOk="0" h="1661795" w="997585">
                  <a:moveTo>
                    <a:pt x="116700" y="1489036"/>
                  </a:moveTo>
                  <a:lnTo>
                    <a:pt x="114515" y="1486496"/>
                  </a:lnTo>
                  <a:lnTo>
                    <a:pt x="114033" y="1485963"/>
                  </a:lnTo>
                  <a:lnTo>
                    <a:pt x="114300" y="1486496"/>
                  </a:lnTo>
                  <a:lnTo>
                    <a:pt x="116700" y="1489036"/>
                  </a:lnTo>
                  <a:close/>
                </a:path>
                <a:path extrusionOk="0" h="1661795" w="997585">
                  <a:moveTo>
                    <a:pt x="169913" y="1515757"/>
                  </a:moveTo>
                  <a:lnTo>
                    <a:pt x="166382" y="1511896"/>
                  </a:lnTo>
                  <a:lnTo>
                    <a:pt x="167614" y="1513573"/>
                  </a:lnTo>
                  <a:lnTo>
                    <a:pt x="169913" y="1515757"/>
                  </a:lnTo>
                  <a:close/>
                </a:path>
                <a:path extrusionOk="0" h="1661795" w="997585">
                  <a:moveTo>
                    <a:pt x="226110" y="1562354"/>
                  </a:moveTo>
                  <a:lnTo>
                    <a:pt x="225259" y="1561299"/>
                  </a:lnTo>
                  <a:lnTo>
                    <a:pt x="225412" y="1561998"/>
                  </a:lnTo>
                  <a:lnTo>
                    <a:pt x="225958" y="1562354"/>
                  </a:lnTo>
                  <a:lnTo>
                    <a:pt x="226110" y="1562354"/>
                  </a:lnTo>
                  <a:close/>
                </a:path>
                <a:path extrusionOk="0" h="1661795" w="997585">
                  <a:moveTo>
                    <a:pt x="234607" y="1568056"/>
                  </a:moveTo>
                  <a:lnTo>
                    <a:pt x="226275" y="1562569"/>
                  </a:lnTo>
                  <a:lnTo>
                    <a:pt x="226110" y="1562354"/>
                  </a:lnTo>
                  <a:lnTo>
                    <a:pt x="226212" y="1562569"/>
                  </a:lnTo>
                  <a:lnTo>
                    <a:pt x="229362" y="1565109"/>
                  </a:lnTo>
                  <a:lnTo>
                    <a:pt x="232295" y="1567002"/>
                  </a:lnTo>
                  <a:lnTo>
                    <a:pt x="234607" y="1568056"/>
                  </a:lnTo>
                  <a:close/>
                </a:path>
                <a:path extrusionOk="0" h="1661795" w="997585">
                  <a:moveTo>
                    <a:pt x="323164" y="1634363"/>
                  </a:moveTo>
                  <a:lnTo>
                    <a:pt x="319595" y="1632712"/>
                  </a:lnTo>
                  <a:lnTo>
                    <a:pt x="318706" y="1632546"/>
                  </a:lnTo>
                  <a:lnTo>
                    <a:pt x="323164" y="1634363"/>
                  </a:lnTo>
                  <a:close/>
                </a:path>
                <a:path extrusionOk="0" h="1661795" w="997585">
                  <a:moveTo>
                    <a:pt x="328066" y="1636356"/>
                  </a:moveTo>
                  <a:lnTo>
                    <a:pt x="323164" y="1634363"/>
                  </a:lnTo>
                  <a:lnTo>
                    <a:pt x="324739" y="1635086"/>
                  </a:lnTo>
                  <a:lnTo>
                    <a:pt x="328066" y="1636356"/>
                  </a:lnTo>
                  <a:close/>
                </a:path>
                <a:path extrusionOk="0" h="1661795" w="997585">
                  <a:moveTo>
                    <a:pt x="401802" y="1645386"/>
                  </a:moveTo>
                  <a:lnTo>
                    <a:pt x="401789" y="1645246"/>
                  </a:lnTo>
                  <a:lnTo>
                    <a:pt x="401129" y="1645246"/>
                  </a:lnTo>
                  <a:lnTo>
                    <a:pt x="401802" y="1645386"/>
                  </a:lnTo>
                  <a:close/>
                </a:path>
                <a:path extrusionOk="0" h="1661795" w="997585">
                  <a:moveTo>
                    <a:pt x="424103" y="1648688"/>
                  </a:moveTo>
                  <a:lnTo>
                    <a:pt x="420662" y="1648282"/>
                  </a:lnTo>
                  <a:lnTo>
                    <a:pt x="420776" y="1648485"/>
                  </a:lnTo>
                  <a:lnTo>
                    <a:pt x="422211" y="1648904"/>
                  </a:lnTo>
                  <a:lnTo>
                    <a:pt x="424103" y="1648688"/>
                  </a:lnTo>
                  <a:close/>
                </a:path>
                <a:path extrusionOk="0" h="1661795" w="997585">
                  <a:moveTo>
                    <a:pt x="477088" y="253314"/>
                  </a:moveTo>
                  <a:lnTo>
                    <a:pt x="476313" y="254660"/>
                  </a:lnTo>
                  <a:lnTo>
                    <a:pt x="476910" y="253911"/>
                  </a:lnTo>
                  <a:lnTo>
                    <a:pt x="477012" y="253568"/>
                  </a:lnTo>
                  <a:lnTo>
                    <a:pt x="477088" y="253314"/>
                  </a:lnTo>
                  <a:close/>
                </a:path>
                <a:path extrusionOk="0" h="1661795" w="997585">
                  <a:moveTo>
                    <a:pt x="484390" y="1612"/>
                  </a:moveTo>
                  <a:lnTo>
                    <a:pt x="483908" y="0"/>
                  </a:lnTo>
                  <a:lnTo>
                    <a:pt x="484111" y="1117"/>
                  </a:lnTo>
                  <a:lnTo>
                    <a:pt x="484390" y="1612"/>
                  </a:lnTo>
                  <a:close/>
                </a:path>
                <a:path extrusionOk="0" h="1661795" w="997585">
                  <a:moveTo>
                    <a:pt x="997432" y="1162646"/>
                  </a:moveTo>
                  <a:lnTo>
                    <a:pt x="996200" y="1138516"/>
                  </a:lnTo>
                  <a:lnTo>
                    <a:pt x="995730" y="1125816"/>
                  </a:lnTo>
                  <a:lnTo>
                    <a:pt x="995146" y="1116926"/>
                  </a:lnTo>
                  <a:lnTo>
                    <a:pt x="995070" y="1115656"/>
                  </a:lnTo>
                  <a:lnTo>
                    <a:pt x="994981" y="1114386"/>
                  </a:lnTo>
                  <a:lnTo>
                    <a:pt x="993559" y="1101686"/>
                  </a:lnTo>
                  <a:lnTo>
                    <a:pt x="991920" y="1101686"/>
                  </a:lnTo>
                  <a:lnTo>
                    <a:pt x="989799" y="1087716"/>
                  </a:lnTo>
                  <a:lnTo>
                    <a:pt x="989215" y="1083906"/>
                  </a:lnTo>
                  <a:lnTo>
                    <a:pt x="990282" y="1085176"/>
                  </a:lnTo>
                  <a:lnTo>
                    <a:pt x="990180" y="1083906"/>
                  </a:lnTo>
                  <a:lnTo>
                    <a:pt x="989888" y="1080096"/>
                  </a:lnTo>
                  <a:lnTo>
                    <a:pt x="985862" y="1062316"/>
                  </a:lnTo>
                  <a:lnTo>
                    <a:pt x="980414" y="1038186"/>
                  </a:lnTo>
                  <a:lnTo>
                    <a:pt x="963447" y="987386"/>
                  </a:lnTo>
                  <a:lnTo>
                    <a:pt x="943038" y="942936"/>
                  </a:lnTo>
                  <a:lnTo>
                    <a:pt x="918578" y="901026"/>
                  </a:lnTo>
                  <a:lnTo>
                    <a:pt x="890676" y="861656"/>
                  </a:lnTo>
                  <a:lnTo>
                    <a:pt x="887577" y="857846"/>
                  </a:lnTo>
                  <a:lnTo>
                    <a:pt x="884847" y="852766"/>
                  </a:lnTo>
                  <a:lnTo>
                    <a:pt x="881456" y="850226"/>
                  </a:lnTo>
                  <a:lnTo>
                    <a:pt x="851382" y="817206"/>
                  </a:lnTo>
                  <a:lnTo>
                    <a:pt x="818832" y="786726"/>
                  </a:lnTo>
                  <a:lnTo>
                    <a:pt x="813282" y="782916"/>
                  </a:lnTo>
                  <a:lnTo>
                    <a:pt x="795972" y="768946"/>
                  </a:lnTo>
                  <a:lnTo>
                    <a:pt x="784491" y="761326"/>
                  </a:lnTo>
                  <a:lnTo>
                    <a:pt x="736968" y="730846"/>
                  </a:lnTo>
                  <a:lnTo>
                    <a:pt x="699020" y="711796"/>
                  </a:lnTo>
                  <a:lnTo>
                    <a:pt x="680453" y="704176"/>
                  </a:lnTo>
                  <a:lnTo>
                    <a:pt x="671322" y="700366"/>
                  </a:lnTo>
                  <a:lnTo>
                    <a:pt x="614781" y="683856"/>
                  </a:lnTo>
                  <a:lnTo>
                    <a:pt x="542798" y="672426"/>
                  </a:lnTo>
                  <a:lnTo>
                    <a:pt x="506907" y="669886"/>
                  </a:lnTo>
                  <a:lnTo>
                    <a:pt x="493839" y="669886"/>
                  </a:lnTo>
                  <a:lnTo>
                    <a:pt x="486422" y="671156"/>
                  </a:lnTo>
                  <a:lnTo>
                    <a:pt x="485355" y="671156"/>
                  </a:lnTo>
                  <a:lnTo>
                    <a:pt x="486067" y="669886"/>
                  </a:lnTo>
                  <a:lnTo>
                    <a:pt x="479793" y="671156"/>
                  </a:lnTo>
                  <a:lnTo>
                    <a:pt x="472617" y="671156"/>
                  </a:lnTo>
                  <a:lnTo>
                    <a:pt x="464896" y="672426"/>
                  </a:lnTo>
                  <a:lnTo>
                    <a:pt x="448881" y="672426"/>
                  </a:lnTo>
                  <a:lnTo>
                    <a:pt x="406869" y="678776"/>
                  </a:lnTo>
                  <a:lnTo>
                    <a:pt x="398589" y="678776"/>
                  </a:lnTo>
                  <a:lnTo>
                    <a:pt x="391147" y="681316"/>
                  </a:lnTo>
                  <a:lnTo>
                    <a:pt x="392861" y="681316"/>
                  </a:lnTo>
                  <a:lnTo>
                    <a:pt x="360286" y="688936"/>
                  </a:lnTo>
                  <a:lnTo>
                    <a:pt x="344297" y="694016"/>
                  </a:lnTo>
                  <a:lnTo>
                    <a:pt x="313105" y="705446"/>
                  </a:lnTo>
                  <a:lnTo>
                    <a:pt x="305346" y="707986"/>
                  </a:lnTo>
                  <a:lnTo>
                    <a:pt x="297891" y="711796"/>
                  </a:lnTo>
                  <a:lnTo>
                    <a:pt x="268287" y="725766"/>
                  </a:lnTo>
                  <a:lnTo>
                    <a:pt x="240017" y="742276"/>
                  </a:lnTo>
                  <a:lnTo>
                    <a:pt x="186804" y="780376"/>
                  </a:lnTo>
                  <a:lnTo>
                    <a:pt x="126123" y="838796"/>
                  </a:lnTo>
                  <a:lnTo>
                    <a:pt x="93967" y="879436"/>
                  </a:lnTo>
                  <a:lnTo>
                    <a:pt x="66065" y="923886"/>
                  </a:lnTo>
                  <a:lnTo>
                    <a:pt x="42405" y="970876"/>
                  </a:lnTo>
                  <a:lnTo>
                    <a:pt x="22987" y="1020406"/>
                  </a:lnTo>
                  <a:lnTo>
                    <a:pt x="10223" y="1066126"/>
                  </a:lnTo>
                  <a:lnTo>
                    <a:pt x="8420" y="1077556"/>
                  </a:lnTo>
                  <a:lnTo>
                    <a:pt x="7518" y="1082636"/>
                  </a:lnTo>
                  <a:lnTo>
                    <a:pt x="2451" y="1115656"/>
                  </a:lnTo>
                  <a:lnTo>
                    <a:pt x="2019" y="1123276"/>
                  </a:lnTo>
                  <a:lnTo>
                    <a:pt x="1536" y="1133436"/>
                  </a:lnTo>
                  <a:lnTo>
                    <a:pt x="228" y="1162646"/>
                  </a:lnTo>
                  <a:lnTo>
                    <a:pt x="114" y="1165186"/>
                  </a:lnTo>
                  <a:lnTo>
                    <a:pt x="0" y="1167726"/>
                  </a:lnTo>
                  <a:lnTo>
                    <a:pt x="1447" y="1194396"/>
                  </a:lnTo>
                  <a:lnTo>
                    <a:pt x="1828" y="1202016"/>
                  </a:lnTo>
                  <a:lnTo>
                    <a:pt x="2387" y="1212176"/>
                  </a:lnTo>
                  <a:lnTo>
                    <a:pt x="2755" y="1217256"/>
                  </a:lnTo>
                  <a:lnTo>
                    <a:pt x="2844" y="1218526"/>
                  </a:lnTo>
                  <a:lnTo>
                    <a:pt x="2933" y="1219796"/>
                  </a:lnTo>
                  <a:lnTo>
                    <a:pt x="3022" y="1221066"/>
                  </a:lnTo>
                  <a:lnTo>
                    <a:pt x="5676" y="1238846"/>
                  </a:lnTo>
                  <a:lnTo>
                    <a:pt x="8242" y="1256626"/>
                  </a:lnTo>
                  <a:lnTo>
                    <a:pt x="11303" y="1274406"/>
                  </a:lnTo>
                  <a:lnTo>
                    <a:pt x="15430" y="1290916"/>
                  </a:lnTo>
                  <a:lnTo>
                    <a:pt x="15798" y="1293456"/>
                  </a:lnTo>
                  <a:lnTo>
                    <a:pt x="26263" y="1330286"/>
                  </a:lnTo>
                  <a:lnTo>
                    <a:pt x="55079" y="1397596"/>
                  </a:lnTo>
                  <a:lnTo>
                    <a:pt x="74536" y="1431886"/>
                  </a:lnTo>
                  <a:lnTo>
                    <a:pt x="109943" y="1481416"/>
                  </a:lnTo>
                  <a:lnTo>
                    <a:pt x="114033" y="1485963"/>
                  </a:lnTo>
                  <a:lnTo>
                    <a:pt x="110667" y="1479156"/>
                  </a:lnTo>
                  <a:lnTo>
                    <a:pt x="114401" y="1483956"/>
                  </a:lnTo>
                  <a:lnTo>
                    <a:pt x="117005" y="1486496"/>
                  </a:lnTo>
                  <a:lnTo>
                    <a:pt x="119913" y="1489036"/>
                  </a:lnTo>
                  <a:lnTo>
                    <a:pt x="122529" y="1492846"/>
                  </a:lnTo>
                  <a:lnTo>
                    <a:pt x="143713" y="1516100"/>
                  </a:lnTo>
                  <a:lnTo>
                    <a:pt x="144627" y="1517078"/>
                  </a:lnTo>
                  <a:lnTo>
                    <a:pt x="151574" y="1523326"/>
                  </a:lnTo>
                  <a:lnTo>
                    <a:pt x="158635" y="1530946"/>
                  </a:lnTo>
                  <a:lnTo>
                    <a:pt x="165582" y="1537296"/>
                  </a:lnTo>
                  <a:lnTo>
                    <a:pt x="172415" y="1543646"/>
                  </a:lnTo>
                  <a:lnTo>
                    <a:pt x="179298" y="1548726"/>
                  </a:lnTo>
                  <a:lnTo>
                    <a:pt x="186461" y="1555076"/>
                  </a:lnTo>
                  <a:lnTo>
                    <a:pt x="194119" y="1561426"/>
                  </a:lnTo>
                  <a:lnTo>
                    <a:pt x="210197" y="1572856"/>
                  </a:lnTo>
                  <a:lnTo>
                    <a:pt x="215798" y="1576666"/>
                  </a:lnTo>
                  <a:lnTo>
                    <a:pt x="221513" y="1581746"/>
                  </a:lnTo>
                  <a:lnTo>
                    <a:pt x="225552" y="1583258"/>
                  </a:lnTo>
                  <a:lnTo>
                    <a:pt x="228892" y="1585556"/>
                  </a:lnTo>
                  <a:lnTo>
                    <a:pt x="232359" y="1586826"/>
                  </a:lnTo>
                  <a:lnTo>
                    <a:pt x="250278" y="1596986"/>
                  </a:lnTo>
                  <a:lnTo>
                    <a:pt x="256425" y="1600796"/>
                  </a:lnTo>
                  <a:lnTo>
                    <a:pt x="263817" y="1605876"/>
                  </a:lnTo>
                  <a:lnTo>
                    <a:pt x="272757" y="1609686"/>
                  </a:lnTo>
                  <a:lnTo>
                    <a:pt x="295033" y="1621116"/>
                  </a:lnTo>
                  <a:lnTo>
                    <a:pt x="301586" y="1624926"/>
                  </a:lnTo>
                  <a:lnTo>
                    <a:pt x="308762" y="1628736"/>
                  </a:lnTo>
                  <a:lnTo>
                    <a:pt x="316509" y="1631276"/>
                  </a:lnTo>
                  <a:lnTo>
                    <a:pt x="319595" y="1632712"/>
                  </a:lnTo>
                  <a:lnTo>
                    <a:pt x="325894" y="1633816"/>
                  </a:lnTo>
                  <a:lnTo>
                    <a:pt x="333146" y="1636356"/>
                  </a:lnTo>
                  <a:lnTo>
                    <a:pt x="340982" y="1638896"/>
                  </a:lnTo>
                  <a:lnTo>
                    <a:pt x="349872" y="1641436"/>
                  </a:lnTo>
                  <a:lnTo>
                    <a:pt x="352501" y="1642706"/>
                  </a:lnTo>
                  <a:lnTo>
                    <a:pt x="352844" y="1643202"/>
                  </a:lnTo>
                  <a:lnTo>
                    <a:pt x="352729" y="1643735"/>
                  </a:lnTo>
                  <a:lnTo>
                    <a:pt x="353263" y="1643761"/>
                  </a:lnTo>
                  <a:lnTo>
                    <a:pt x="353428" y="1643976"/>
                  </a:lnTo>
                  <a:lnTo>
                    <a:pt x="353593" y="1643976"/>
                  </a:lnTo>
                  <a:lnTo>
                    <a:pt x="385940" y="1651596"/>
                  </a:lnTo>
                  <a:lnTo>
                    <a:pt x="395592" y="1655406"/>
                  </a:lnTo>
                  <a:lnTo>
                    <a:pt x="401205" y="1656676"/>
                  </a:lnTo>
                  <a:lnTo>
                    <a:pt x="405714" y="1655406"/>
                  </a:lnTo>
                  <a:lnTo>
                    <a:pt x="428244" y="1659216"/>
                  </a:lnTo>
                  <a:lnTo>
                    <a:pt x="426123" y="1657946"/>
                  </a:lnTo>
                  <a:lnTo>
                    <a:pt x="430872" y="1657946"/>
                  </a:lnTo>
                  <a:lnTo>
                    <a:pt x="436867" y="1659216"/>
                  </a:lnTo>
                  <a:lnTo>
                    <a:pt x="437438" y="1659216"/>
                  </a:lnTo>
                  <a:lnTo>
                    <a:pt x="445046" y="1660842"/>
                  </a:lnTo>
                  <a:lnTo>
                    <a:pt x="450964" y="1661782"/>
                  </a:lnTo>
                  <a:lnTo>
                    <a:pt x="448741" y="1661071"/>
                  </a:lnTo>
                  <a:lnTo>
                    <a:pt x="447205" y="1660664"/>
                  </a:lnTo>
                  <a:lnTo>
                    <a:pt x="459473" y="1661756"/>
                  </a:lnTo>
                  <a:lnTo>
                    <a:pt x="499275" y="1661756"/>
                  </a:lnTo>
                  <a:lnTo>
                    <a:pt x="465848" y="1659216"/>
                  </a:lnTo>
                  <a:lnTo>
                    <a:pt x="459130" y="1657946"/>
                  </a:lnTo>
                  <a:lnTo>
                    <a:pt x="446024" y="1655406"/>
                  </a:lnTo>
                  <a:lnTo>
                    <a:pt x="439623" y="1654136"/>
                  </a:lnTo>
                  <a:lnTo>
                    <a:pt x="428625" y="1651596"/>
                  </a:lnTo>
                  <a:lnTo>
                    <a:pt x="420966" y="1650390"/>
                  </a:lnTo>
                  <a:lnTo>
                    <a:pt x="430784" y="1651596"/>
                  </a:lnTo>
                  <a:lnTo>
                    <a:pt x="431304" y="1651596"/>
                  </a:lnTo>
                  <a:lnTo>
                    <a:pt x="427062" y="1650390"/>
                  </a:lnTo>
                  <a:lnTo>
                    <a:pt x="422211" y="1649056"/>
                  </a:lnTo>
                  <a:lnTo>
                    <a:pt x="420674" y="1650339"/>
                  </a:lnTo>
                  <a:lnTo>
                    <a:pt x="407466" y="1647786"/>
                  </a:lnTo>
                  <a:lnTo>
                    <a:pt x="407670" y="1646516"/>
                  </a:lnTo>
                  <a:lnTo>
                    <a:pt x="401802" y="1645386"/>
                  </a:lnTo>
                  <a:lnTo>
                    <a:pt x="401904" y="1646516"/>
                  </a:lnTo>
                  <a:lnTo>
                    <a:pt x="401243" y="1646516"/>
                  </a:lnTo>
                  <a:lnTo>
                    <a:pt x="397725" y="1645246"/>
                  </a:lnTo>
                  <a:lnTo>
                    <a:pt x="398437" y="1645246"/>
                  </a:lnTo>
                  <a:lnTo>
                    <a:pt x="392976" y="1643976"/>
                  </a:lnTo>
                  <a:lnTo>
                    <a:pt x="379603" y="1640166"/>
                  </a:lnTo>
                  <a:lnTo>
                    <a:pt x="379742" y="1638896"/>
                  </a:lnTo>
                  <a:lnTo>
                    <a:pt x="377240" y="1638896"/>
                  </a:lnTo>
                  <a:lnTo>
                    <a:pt x="371983" y="1637626"/>
                  </a:lnTo>
                  <a:lnTo>
                    <a:pt x="365328" y="1636356"/>
                  </a:lnTo>
                  <a:lnTo>
                    <a:pt x="354469" y="1632546"/>
                  </a:lnTo>
                  <a:lnTo>
                    <a:pt x="342861" y="1627466"/>
                  </a:lnTo>
                  <a:lnTo>
                    <a:pt x="320357" y="1618576"/>
                  </a:lnTo>
                  <a:lnTo>
                    <a:pt x="311315" y="1614766"/>
                  </a:lnTo>
                  <a:lnTo>
                    <a:pt x="305244" y="1610956"/>
                  </a:lnTo>
                  <a:lnTo>
                    <a:pt x="295973" y="1605876"/>
                  </a:lnTo>
                  <a:lnTo>
                    <a:pt x="285597" y="1602066"/>
                  </a:lnTo>
                  <a:lnTo>
                    <a:pt x="274701" y="1596986"/>
                  </a:lnTo>
                  <a:lnTo>
                    <a:pt x="263867" y="1590636"/>
                  </a:lnTo>
                  <a:lnTo>
                    <a:pt x="254457" y="1584286"/>
                  </a:lnTo>
                  <a:lnTo>
                    <a:pt x="252564" y="1583016"/>
                  </a:lnTo>
                  <a:lnTo>
                    <a:pt x="248767" y="1580476"/>
                  </a:lnTo>
                  <a:lnTo>
                    <a:pt x="247129" y="1577936"/>
                  </a:lnTo>
                  <a:lnTo>
                    <a:pt x="242328" y="1575396"/>
                  </a:lnTo>
                  <a:lnTo>
                    <a:pt x="240474" y="1574126"/>
                  </a:lnTo>
                  <a:lnTo>
                    <a:pt x="236778" y="1571586"/>
                  </a:lnTo>
                  <a:lnTo>
                    <a:pt x="237591" y="1572856"/>
                  </a:lnTo>
                  <a:lnTo>
                    <a:pt x="239928" y="1574126"/>
                  </a:lnTo>
                  <a:lnTo>
                    <a:pt x="238937" y="1574126"/>
                  </a:lnTo>
                  <a:lnTo>
                    <a:pt x="230809" y="1569046"/>
                  </a:lnTo>
                  <a:lnTo>
                    <a:pt x="228155" y="1566506"/>
                  </a:lnTo>
                  <a:lnTo>
                    <a:pt x="227037" y="1565351"/>
                  </a:lnTo>
                  <a:lnTo>
                    <a:pt x="232435" y="1569046"/>
                  </a:lnTo>
                  <a:lnTo>
                    <a:pt x="227876" y="1565351"/>
                  </a:lnTo>
                  <a:lnTo>
                    <a:pt x="226999" y="1563966"/>
                  </a:lnTo>
                  <a:lnTo>
                    <a:pt x="226263" y="1562696"/>
                  </a:lnTo>
                  <a:lnTo>
                    <a:pt x="203441" y="1544916"/>
                  </a:lnTo>
                  <a:lnTo>
                    <a:pt x="193446" y="1537296"/>
                  </a:lnTo>
                  <a:lnTo>
                    <a:pt x="187388" y="1533486"/>
                  </a:lnTo>
                  <a:lnTo>
                    <a:pt x="177838" y="1523326"/>
                  </a:lnTo>
                  <a:lnTo>
                    <a:pt x="174104" y="1519770"/>
                  </a:lnTo>
                  <a:lnTo>
                    <a:pt x="170268" y="1516100"/>
                  </a:lnTo>
                  <a:lnTo>
                    <a:pt x="171119" y="1517078"/>
                  </a:lnTo>
                  <a:lnTo>
                    <a:pt x="173583" y="1519770"/>
                  </a:lnTo>
                  <a:lnTo>
                    <a:pt x="170929" y="1517078"/>
                  </a:lnTo>
                  <a:lnTo>
                    <a:pt x="168135" y="1514259"/>
                  </a:lnTo>
                  <a:lnTo>
                    <a:pt x="167614" y="1513573"/>
                  </a:lnTo>
                  <a:lnTo>
                    <a:pt x="165874" y="1511896"/>
                  </a:lnTo>
                  <a:lnTo>
                    <a:pt x="167068" y="1513166"/>
                  </a:lnTo>
                  <a:lnTo>
                    <a:pt x="167398" y="1513522"/>
                  </a:lnTo>
                  <a:lnTo>
                    <a:pt x="164642" y="1510715"/>
                  </a:lnTo>
                  <a:lnTo>
                    <a:pt x="167297" y="1514259"/>
                  </a:lnTo>
                  <a:lnTo>
                    <a:pt x="168630" y="1515579"/>
                  </a:lnTo>
                  <a:lnTo>
                    <a:pt x="167233" y="1514259"/>
                  </a:lnTo>
                  <a:lnTo>
                    <a:pt x="162648" y="1510715"/>
                  </a:lnTo>
                  <a:lnTo>
                    <a:pt x="161302" y="1509356"/>
                  </a:lnTo>
                  <a:lnTo>
                    <a:pt x="157594" y="1505546"/>
                  </a:lnTo>
                  <a:lnTo>
                    <a:pt x="141668" y="1486496"/>
                  </a:lnTo>
                  <a:lnTo>
                    <a:pt x="133819" y="1476336"/>
                  </a:lnTo>
                  <a:lnTo>
                    <a:pt x="131673" y="1473796"/>
                  </a:lnTo>
                  <a:lnTo>
                    <a:pt x="127406" y="1468716"/>
                  </a:lnTo>
                  <a:lnTo>
                    <a:pt x="123723" y="1463636"/>
                  </a:lnTo>
                  <a:lnTo>
                    <a:pt x="122796" y="1462366"/>
                  </a:lnTo>
                  <a:lnTo>
                    <a:pt x="120345" y="1459826"/>
                  </a:lnTo>
                  <a:lnTo>
                    <a:pt x="120624" y="1459826"/>
                  </a:lnTo>
                  <a:lnTo>
                    <a:pt x="117513" y="1458556"/>
                  </a:lnTo>
                  <a:lnTo>
                    <a:pt x="119557" y="1463636"/>
                  </a:lnTo>
                  <a:lnTo>
                    <a:pt x="113017" y="1456016"/>
                  </a:lnTo>
                  <a:lnTo>
                    <a:pt x="109613" y="1449666"/>
                  </a:lnTo>
                  <a:lnTo>
                    <a:pt x="109169" y="1449146"/>
                  </a:lnTo>
                  <a:lnTo>
                    <a:pt x="109169" y="1477187"/>
                  </a:lnTo>
                  <a:lnTo>
                    <a:pt x="108496" y="1476336"/>
                  </a:lnTo>
                  <a:lnTo>
                    <a:pt x="106527" y="1473796"/>
                  </a:lnTo>
                  <a:lnTo>
                    <a:pt x="108534" y="1476336"/>
                  </a:lnTo>
                  <a:lnTo>
                    <a:pt x="109169" y="1477187"/>
                  </a:lnTo>
                  <a:lnTo>
                    <a:pt x="109169" y="1449146"/>
                  </a:lnTo>
                  <a:lnTo>
                    <a:pt x="103174" y="1442046"/>
                  </a:lnTo>
                  <a:lnTo>
                    <a:pt x="99580" y="1436966"/>
                  </a:lnTo>
                  <a:lnTo>
                    <a:pt x="101803" y="1439443"/>
                  </a:lnTo>
                  <a:lnTo>
                    <a:pt x="101930" y="1439583"/>
                  </a:lnTo>
                  <a:lnTo>
                    <a:pt x="101955" y="1439443"/>
                  </a:lnTo>
                  <a:lnTo>
                    <a:pt x="100190" y="1436966"/>
                  </a:lnTo>
                  <a:lnTo>
                    <a:pt x="98374" y="1434426"/>
                  </a:lnTo>
                  <a:lnTo>
                    <a:pt x="94754" y="1428076"/>
                  </a:lnTo>
                  <a:lnTo>
                    <a:pt x="87261" y="1415376"/>
                  </a:lnTo>
                  <a:lnTo>
                    <a:pt x="83426" y="1409026"/>
                  </a:lnTo>
                  <a:lnTo>
                    <a:pt x="79540" y="1402676"/>
                  </a:lnTo>
                  <a:lnTo>
                    <a:pt x="75869" y="1396326"/>
                  </a:lnTo>
                  <a:lnTo>
                    <a:pt x="72720" y="1388706"/>
                  </a:lnTo>
                  <a:lnTo>
                    <a:pt x="73685" y="1392516"/>
                  </a:lnTo>
                  <a:lnTo>
                    <a:pt x="74434" y="1396326"/>
                  </a:lnTo>
                  <a:lnTo>
                    <a:pt x="75577" y="1398866"/>
                  </a:lnTo>
                  <a:lnTo>
                    <a:pt x="79248" y="1409026"/>
                  </a:lnTo>
                  <a:lnTo>
                    <a:pt x="77393" y="1405216"/>
                  </a:lnTo>
                  <a:lnTo>
                    <a:pt x="74752" y="1401406"/>
                  </a:lnTo>
                  <a:lnTo>
                    <a:pt x="66700" y="1382356"/>
                  </a:lnTo>
                  <a:lnTo>
                    <a:pt x="62763" y="1373466"/>
                  </a:lnTo>
                  <a:lnTo>
                    <a:pt x="59309" y="1365846"/>
                  </a:lnTo>
                  <a:lnTo>
                    <a:pt x="58013" y="1364576"/>
                  </a:lnTo>
                  <a:lnTo>
                    <a:pt x="57023" y="1360766"/>
                  </a:lnTo>
                  <a:lnTo>
                    <a:pt x="55880" y="1358226"/>
                  </a:lnTo>
                  <a:lnTo>
                    <a:pt x="55016" y="1354416"/>
                  </a:lnTo>
                  <a:lnTo>
                    <a:pt x="49784" y="1337919"/>
                  </a:lnTo>
                  <a:lnTo>
                    <a:pt x="46710" y="1330286"/>
                  </a:lnTo>
                  <a:lnTo>
                    <a:pt x="44602" y="1327746"/>
                  </a:lnTo>
                  <a:lnTo>
                    <a:pt x="42252" y="1321396"/>
                  </a:lnTo>
                  <a:lnTo>
                    <a:pt x="40767" y="1315046"/>
                  </a:lnTo>
                  <a:lnTo>
                    <a:pt x="39255" y="1309966"/>
                  </a:lnTo>
                  <a:lnTo>
                    <a:pt x="38557" y="1304886"/>
                  </a:lnTo>
                  <a:lnTo>
                    <a:pt x="39700" y="1309966"/>
                  </a:lnTo>
                  <a:lnTo>
                    <a:pt x="41173" y="1313789"/>
                  </a:lnTo>
                  <a:lnTo>
                    <a:pt x="40944" y="1312506"/>
                  </a:lnTo>
                  <a:lnTo>
                    <a:pt x="40436" y="1309966"/>
                  </a:lnTo>
                  <a:lnTo>
                    <a:pt x="39331" y="1304886"/>
                  </a:lnTo>
                  <a:lnTo>
                    <a:pt x="38773" y="1302346"/>
                  </a:lnTo>
                  <a:lnTo>
                    <a:pt x="36169" y="1288376"/>
                  </a:lnTo>
                  <a:lnTo>
                    <a:pt x="35814" y="1287094"/>
                  </a:lnTo>
                  <a:lnTo>
                    <a:pt x="35217" y="1284566"/>
                  </a:lnTo>
                  <a:lnTo>
                    <a:pt x="34099" y="1283296"/>
                  </a:lnTo>
                  <a:lnTo>
                    <a:pt x="31229" y="1274406"/>
                  </a:lnTo>
                  <a:lnTo>
                    <a:pt x="28727" y="1262976"/>
                  </a:lnTo>
                  <a:lnTo>
                    <a:pt x="27597" y="1255356"/>
                  </a:lnTo>
                  <a:lnTo>
                    <a:pt x="26276" y="1247736"/>
                  </a:lnTo>
                  <a:lnTo>
                    <a:pt x="24942" y="1238846"/>
                  </a:lnTo>
                  <a:lnTo>
                    <a:pt x="22936" y="1226146"/>
                  </a:lnTo>
                  <a:lnTo>
                    <a:pt x="21945" y="1217256"/>
                  </a:lnTo>
                  <a:lnTo>
                    <a:pt x="21932" y="1208366"/>
                  </a:lnTo>
                  <a:lnTo>
                    <a:pt x="20129" y="1202016"/>
                  </a:lnTo>
                  <a:lnTo>
                    <a:pt x="20015" y="1181696"/>
                  </a:lnTo>
                  <a:lnTo>
                    <a:pt x="21183" y="1181696"/>
                  </a:lnTo>
                  <a:lnTo>
                    <a:pt x="22059" y="1199476"/>
                  </a:lnTo>
                  <a:lnTo>
                    <a:pt x="22593" y="1208366"/>
                  </a:lnTo>
                  <a:lnTo>
                    <a:pt x="22669" y="1209636"/>
                  </a:lnTo>
                  <a:lnTo>
                    <a:pt x="23342" y="1217256"/>
                  </a:lnTo>
                  <a:lnTo>
                    <a:pt x="23444" y="1218526"/>
                  </a:lnTo>
                  <a:lnTo>
                    <a:pt x="23558" y="1219796"/>
                  </a:lnTo>
                  <a:lnTo>
                    <a:pt x="30175" y="1261706"/>
                  </a:lnTo>
                  <a:lnTo>
                    <a:pt x="30772" y="1261706"/>
                  </a:lnTo>
                  <a:lnTo>
                    <a:pt x="24180" y="1221066"/>
                  </a:lnTo>
                  <a:lnTo>
                    <a:pt x="24079" y="1219796"/>
                  </a:lnTo>
                  <a:lnTo>
                    <a:pt x="23977" y="1218526"/>
                  </a:lnTo>
                  <a:lnTo>
                    <a:pt x="23876" y="1217256"/>
                  </a:lnTo>
                  <a:lnTo>
                    <a:pt x="24091" y="1213446"/>
                  </a:lnTo>
                  <a:lnTo>
                    <a:pt x="24155" y="1212176"/>
                  </a:lnTo>
                  <a:lnTo>
                    <a:pt x="24803" y="1209636"/>
                  </a:lnTo>
                  <a:lnTo>
                    <a:pt x="24853" y="1209421"/>
                  </a:lnTo>
                  <a:lnTo>
                    <a:pt x="23990" y="1204556"/>
                  </a:lnTo>
                  <a:lnTo>
                    <a:pt x="22796" y="1181696"/>
                  </a:lnTo>
                  <a:lnTo>
                    <a:pt x="22466" y="1175346"/>
                  </a:lnTo>
                  <a:lnTo>
                    <a:pt x="22428" y="1162646"/>
                  </a:lnTo>
                  <a:lnTo>
                    <a:pt x="22847" y="1155026"/>
                  </a:lnTo>
                  <a:lnTo>
                    <a:pt x="24244" y="1134706"/>
                  </a:lnTo>
                  <a:lnTo>
                    <a:pt x="25234" y="1120736"/>
                  </a:lnTo>
                  <a:lnTo>
                    <a:pt x="25755" y="1116926"/>
                  </a:lnTo>
                  <a:lnTo>
                    <a:pt x="27000" y="1110576"/>
                  </a:lnTo>
                  <a:lnTo>
                    <a:pt x="27216" y="1109306"/>
                  </a:lnTo>
                  <a:lnTo>
                    <a:pt x="27876" y="1105293"/>
                  </a:lnTo>
                  <a:lnTo>
                    <a:pt x="27114" y="1108036"/>
                  </a:lnTo>
                  <a:lnTo>
                    <a:pt x="26797" y="1109306"/>
                  </a:lnTo>
                  <a:lnTo>
                    <a:pt x="29171" y="1088986"/>
                  </a:lnTo>
                  <a:lnTo>
                    <a:pt x="30530" y="1086446"/>
                  </a:lnTo>
                  <a:lnTo>
                    <a:pt x="32385" y="1075016"/>
                  </a:lnTo>
                  <a:lnTo>
                    <a:pt x="35077" y="1063586"/>
                  </a:lnTo>
                  <a:lnTo>
                    <a:pt x="41071" y="1041996"/>
                  </a:lnTo>
                  <a:lnTo>
                    <a:pt x="43192" y="1035646"/>
                  </a:lnTo>
                  <a:lnTo>
                    <a:pt x="44551" y="1029296"/>
                  </a:lnTo>
                  <a:lnTo>
                    <a:pt x="47117" y="1022946"/>
                  </a:lnTo>
                  <a:lnTo>
                    <a:pt x="53835" y="1007706"/>
                  </a:lnTo>
                  <a:lnTo>
                    <a:pt x="54025" y="1003896"/>
                  </a:lnTo>
                  <a:lnTo>
                    <a:pt x="56311" y="997546"/>
                  </a:lnTo>
                  <a:lnTo>
                    <a:pt x="61556" y="988656"/>
                  </a:lnTo>
                  <a:lnTo>
                    <a:pt x="60833" y="984846"/>
                  </a:lnTo>
                  <a:lnTo>
                    <a:pt x="62242" y="981036"/>
                  </a:lnTo>
                  <a:lnTo>
                    <a:pt x="64338" y="977226"/>
                  </a:lnTo>
                  <a:lnTo>
                    <a:pt x="66052" y="972146"/>
                  </a:lnTo>
                  <a:lnTo>
                    <a:pt x="69977" y="964526"/>
                  </a:lnTo>
                  <a:lnTo>
                    <a:pt x="71615" y="959446"/>
                  </a:lnTo>
                  <a:lnTo>
                    <a:pt x="76631" y="951026"/>
                  </a:lnTo>
                  <a:lnTo>
                    <a:pt x="77622" y="949363"/>
                  </a:lnTo>
                  <a:lnTo>
                    <a:pt x="77533" y="949236"/>
                  </a:lnTo>
                  <a:lnTo>
                    <a:pt x="82016" y="940396"/>
                  </a:lnTo>
                  <a:lnTo>
                    <a:pt x="81838" y="940396"/>
                  </a:lnTo>
                  <a:lnTo>
                    <a:pt x="81876" y="939126"/>
                  </a:lnTo>
                  <a:lnTo>
                    <a:pt x="88150" y="928966"/>
                  </a:lnTo>
                  <a:lnTo>
                    <a:pt x="92811" y="923886"/>
                  </a:lnTo>
                  <a:lnTo>
                    <a:pt x="90855" y="921346"/>
                  </a:lnTo>
                  <a:lnTo>
                    <a:pt x="96926" y="912456"/>
                  </a:lnTo>
                  <a:lnTo>
                    <a:pt x="104394" y="903566"/>
                  </a:lnTo>
                  <a:lnTo>
                    <a:pt x="110680" y="895946"/>
                  </a:lnTo>
                  <a:lnTo>
                    <a:pt x="114185" y="890866"/>
                  </a:lnTo>
                  <a:lnTo>
                    <a:pt x="118071" y="884516"/>
                  </a:lnTo>
                  <a:lnTo>
                    <a:pt x="121208" y="880706"/>
                  </a:lnTo>
                  <a:lnTo>
                    <a:pt x="146659" y="851496"/>
                  </a:lnTo>
                  <a:lnTo>
                    <a:pt x="148234" y="851496"/>
                  </a:lnTo>
                  <a:lnTo>
                    <a:pt x="146342" y="855306"/>
                  </a:lnTo>
                  <a:lnTo>
                    <a:pt x="149098" y="851496"/>
                  </a:lnTo>
                  <a:lnTo>
                    <a:pt x="150012" y="850226"/>
                  </a:lnTo>
                  <a:lnTo>
                    <a:pt x="151879" y="846416"/>
                  </a:lnTo>
                  <a:lnTo>
                    <a:pt x="154406" y="843876"/>
                  </a:lnTo>
                  <a:lnTo>
                    <a:pt x="160058" y="837526"/>
                  </a:lnTo>
                  <a:lnTo>
                    <a:pt x="162344" y="834986"/>
                  </a:lnTo>
                  <a:lnTo>
                    <a:pt x="161239" y="837526"/>
                  </a:lnTo>
                  <a:lnTo>
                    <a:pt x="159232" y="840066"/>
                  </a:lnTo>
                  <a:lnTo>
                    <a:pt x="164515" y="834986"/>
                  </a:lnTo>
                  <a:lnTo>
                    <a:pt x="166014" y="833716"/>
                  </a:lnTo>
                  <a:lnTo>
                    <a:pt x="167259" y="832446"/>
                  </a:lnTo>
                  <a:lnTo>
                    <a:pt x="168427" y="829906"/>
                  </a:lnTo>
                  <a:lnTo>
                    <a:pt x="169202" y="828636"/>
                  </a:lnTo>
                  <a:lnTo>
                    <a:pt x="173393" y="824826"/>
                  </a:lnTo>
                  <a:lnTo>
                    <a:pt x="174853" y="822286"/>
                  </a:lnTo>
                  <a:lnTo>
                    <a:pt x="176149" y="818476"/>
                  </a:lnTo>
                  <a:lnTo>
                    <a:pt x="178828" y="815936"/>
                  </a:lnTo>
                  <a:lnTo>
                    <a:pt x="175260" y="818476"/>
                  </a:lnTo>
                  <a:lnTo>
                    <a:pt x="181813" y="812126"/>
                  </a:lnTo>
                  <a:lnTo>
                    <a:pt x="188734" y="804506"/>
                  </a:lnTo>
                  <a:lnTo>
                    <a:pt x="196303" y="798156"/>
                  </a:lnTo>
                  <a:lnTo>
                    <a:pt x="204800" y="791806"/>
                  </a:lnTo>
                  <a:lnTo>
                    <a:pt x="204812" y="793076"/>
                  </a:lnTo>
                  <a:lnTo>
                    <a:pt x="206489" y="791806"/>
                  </a:lnTo>
                  <a:lnTo>
                    <a:pt x="216547" y="784186"/>
                  </a:lnTo>
                  <a:lnTo>
                    <a:pt x="217843" y="784186"/>
                  </a:lnTo>
                  <a:lnTo>
                    <a:pt x="223532" y="780376"/>
                  </a:lnTo>
                  <a:lnTo>
                    <a:pt x="228942" y="775296"/>
                  </a:lnTo>
                  <a:lnTo>
                    <a:pt x="232892" y="772756"/>
                  </a:lnTo>
                  <a:lnTo>
                    <a:pt x="234861" y="771486"/>
                  </a:lnTo>
                  <a:lnTo>
                    <a:pt x="232244" y="772756"/>
                  </a:lnTo>
                  <a:lnTo>
                    <a:pt x="236956" y="768946"/>
                  </a:lnTo>
                  <a:lnTo>
                    <a:pt x="243890" y="765136"/>
                  </a:lnTo>
                  <a:lnTo>
                    <a:pt x="251574" y="760056"/>
                  </a:lnTo>
                  <a:lnTo>
                    <a:pt x="258584" y="756246"/>
                  </a:lnTo>
                  <a:lnTo>
                    <a:pt x="258546" y="757516"/>
                  </a:lnTo>
                  <a:lnTo>
                    <a:pt x="260515" y="756246"/>
                  </a:lnTo>
                  <a:lnTo>
                    <a:pt x="264464" y="753706"/>
                  </a:lnTo>
                  <a:lnTo>
                    <a:pt x="269709" y="751166"/>
                  </a:lnTo>
                  <a:lnTo>
                    <a:pt x="275374" y="748626"/>
                  </a:lnTo>
                  <a:lnTo>
                    <a:pt x="281012" y="744816"/>
                  </a:lnTo>
                  <a:lnTo>
                    <a:pt x="286512" y="742276"/>
                  </a:lnTo>
                  <a:lnTo>
                    <a:pt x="309524" y="730846"/>
                  </a:lnTo>
                  <a:lnTo>
                    <a:pt x="315506" y="727036"/>
                  </a:lnTo>
                  <a:lnTo>
                    <a:pt x="322453" y="725766"/>
                  </a:lnTo>
                  <a:lnTo>
                    <a:pt x="329641" y="721956"/>
                  </a:lnTo>
                  <a:lnTo>
                    <a:pt x="326186" y="724496"/>
                  </a:lnTo>
                  <a:lnTo>
                    <a:pt x="331038" y="723226"/>
                  </a:lnTo>
                  <a:lnTo>
                    <a:pt x="332778" y="721956"/>
                  </a:lnTo>
                  <a:lnTo>
                    <a:pt x="334505" y="720686"/>
                  </a:lnTo>
                  <a:lnTo>
                    <a:pt x="340347" y="718146"/>
                  </a:lnTo>
                  <a:lnTo>
                    <a:pt x="341350" y="719416"/>
                  </a:lnTo>
                  <a:lnTo>
                    <a:pt x="343827" y="718146"/>
                  </a:lnTo>
                  <a:lnTo>
                    <a:pt x="351269" y="714336"/>
                  </a:lnTo>
                  <a:lnTo>
                    <a:pt x="354774" y="714336"/>
                  </a:lnTo>
                  <a:lnTo>
                    <a:pt x="362343" y="713066"/>
                  </a:lnTo>
                  <a:lnTo>
                    <a:pt x="358419" y="713066"/>
                  </a:lnTo>
                  <a:lnTo>
                    <a:pt x="372427" y="709256"/>
                  </a:lnTo>
                  <a:lnTo>
                    <a:pt x="387896" y="705446"/>
                  </a:lnTo>
                  <a:lnTo>
                    <a:pt x="382333" y="709256"/>
                  </a:lnTo>
                  <a:lnTo>
                    <a:pt x="380339" y="710526"/>
                  </a:lnTo>
                  <a:lnTo>
                    <a:pt x="390398" y="706716"/>
                  </a:lnTo>
                  <a:lnTo>
                    <a:pt x="392760" y="706716"/>
                  </a:lnTo>
                  <a:lnTo>
                    <a:pt x="396379" y="705446"/>
                  </a:lnTo>
                  <a:lnTo>
                    <a:pt x="399999" y="704176"/>
                  </a:lnTo>
                  <a:lnTo>
                    <a:pt x="400265" y="705446"/>
                  </a:lnTo>
                  <a:lnTo>
                    <a:pt x="406984" y="704176"/>
                  </a:lnTo>
                  <a:lnTo>
                    <a:pt x="413689" y="702906"/>
                  </a:lnTo>
                  <a:lnTo>
                    <a:pt x="414896" y="702906"/>
                  </a:lnTo>
                  <a:lnTo>
                    <a:pt x="411530" y="704176"/>
                  </a:lnTo>
                  <a:lnTo>
                    <a:pt x="416179" y="702906"/>
                  </a:lnTo>
                  <a:lnTo>
                    <a:pt x="427202" y="700366"/>
                  </a:lnTo>
                  <a:lnTo>
                    <a:pt x="438226" y="697826"/>
                  </a:lnTo>
                  <a:lnTo>
                    <a:pt x="424853" y="700366"/>
                  </a:lnTo>
                  <a:lnTo>
                    <a:pt x="426173" y="697826"/>
                  </a:lnTo>
                  <a:lnTo>
                    <a:pt x="435190" y="696556"/>
                  </a:lnTo>
                  <a:lnTo>
                    <a:pt x="442214" y="695286"/>
                  </a:lnTo>
                  <a:lnTo>
                    <a:pt x="449757" y="694563"/>
                  </a:lnTo>
                  <a:lnTo>
                    <a:pt x="448449" y="695286"/>
                  </a:lnTo>
                  <a:lnTo>
                    <a:pt x="458317" y="694016"/>
                  </a:lnTo>
                  <a:lnTo>
                    <a:pt x="467944" y="694016"/>
                  </a:lnTo>
                  <a:lnTo>
                    <a:pt x="474662" y="692746"/>
                  </a:lnTo>
                  <a:lnTo>
                    <a:pt x="479602" y="692746"/>
                  </a:lnTo>
                  <a:lnTo>
                    <a:pt x="477380" y="694016"/>
                  </a:lnTo>
                  <a:lnTo>
                    <a:pt x="482053" y="694016"/>
                  </a:lnTo>
                  <a:lnTo>
                    <a:pt x="482587" y="692746"/>
                  </a:lnTo>
                  <a:lnTo>
                    <a:pt x="485825" y="692746"/>
                  </a:lnTo>
                  <a:lnTo>
                    <a:pt x="490296" y="691476"/>
                  </a:lnTo>
                  <a:lnTo>
                    <a:pt x="505752" y="691476"/>
                  </a:lnTo>
                  <a:lnTo>
                    <a:pt x="505510" y="692746"/>
                  </a:lnTo>
                  <a:lnTo>
                    <a:pt x="507568" y="692746"/>
                  </a:lnTo>
                  <a:lnTo>
                    <a:pt x="509003" y="691476"/>
                  </a:lnTo>
                  <a:lnTo>
                    <a:pt x="513803" y="692746"/>
                  </a:lnTo>
                  <a:lnTo>
                    <a:pt x="510933" y="694016"/>
                  </a:lnTo>
                  <a:lnTo>
                    <a:pt x="520217" y="692746"/>
                  </a:lnTo>
                  <a:lnTo>
                    <a:pt x="526364" y="694016"/>
                  </a:lnTo>
                  <a:lnTo>
                    <a:pt x="535432" y="692746"/>
                  </a:lnTo>
                  <a:lnTo>
                    <a:pt x="534555" y="694016"/>
                  </a:lnTo>
                  <a:lnTo>
                    <a:pt x="531025" y="694016"/>
                  </a:lnTo>
                  <a:lnTo>
                    <a:pt x="565785" y="697826"/>
                  </a:lnTo>
                  <a:lnTo>
                    <a:pt x="577303" y="700366"/>
                  </a:lnTo>
                  <a:lnTo>
                    <a:pt x="577735" y="701636"/>
                  </a:lnTo>
                  <a:lnTo>
                    <a:pt x="580161" y="700366"/>
                  </a:lnTo>
                  <a:lnTo>
                    <a:pt x="586409" y="701636"/>
                  </a:lnTo>
                  <a:lnTo>
                    <a:pt x="591896" y="702906"/>
                  </a:lnTo>
                  <a:lnTo>
                    <a:pt x="597408" y="702906"/>
                  </a:lnTo>
                  <a:lnTo>
                    <a:pt x="601954" y="705446"/>
                  </a:lnTo>
                  <a:lnTo>
                    <a:pt x="601484" y="704176"/>
                  </a:lnTo>
                  <a:lnTo>
                    <a:pt x="610146" y="706716"/>
                  </a:lnTo>
                  <a:lnTo>
                    <a:pt x="620750" y="709256"/>
                  </a:lnTo>
                  <a:lnTo>
                    <a:pt x="628751" y="711796"/>
                  </a:lnTo>
                  <a:lnTo>
                    <a:pt x="629589" y="713066"/>
                  </a:lnTo>
                  <a:lnTo>
                    <a:pt x="640130" y="715606"/>
                  </a:lnTo>
                  <a:lnTo>
                    <a:pt x="649554" y="718146"/>
                  </a:lnTo>
                  <a:lnTo>
                    <a:pt x="667448" y="724496"/>
                  </a:lnTo>
                  <a:lnTo>
                    <a:pt x="673404" y="727036"/>
                  </a:lnTo>
                  <a:lnTo>
                    <a:pt x="679729" y="728306"/>
                  </a:lnTo>
                  <a:lnTo>
                    <a:pt x="686396" y="730846"/>
                  </a:lnTo>
                  <a:lnTo>
                    <a:pt x="692962" y="734656"/>
                  </a:lnTo>
                  <a:lnTo>
                    <a:pt x="700163" y="738466"/>
                  </a:lnTo>
                  <a:lnTo>
                    <a:pt x="708418" y="742276"/>
                  </a:lnTo>
                  <a:lnTo>
                    <a:pt x="720242" y="748626"/>
                  </a:lnTo>
                  <a:lnTo>
                    <a:pt x="736574" y="758786"/>
                  </a:lnTo>
                  <a:lnTo>
                    <a:pt x="754418" y="770216"/>
                  </a:lnTo>
                  <a:lnTo>
                    <a:pt x="770737" y="780376"/>
                  </a:lnTo>
                  <a:lnTo>
                    <a:pt x="797052" y="799426"/>
                  </a:lnTo>
                  <a:lnTo>
                    <a:pt x="802982" y="804506"/>
                  </a:lnTo>
                  <a:lnTo>
                    <a:pt x="808570" y="809586"/>
                  </a:lnTo>
                  <a:lnTo>
                    <a:pt x="814019" y="813396"/>
                  </a:lnTo>
                  <a:lnTo>
                    <a:pt x="852170" y="850226"/>
                  </a:lnTo>
                  <a:lnTo>
                    <a:pt x="877595" y="881976"/>
                  </a:lnTo>
                  <a:lnTo>
                    <a:pt x="885444" y="893406"/>
                  </a:lnTo>
                  <a:lnTo>
                    <a:pt x="893686" y="903566"/>
                  </a:lnTo>
                  <a:lnTo>
                    <a:pt x="908189" y="926426"/>
                  </a:lnTo>
                  <a:lnTo>
                    <a:pt x="912736" y="934046"/>
                  </a:lnTo>
                  <a:lnTo>
                    <a:pt x="917587" y="941666"/>
                  </a:lnTo>
                  <a:lnTo>
                    <a:pt x="920229" y="948016"/>
                  </a:lnTo>
                  <a:lnTo>
                    <a:pt x="924928" y="955636"/>
                  </a:lnTo>
                  <a:lnTo>
                    <a:pt x="926757" y="960716"/>
                  </a:lnTo>
                  <a:lnTo>
                    <a:pt x="929093" y="965796"/>
                  </a:lnTo>
                  <a:lnTo>
                    <a:pt x="931760" y="970876"/>
                  </a:lnTo>
                  <a:lnTo>
                    <a:pt x="934351" y="977226"/>
                  </a:lnTo>
                  <a:lnTo>
                    <a:pt x="937691" y="983576"/>
                  </a:lnTo>
                  <a:lnTo>
                    <a:pt x="939863" y="989926"/>
                  </a:lnTo>
                  <a:lnTo>
                    <a:pt x="947356" y="1010246"/>
                  </a:lnTo>
                  <a:lnTo>
                    <a:pt x="950874" y="1020406"/>
                  </a:lnTo>
                  <a:lnTo>
                    <a:pt x="953795" y="1030566"/>
                  </a:lnTo>
                  <a:lnTo>
                    <a:pt x="956030" y="1038186"/>
                  </a:lnTo>
                  <a:lnTo>
                    <a:pt x="957173" y="1040879"/>
                  </a:lnTo>
                  <a:lnTo>
                    <a:pt x="957008" y="1039456"/>
                  </a:lnTo>
                  <a:lnTo>
                    <a:pt x="957554" y="1038186"/>
                  </a:lnTo>
                  <a:lnTo>
                    <a:pt x="959167" y="1045806"/>
                  </a:lnTo>
                  <a:lnTo>
                    <a:pt x="961085" y="1053426"/>
                  </a:lnTo>
                  <a:lnTo>
                    <a:pt x="962393" y="1059776"/>
                  </a:lnTo>
                  <a:lnTo>
                    <a:pt x="962177" y="1062316"/>
                  </a:lnTo>
                  <a:lnTo>
                    <a:pt x="961504" y="1059776"/>
                  </a:lnTo>
                  <a:lnTo>
                    <a:pt x="960628" y="1059776"/>
                  </a:lnTo>
                  <a:lnTo>
                    <a:pt x="962380" y="1066126"/>
                  </a:lnTo>
                  <a:lnTo>
                    <a:pt x="964412" y="1072476"/>
                  </a:lnTo>
                  <a:lnTo>
                    <a:pt x="967282" y="1088986"/>
                  </a:lnTo>
                  <a:lnTo>
                    <a:pt x="967346" y="1094066"/>
                  </a:lnTo>
                  <a:lnTo>
                    <a:pt x="968133" y="1087716"/>
                  </a:lnTo>
                  <a:lnTo>
                    <a:pt x="969911" y="1101686"/>
                  </a:lnTo>
                  <a:lnTo>
                    <a:pt x="970178" y="1104239"/>
                  </a:lnTo>
                  <a:lnTo>
                    <a:pt x="970838" y="1108036"/>
                  </a:lnTo>
                  <a:lnTo>
                    <a:pt x="972883" y="1115656"/>
                  </a:lnTo>
                  <a:lnTo>
                    <a:pt x="973467" y="1123276"/>
                  </a:lnTo>
                  <a:lnTo>
                    <a:pt x="974877" y="1144866"/>
                  </a:lnTo>
                  <a:lnTo>
                    <a:pt x="975410" y="1153756"/>
                  </a:lnTo>
                  <a:lnTo>
                    <a:pt x="975715" y="1162646"/>
                  </a:lnTo>
                  <a:lnTo>
                    <a:pt x="975702" y="1172806"/>
                  </a:lnTo>
                  <a:lnTo>
                    <a:pt x="975067" y="1181696"/>
                  </a:lnTo>
                  <a:lnTo>
                    <a:pt x="972731" y="1217256"/>
                  </a:lnTo>
                  <a:lnTo>
                    <a:pt x="972642" y="1218526"/>
                  </a:lnTo>
                  <a:lnTo>
                    <a:pt x="971219" y="1228686"/>
                  </a:lnTo>
                  <a:lnTo>
                    <a:pt x="969848" y="1238846"/>
                  </a:lnTo>
                  <a:lnTo>
                    <a:pt x="968540" y="1250276"/>
                  </a:lnTo>
                  <a:lnTo>
                    <a:pt x="967282" y="1261706"/>
                  </a:lnTo>
                  <a:lnTo>
                    <a:pt x="967079" y="1256626"/>
                  </a:lnTo>
                  <a:lnTo>
                    <a:pt x="966838" y="1260436"/>
                  </a:lnTo>
                  <a:lnTo>
                    <a:pt x="966393" y="1264246"/>
                  </a:lnTo>
                  <a:lnTo>
                    <a:pt x="965517" y="1268056"/>
                  </a:lnTo>
                  <a:lnTo>
                    <a:pt x="964323" y="1274406"/>
                  </a:lnTo>
                  <a:lnTo>
                    <a:pt x="963307" y="1274406"/>
                  </a:lnTo>
                  <a:lnTo>
                    <a:pt x="960158" y="1282026"/>
                  </a:lnTo>
                  <a:lnTo>
                    <a:pt x="958443" y="1288376"/>
                  </a:lnTo>
                  <a:lnTo>
                    <a:pt x="957160" y="1295996"/>
                  </a:lnTo>
                  <a:lnTo>
                    <a:pt x="955763" y="1302346"/>
                  </a:lnTo>
                  <a:lnTo>
                    <a:pt x="955408" y="1309966"/>
                  </a:lnTo>
                  <a:lnTo>
                    <a:pt x="952868" y="1317040"/>
                  </a:lnTo>
                  <a:lnTo>
                    <a:pt x="945946" y="1335366"/>
                  </a:lnTo>
                  <a:lnTo>
                    <a:pt x="944892" y="1337919"/>
                  </a:lnTo>
                  <a:lnTo>
                    <a:pt x="943102" y="1345526"/>
                  </a:lnTo>
                  <a:lnTo>
                    <a:pt x="943571" y="1341716"/>
                  </a:lnTo>
                  <a:lnTo>
                    <a:pt x="934135" y="1363306"/>
                  </a:lnTo>
                  <a:lnTo>
                    <a:pt x="923112" y="1386166"/>
                  </a:lnTo>
                  <a:lnTo>
                    <a:pt x="910628" y="1407756"/>
                  </a:lnTo>
                  <a:lnTo>
                    <a:pt x="896848" y="1430616"/>
                  </a:lnTo>
                  <a:lnTo>
                    <a:pt x="893165" y="1436966"/>
                  </a:lnTo>
                  <a:lnTo>
                    <a:pt x="889190" y="1442046"/>
                  </a:lnTo>
                  <a:lnTo>
                    <a:pt x="885101" y="1447126"/>
                  </a:lnTo>
                  <a:lnTo>
                    <a:pt x="881075" y="1453476"/>
                  </a:lnTo>
                  <a:lnTo>
                    <a:pt x="877011" y="1458556"/>
                  </a:lnTo>
                  <a:lnTo>
                    <a:pt x="872998" y="1463636"/>
                  </a:lnTo>
                  <a:lnTo>
                    <a:pt x="868908" y="1468716"/>
                  </a:lnTo>
                  <a:lnTo>
                    <a:pt x="864577" y="1475066"/>
                  </a:lnTo>
                  <a:lnTo>
                    <a:pt x="843381" y="1497926"/>
                  </a:lnTo>
                  <a:lnTo>
                    <a:pt x="837387" y="1504276"/>
                  </a:lnTo>
                  <a:lnTo>
                    <a:pt x="834301" y="1508086"/>
                  </a:lnTo>
                  <a:lnTo>
                    <a:pt x="830770" y="1510715"/>
                  </a:lnTo>
                  <a:lnTo>
                    <a:pt x="827659" y="1513166"/>
                  </a:lnTo>
                  <a:lnTo>
                    <a:pt x="830338" y="1511896"/>
                  </a:lnTo>
                  <a:lnTo>
                    <a:pt x="820115" y="1520786"/>
                  </a:lnTo>
                  <a:lnTo>
                    <a:pt x="809599" y="1530946"/>
                  </a:lnTo>
                  <a:lnTo>
                    <a:pt x="799350" y="1539836"/>
                  </a:lnTo>
                  <a:lnTo>
                    <a:pt x="789876" y="1546186"/>
                  </a:lnTo>
                  <a:lnTo>
                    <a:pt x="781507" y="1551266"/>
                  </a:lnTo>
                  <a:lnTo>
                    <a:pt x="773861" y="1558886"/>
                  </a:lnTo>
                  <a:lnTo>
                    <a:pt x="767473" y="1563966"/>
                  </a:lnTo>
                  <a:lnTo>
                    <a:pt x="762901" y="1567776"/>
                  </a:lnTo>
                  <a:lnTo>
                    <a:pt x="754049" y="1572856"/>
                  </a:lnTo>
                  <a:lnTo>
                    <a:pt x="746760" y="1576666"/>
                  </a:lnTo>
                  <a:lnTo>
                    <a:pt x="742759" y="1579206"/>
                  </a:lnTo>
                  <a:lnTo>
                    <a:pt x="743775" y="1577936"/>
                  </a:lnTo>
                  <a:lnTo>
                    <a:pt x="737044" y="1581746"/>
                  </a:lnTo>
                  <a:lnTo>
                    <a:pt x="731100" y="1586826"/>
                  </a:lnTo>
                  <a:lnTo>
                    <a:pt x="723734" y="1590636"/>
                  </a:lnTo>
                  <a:lnTo>
                    <a:pt x="718045" y="1594446"/>
                  </a:lnTo>
                  <a:lnTo>
                    <a:pt x="711962" y="1596986"/>
                  </a:lnTo>
                  <a:lnTo>
                    <a:pt x="705358" y="1600796"/>
                  </a:lnTo>
                  <a:lnTo>
                    <a:pt x="698157" y="1603336"/>
                  </a:lnTo>
                  <a:lnTo>
                    <a:pt x="696264" y="1604606"/>
                  </a:lnTo>
                  <a:lnTo>
                    <a:pt x="692010" y="1605876"/>
                  </a:lnTo>
                  <a:lnTo>
                    <a:pt x="686676" y="1608416"/>
                  </a:lnTo>
                  <a:lnTo>
                    <a:pt x="658418" y="1619846"/>
                  </a:lnTo>
                  <a:lnTo>
                    <a:pt x="650240" y="1623656"/>
                  </a:lnTo>
                  <a:lnTo>
                    <a:pt x="644385" y="1624926"/>
                  </a:lnTo>
                  <a:lnTo>
                    <a:pt x="641883" y="1624926"/>
                  </a:lnTo>
                  <a:lnTo>
                    <a:pt x="641718" y="1626196"/>
                  </a:lnTo>
                  <a:lnTo>
                    <a:pt x="631482" y="1627466"/>
                  </a:lnTo>
                  <a:lnTo>
                    <a:pt x="611441" y="1632546"/>
                  </a:lnTo>
                  <a:lnTo>
                    <a:pt x="601446" y="1636356"/>
                  </a:lnTo>
                  <a:lnTo>
                    <a:pt x="591235" y="1637626"/>
                  </a:lnTo>
                  <a:lnTo>
                    <a:pt x="580758" y="1640166"/>
                  </a:lnTo>
                  <a:lnTo>
                    <a:pt x="558914" y="1642706"/>
                  </a:lnTo>
                  <a:lnTo>
                    <a:pt x="560451" y="1642706"/>
                  </a:lnTo>
                  <a:lnTo>
                    <a:pt x="545414" y="1646516"/>
                  </a:lnTo>
                  <a:lnTo>
                    <a:pt x="499275" y="1654136"/>
                  </a:lnTo>
                  <a:lnTo>
                    <a:pt x="517245" y="1660486"/>
                  </a:lnTo>
                  <a:lnTo>
                    <a:pt x="544893" y="1661756"/>
                  </a:lnTo>
                  <a:lnTo>
                    <a:pt x="572643" y="1661756"/>
                  </a:lnTo>
                  <a:lnTo>
                    <a:pt x="591185" y="1657946"/>
                  </a:lnTo>
                  <a:lnTo>
                    <a:pt x="594271" y="1657946"/>
                  </a:lnTo>
                  <a:lnTo>
                    <a:pt x="597382" y="1656676"/>
                  </a:lnTo>
                  <a:lnTo>
                    <a:pt x="600443" y="1656676"/>
                  </a:lnTo>
                  <a:lnTo>
                    <a:pt x="645807" y="1643976"/>
                  </a:lnTo>
                  <a:lnTo>
                    <a:pt x="698309" y="1624926"/>
                  </a:lnTo>
                  <a:lnTo>
                    <a:pt x="715149" y="1616036"/>
                  </a:lnTo>
                  <a:lnTo>
                    <a:pt x="742111" y="1603336"/>
                  </a:lnTo>
                  <a:lnTo>
                    <a:pt x="781494" y="1579206"/>
                  </a:lnTo>
                  <a:lnTo>
                    <a:pt x="817435" y="1553806"/>
                  </a:lnTo>
                  <a:lnTo>
                    <a:pt x="861288" y="1511896"/>
                  </a:lnTo>
                  <a:lnTo>
                    <a:pt x="869721" y="1503006"/>
                  </a:lnTo>
                  <a:lnTo>
                    <a:pt x="914806" y="1445856"/>
                  </a:lnTo>
                  <a:lnTo>
                    <a:pt x="950277" y="1381086"/>
                  </a:lnTo>
                  <a:lnTo>
                    <a:pt x="965517" y="1345526"/>
                  </a:lnTo>
                  <a:lnTo>
                    <a:pt x="976718" y="1313954"/>
                  </a:lnTo>
                  <a:lnTo>
                    <a:pt x="976782" y="1313789"/>
                  </a:lnTo>
                  <a:lnTo>
                    <a:pt x="980338" y="1293456"/>
                  </a:lnTo>
                  <a:lnTo>
                    <a:pt x="982484" y="1285836"/>
                  </a:lnTo>
                  <a:lnTo>
                    <a:pt x="984592" y="1279486"/>
                  </a:lnTo>
                  <a:lnTo>
                    <a:pt x="986675" y="1271866"/>
                  </a:lnTo>
                  <a:lnTo>
                    <a:pt x="988618" y="1264246"/>
                  </a:lnTo>
                  <a:lnTo>
                    <a:pt x="988910" y="1261706"/>
                  </a:lnTo>
                  <a:lnTo>
                    <a:pt x="989495" y="1256626"/>
                  </a:lnTo>
                  <a:lnTo>
                    <a:pt x="990892" y="1249006"/>
                  </a:lnTo>
                  <a:lnTo>
                    <a:pt x="994600" y="1224876"/>
                  </a:lnTo>
                  <a:lnTo>
                    <a:pt x="996099" y="1217256"/>
                  </a:lnTo>
                  <a:lnTo>
                    <a:pt x="995921" y="1213446"/>
                  </a:lnTo>
                  <a:lnTo>
                    <a:pt x="995870" y="1212176"/>
                  </a:lnTo>
                  <a:lnTo>
                    <a:pt x="995743" y="1209421"/>
                  </a:lnTo>
                  <a:lnTo>
                    <a:pt x="995692" y="1208366"/>
                  </a:lnTo>
                  <a:lnTo>
                    <a:pt x="996302" y="1199476"/>
                  </a:lnTo>
                  <a:lnTo>
                    <a:pt x="996886" y="1188046"/>
                  </a:lnTo>
                  <a:lnTo>
                    <a:pt x="997356" y="1175346"/>
                  </a:lnTo>
                  <a:lnTo>
                    <a:pt x="997432" y="1162646"/>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3" name="Google Shape;83;p3"/>
            <p:cNvSpPr/>
            <p:nvPr/>
          </p:nvSpPr>
          <p:spPr>
            <a:xfrm>
              <a:off x="3359683" y="4602003"/>
              <a:ext cx="911225" cy="911225"/>
            </a:xfrm>
            <a:custGeom>
              <a:rect b="b" l="l" r="r" t="t"/>
              <a:pathLst>
                <a:path extrusionOk="0" h="911225" w="911225">
                  <a:moveTo>
                    <a:pt x="455599" y="0"/>
                  </a:moveTo>
                  <a:lnTo>
                    <a:pt x="409018" y="2352"/>
                  </a:lnTo>
                  <a:lnTo>
                    <a:pt x="363782" y="9255"/>
                  </a:lnTo>
                  <a:lnTo>
                    <a:pt x="320121" y="20482"/>
                  </a:lnTo>
                  <a:lnTo>
                    <a:pt x="278263" y="35802"/>
                  </a:lnTo>
                  <a:lnTo>
                    <a:pt x="238437" y="54987"/>
                  </a:lnTo>
                  <a:lnTo>
                    <a:pt x="200873" y="77807"/>
                  </a:lnTo>
                  <a:lnTo>
                    <a:pt x="165799" y="104034"/>
                  </a:lnTo>
                  <a:lnTo>
                    <a:pt x="133445" y="133438"/>
                  </a:lnTo>
                  <a:lnTo>
                    <a:pt x="104039" y="165791"/>
                  </a:lnTo>
                  <a:lnTo>
                    <a:pt x="77811" y="200864"/>
                  </a:lnTo>
                  <a:lnTo>
                    <a:pt x="54990" y="238427"/>
                  </a:lnTo>
                  <a:lnTo>
                    <a:pt x="35804" y="278252"/>
                  </a:lnTo>
                  <a:lnTo>
                    <a:pt x="20483" y="320109"/>
                  </a:lnTo>
                  <a:lnTo>
                    <a:pt x="9256" y="363770"/>
                  </a:lnTo>
                  <a:lnTo>
                    <a:pt x="2352" y="409006"/>
                  </a:lnTo>
                  <a:lnTo>
                    <a:pt x="0" y="455587"/>
                  </a:lnTo>
                  <a:lnTo>
                    <a:pt x="2352" y="502170"/>
                  </a:lnTo>
                  <a:lnTo>
                    <a:pt x="9256" y="547407"/>
                  </a:lnTo>
                  <a:lnTo>
                    <a:pt x="20483" y="591070"/>
                  </a:lnTo>
                  <a:lnTo>
                    <a:pt x="35804" y="632928"/>
                  </a:lnTo>
                  <a:lnTo>
                    <a:pt x="54990" y="672754"/>
                  </a:lnTo>
                  <a:lnTo>
                    <a:pt x="77811" y="710319"/>
                  </a:lnTo>
                  <a:lnTo>
                    <a:pt x="104039" y="745392"/>
                  </a:lnTo>
                  <a:lnTo>
                    <a:pt x="133445" y="777746"/>
                  </a:lnTo>
                  <a:lnTo>
                    <a:pt x="165799" y="807151"/>
                  </a:lnTo>
                  <a:lnTo>
                    <a:pt x="200873" y="833378"/>
                  </a:lnTo>
                  <a:lnTo>
                    <a:pt x="238437" y="856199"/>
                  </a:lnTo>
                  <a:lnTo>
                    <a:pt x="278263" y="875384"/>
                  </a:lnTo>
                  <a:lnTo>
                    <a:pt x="320121" y="890704"/>
                  </a:lnTo>
                  <a:lnTo>
                    <a:pt x="363782" y="901930"/>
                  </a:lnTo>
                  <a:lnTo>
                    <a:pt x="409018" y="908834"/>
                  </a:lnTo>
                  <a:lnTo>
                    <a:pt x="455599" y="911186"/>
                  </a:lnTo>
                  <a:lnTo>
                    <a:pt x="502180" y="908834"/>
                  </a:lnTo>
                  <a:lnTo>
                    <a:pt x="547416" y="901930"/>
                  </a:lnTo>
                  <a:lnTo>
                    <a:pt x="591078" y="890704"/>
                  </a:lnTo>
                  <a:lnTo>
                    <a:pt x="632936" y="875384"/>
                  </a:lnTo>
                  <a:lnTo>
                    <a:pt x="672761" y="856199"/>
                  </a:lnTo>
                  <a:lnTo>
                    <a:pt x="710326" y="833378"/>
                  </a:lnTo>
                  <a:lnTo>
                    <a:pt x="745400" y="807151"/>
                  </a:lnTo>
                  <a:lnTo>
                    <a:pt x="777754" y="777746"/>
                  </a:lnTo>
                  <a:lnTo>
                    <a:pt x="807160" y="745392"/>
                  </a:lnTo>
                  <a:lnTo>
                    <a:pt x="833388" y="710319"/>
                  </a:lnTo>
                  <a:lnTo>
                    <a:pt x="856209" y="672754"/>
                  </a:lnTo>
                  <a:lnTo>
                    <a:pt x="875395" y="632928"/>
                  </a:lnTo>
                  <a:lnTo>
                    <a:pt x="890716" y="591070"/>
                  </a:lnTo>
                  <a:lnTo>
                    <a:pt x="901943" y="547407"/>
                  </a:lnTo>
                  <a:lnTo>
                    <a:pt x="908847" y="502170"/>
                  </a:lnTo>
                  <a:lnTo>
                    <a:pt x="911199" y="455587"/>
                  </a:lnTo>
                  <a:lnTo>
                    <a:pt x="908847" y="409006"/>
                  </a:lnTo>
                  <a:lnTo>
                    <a:pt x="901943" y="363770"/>
                  </a:lnTo>
                  <a:lnTo>
                    <a:pt x="890716" y="320109"/>
                  </a:lnTo>
                  <a:lnTo>
                    <a:pt x="875395" y="278252"/>
                  </a:lnTo>
                  <a:lnTo>
                    <a:pt x="856209" y="238427"/>
                  </a:lnTo>
                  <a:lnTo>
                    <a:pt x="833388" y="200864"/>
                  </a:lnTo>
                  <a:lnTo>
                    <a:pt x="807160" y="165791"/>
                  </a:lnTo>
                  <a:lnTo>
                    <a:pt x="777754" y="133438"/>
                  </a:lnTo>
                  <a:lnTo>
                    <a:pt x="745400" y="104034"/>
                  </a:lnTo>
                  <a:lnTo>
                    <a:pt x="710326" y="77807"/>
                  </a:lnTo>
                  <a:lnTo>
                    <a:pt x="672761" y="54987"/>
                  </a:lnTo>
                  <a:lnTo>
                    <a:pt x="632936" y="35802"/>
                  </a:lnTo>
                  <a:lnTo>
                    <a:pt x="591078" y="20482"/>
                  </a:lnTo>
                  <a:lnTo>
                    <a:pt x="547416" y="9255"/>
                  </a:lnTo>
                  <a:lnTo>
                    <a:pt x="502180" y="2352"/>
                  </a:lnTo>
                  <a:lnTo>
                    <a:pt x="455599" y="0"/>
                  </a:lnTo>
                  <a:close/>
                </a:path>
              </a:pathLst>
            </a:custGeom>
            <a:solidFill>
              <a:srgbClr val="83CD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 name="Google Shape;84;p3"/>
            <p:cNvSpPr/>
            <p:nvPr/>
          </p:nvSpPr>
          <p:spPr>
            <a:xfrm>
              <a:off x="3360115" y="4601857"/>
              <a:ext cx="924560" cy="919480"/>
            </a:xfrm>
            <a:custGeom>
              <a:rect b="b" l="l" r="r" t="t"/>
              <a:pathLst>
                <a:path extrusionOk="0" h="919479" w="924560">
                  <a:moveTo>
                    <a:pt x="23482" y="502920"/>
                  </a:moveTo>
                  <a:lnTo>
                    <a:pt x="23291" y="500380"/>
                  </a:lnTo>
                  <a:lnTo>
                    <a:pt x="22745" y="495300"/>
                  </a:lnTo>
                  <a:lnTo>
                    <a:pt x="22542" y="497205"/>
                  </a:lnTo>
                  <a:lnTo>
                    <a:pt x="23482" y="502920"/>
                  </a:lnTo>
                  <a:close/>
                </a:path>
                <a:path extrusionOk="0" h="919479" w="924560">
                  <a:moveTo>
                    <a:pt x="33007" y="569887"/>
                  </a:moveTo>
                  <a:lnTo>
                    <a:pt x="32562" y="566724"/>
                  </a:lnTo>
                  <a:lnTo>
                    <a:pt x="30099" y="558660"/>
                  </a:lnTo>
                  <a:lnTo>
                    <a:pt x="28054" y="548640"/>
                  </a:lnTo>
                  <a:lnTo>
                    <a:pt x="28511" y="548640"/>
                  </a:lnTo>
                  <a:lnTo>
                    <a:pt x="22402" y="511810"/>
                  </a:lnTo>
                  <a:lnTo>
                    <a:pt x="21590" y="506730"/>
                  </a:lnTo>
                  <a:lnTo>
                    <a:pt x="21717" y="509270"/>
                  </a:lnTo>
                  <a:lnTo>
                    <a:pt x="21818" y="510540"/>
                  </a:lnTo>
                  <a:lnTo>
                    <a:pt x="27876" y="548119"/>
                  </a:lnTo>
                  <a:lnTo>
                    <a:pt x="27063" y="547662"/>
                  </a:lnTo>
                  <a:lnTo>
                    <a:pt x="28333" y="555015"/>
                  </a:lnTo>
                  <a:lnTo>
                    <a:pt x="30810" y="562102"/>
                  </a:lnTo>
                  <a:lnTo>
                    <a:pt x="32626" y="569328"/>
                  </a:lnTo>
                  <a:lnTo>
                    <a:pt x="32740" y="569468"/>
                  </a:lnTo>
                  <a:lnTo>
                    <a:pt x="32918" y="569874"/>
                  </a:lnTo>
                  <a:close/>
                </a:path>
                <a:path extrusionOk="0" h="919479" w="924560">
                  <a:moveTo>
                    <a:pt x="38811" y="384263"/>
                  </a:moveTo>
                  <a:lnTo>
                    <a:pt x="38481" y="384251"/>
                  </a:lnTo>
                  <a:lnTo>
                    <a:pt x="38176" y="384505"/>
                  </a:lnTo>
                  <a:lnTo>
                    <a:pt x="37896" y="384810"/>
                  </a:lnTo>
                  <a:lnTo>
                    <a:pt x="37871" y="384962"/>
                  </a:lnTo>
                  <a:lnTo>
                    <a:pt x="37846" y="385089"/>
                  </a:lnTo>
                  <a:lnTo>
                    <a:pt x="38811" y="384263"/>
                  </a:lnTo>
                  <a:close/>
                </a:path>
                <a:path extrusionOk="0" h="919479" w="924560">
                  <a:moveTo>
                    <a:pt x="40360" y="603250"/>
                  </a:moveTo>
                  <a:lnTo>
                    <a:pt x="39255" y="599440"/>
                  </a:lnTo>
                  <a:lnTo>
                    <a:pt x="38709" y="598170"/>
                  </a:lnTo>
                  <a:lnTo>
                    <a:pt x="39027" y="599440"/>
                  </a:lnTo>
                  <a:lnTo>
                    <a:pt x="40360" y="603250"/>
                  </a:lnTo>
                  <a:close/>
                </a:path>
                <a:path extrusionOk="0" h="919479" w="924560">
                  <a:moveTo>
                    <a:pt x="67373" y="666419"/>
                  </a:moveTo>
                  <a:lnTo>
                    <a:pt x="66268" y="662266"/>
                  </a:lnTo>
                  <a:lnTo>
                    <a:pt x="66903" y="665403"/>
                  </a:lnTo>
                  <a:lnTo>
                    <a:pt x="67373" y="666419"/>
                  </a:lnTo>
                  <a:close/>
                </a:path>
                <a:path extrusionOk="0" h="919479" w="924560">
                  <a:moveTo>
                    <a:pt x="73113" y="656323"/>
                  </a:moveTo>
                  <a:lnTo>
                    <a:pt x="72504" y="652056"/>
                  </a:lnTo>
                  <a:lnTo>
                    <a:pt x="72656" y="655345"/>
                  </a:lnTo>
                  <a:lnTo>
                    <a:pt x="73113" y="656323"/>
                  </a:lnTo>
                  <a:close/>
                </a:path>
                <a:path extrusionOk="0" h="919479" w="924560">
                  <a:moveTo>
                    <a:pt x="108115" y="759460"/>
                  </a:moveTo>
                  <a:lnTo>
                    <a:pt x="106095" y="756920"/>
                  </a:lnTo>
                  <a:lnTo>
                    <a:pt x="105486" y="756196"/>
                  </a:lnTo>
                  <a:lnTo>
                    <a:pt x="105892" y="756920"/>
                  </a:lnTo>
                  <a:lnTo>
                    <a:pt x="108115" y="759460"/>
                  </a:lnTo>
                  <a:close/>
                </a:path>
                <a:path extrusionOk="0" h="919479" w="924560">
                  <a:moveTo>
                    <a:pt x="157607" y="784860"/>
                  </a:moveTo>
                  <a:lnTo>
                    <a:pt x="155130" y="782320"/>
                  </a:lnTo>
                  <a:lnTo>
                    <a:pt x="152463" y="779780"/>
                  </a:lnTo>
                  <a:lnTo>
                    <a:pt x="156654" y="784364"/>
                  </a:lnTo>
                  <a:lnTo>
                    <a:pt x="157607" y="784860"/>
                  </a:lnTo>
                  <a:close/>
                </a:path>
                <a:path extrusionOk="0" h="919479" w="924560">
                  <a:moveTo>
                    <a:pt x="159778" y="145719"/>
                  </a:moveTo>
                  <a:lnTo>
                    <a:pt x="159181" y="146608"/>
                  </a:lnTo>
                  <a:lnTo>
                    <a:pt x="159410" y="146329"/>
                  </a:lnTo>
                  <a:lnTo>
                    <a:pt x="159588" y="146037"/>
                  </a:lnTo>
                  <a:lnTo>
                    <a:pt x="159778" y="145719"/>
                  </a:lnTo>
                  <a:close/>
                </a:path>
                <a:path extrusionOk="0" h="919479" w="924560">
                  <a:moveTo>
                    <a:pt x="165684" y="135890"/>
                  </a:moveTo>
                  <a:lnTo>
                    <a:pt x="163969" y="136766"/>
                  </a:lnTo>
                  <a:lnTo>
                    <a:pt x="163055" y="137718"/>
                  </a:lnTo>
                  <a:lnTo>
                    <a:pt x="163004" y="137947"/>
                  </a:lnTo>
                  <a:lnTo>
                    <a:pt x="165684" y="135890"/>
                  </a:lnTo>
                  <a:close/>
                </a:path>
                <a:path extrusionOk="0" h="919479" w="924560">
                  <a:moveTo>
                    <a:pt x="209499" y="827392"/>
                  </a:moveTo>
                  <a:lnTo>
                    <a:pt x="208699" y="826401"/>
                  </a:lnTo>
                  <a:lnTo>
                    <a:pt x="208838" y="827049"/>
                  </a:lnTo>
                  <a:lnTo>
                    <a:pt x="209359" y="827392"/>
                  </a:lnTo>
                  <a:lnTo>
                    <a:pt x="209499" y="827392"/>
                  </a:lnTo>
                  <a:close/>
                </a:path>
                <a:path extrusionOk="0" h="919479" w="924560">
                  <a:moveTo>
                    <a:pt x="217360" y="832662"/>
                  </a:moveTo>
                  <a:lnTo>
                    <a:pt x="209651" y="827582"/>
                  </a:lnTo>
                  <a:lnTo>
                    <a:pt x="209499" y="827392"/>
                  </a:lnTo>
                  <a:lnTo>
                    <a:pt x="209600" y="827582"/>
                  </a:lnTo>
                  <a:lnTo>
                    <a:pt x="212496" y="829932"/>
                  </a:lnTo>
                  <a:lnTo>
                    <a:pt x="215214" y="831684"/>
                  </a:lnTo>
                  <a:lnTo>
                    <a:pt x="217360" y="832662"/>
                  </a:lnTo>
                  <a:close/>
                </a:path>
                <a:path extrusionOk="0" h="919479" w="924560">
                  <a:moveTo>
                    <a:pt x="287248" y="175933"/>
                  </a:moveTo>
                  <a:lnTo>
                    <a:pt x="286943" y="175933"/>
                  </a:lnTo>
                  <a:lnTo>
                    <a:pt x="282790" y="178473"/>
                  </a:lnTo>
                  <a:lnTo>
                    <a:pt x="287248" y="175933"/>
                  </a:lnTo>
                  <a:close/>
                </a:path>
                <a:path extrusionOk="0" h="919479" w="924560">
                  <a:moveTo>
                    <a:pt x="315125" y="628065"/>
                  </a:moveTo>
                  <a:lnTo>
                    <a:pt x="313918" y="626783"/>
                  </a:lnTo>
                  <a:lnTo>
                    <a:pt x="313778" y="626783"/>
                  </a:lnTo>
                  <a:lnTo>
                    <a:pt x="315125" y="628065"/>
                  </a:lnTo>
                  <a:close/>
                </a:path>
                <a:path extrusionOk="0" h="919479" w="924560">
                  <a:moveTo>
                    <a:pt x="315201" y="493433"/>
                  </a:moveTo>
                  <a:lnTo>
                    <a:pt x="312775" y="492163"/>
                  </a:lnTo>
                  <a:lnTo>
                    <a:pt x="314032" y="494601"/>
                  </a:lnTo>
                  <a:lnTo>
                    <a:pt x="315201" y="493433"/>
                  </a:lnTo>
                  <a:close/>
                </a:path>
                <a:path extrusionOk="0" h="919479" w="924560">
                  <a:moveTo>
                    <a:pt x="328104" y="778878"/>
                  </a:moveTo>
                  <a:lnTo>
                    <a:pt x="323697" y="777913"/>
                  </a:lnTo>
                  <a:lnTo>
                    <a:pt x="328041" y="779183"/>
                  </a:lnTo>
                  <a:lnTo>
                    <a:pt x="328104" y="778878"/>
                  </a:lnTo>
                  <a:close/>
                </a:path>
                <a:path extrusionOk="0" h="919479" w="924560">
                  <a:moveTo>
                    <a:pt x="363651" y="496849"/>
                  </a:moveTo>
                  <a:lnTo>
                    <a:pt x="362813" y="497535"/>
                  </a:lnTo>
                  <a:lnTo>
                    <a:pt x="362966" y="497547"/>
                  </a:lnTo>
                  <a:lnTo>
                    <a:pt x="363270" y="497281"/>
                  </a:lnTo>
                  <a:lnTo>
                    <a:pt x="363474" y="497039"/>
                  </a:lnTo>
                  <a:lnTo>
                    <a:pt x="363651" y="496849"/>
                  </a:lnTo>
                  <a:close/>
                </a:path>
                <a:path extrusionOk="0" h="919479" w="924560">
                  <a:moveTo>
                    <a:pt x="372262" y="903947"/>
                  </a:moveTo>
                  <a:lnTo>
                    <a:pt x="372122" y="903757"/>
                  </a:lnTo>
                  <a:lnTo>
                    <a:pt x="371944" y="903643"/>
                  </a:lnTo>
                  <a:lnTo>
                    <a:pt x="369150" y="903439"/>
                  </a:lnTo>
                  <a:lnTo>
                    <a:pt x="370586" y="903744"/>
                  </a:lnTo>
                  <a:lnTo>
                    <a:pt x="371576" y="903986"/>
                  </a:lnTo>
                  <a:lnTo>
                    <a:pt x="372262" y="903947"/>
                  </a:lnTo>
                  <a:close/>
                </a:path>
                <a:path extrusionOk="0" h="919479" w="924560">
                  <a:moveTo>
                    <a:pt x="372364" y="904240"/>
                  </a:moveTo>
                  <a:lnTo>
                    <a:pt x="371652" y="904240"/>
                  </a:lnTo>
                  <a:lnTo>
                    <a:pt x="372300" y="904379"/>
                  </a:lnTo>
                  <a:lnTo>
                    <a:pt x="372364" y="904240"/>
                  </a:lnTo>
                  <a:close/>
                </a:path>
                <a:path extrusionOk="0" h="919479" w="924560">
                  <a:moveTo>
                    <a:pt x="392925" y="907364"/>
                  </a:moveTo>
                  <a:lnTo>
                    <a:pt x="389737" y="906995"/>
                  </a:lnTo>
                  <a:lnTo>
                    <a:pt x="389839" y="907186"/>
                  </a:lnTo>
                  <a:lnTo>
                    <a:pt x="391172" y="907567"/>
                  </a:lnTo>
                  <a:lnTo>
                    <a:pt x="392925" y="907364"/>
                  </a:lnTo>
                  <a:close/>
                </a:path>
                <a:path extrusionOk="0" h="919479" w="924560">
                  <a:moveTo>
                    <a:pt x="401929" y="690283"/>
                  </a:moveTo>
                  <a:lnTo>
                    <a:pt x="400469" y="689013"/>
                  </a:lnTo>
                  <a:lnTo>
                    <a:pt x="398094" y="689013"/>
                  </a:lnTo>
                  <a:lnTo>
                    <a:pt x="401929" y="690283"/>
                  </a:lnTo>
                  <a:close/>
                </a:path>
                <a:path extrusionOk="0" h="919479" w="924560">
                  <a:moveTo>
                    <a:pt x="404025" y="501700"/>
                  </a:moveTo>
                  <a:lnTo>
                    <a:pt x="403745" y="501967"/>
                  </a:lnTo>
                  <a:lnTo>
                    <a:pt x="403898" y="502031"/>
                  </a:lnTo>
                  <a:lnTo>
                    <a:pt x="403974" y="501878"/>
                  </a:lnTo>
                  <a:lnTo>
                    <a:pt x="404025" y="501700"/>
                  </a:lnTo>
                  <a:close/>
                </a:path>
                <a:path extrusionOk="0" h="919479" w="924560">
                  <a:moveTo>
                    <a:pt x="445439" y="502132"/>
                  </a:moveTo>
                  <a:lnTo>
                    <a:pt x="445020" y="501573"/>
                  </a:lnTo>
                  <a:lnTo>
                    <a:pt x="444995" y="501802"/>
                  </a:lnTo>
                  <a:lnTo>
                    <a:pt x="445109" y="501980"/>
                  </a:lnTo>
                  <a:lnTo>
                    <a:pt x="445249" y="502132"/>
                  </a:lnTo>
                  <a:lnTo>
                    <a:pt x="445439" y="502132"/>
                  </a:lnTo>
                  <a:close/>
                </a:path>
                <a:path extrusionOk="0" h="919479" w="924560">
                  <a:moveTo>
                    <a:pt x="452640" y="228"/>
                  </a:moveTo>
                  <a:lnTo>
                    <a:pt x="451446" y="279"/>
                  </a:lnTo>
                  <a:lnTo>
                    <a:pt x="450799" y="355"/>
                  </a:lnTo>
                  <a:lnTo>
                    <a:pt x="450342" y="444"/>
                  </a:lnTo>
                  <a:lnTo>
                    <a:pt x="451104" y="368"/>
                  </a:lnTo>
                  <a:lnTo>
                    <a:pt x="451916" y="292"/>
                  </a:lnTo>
                  <a:lnTo>
                    <a:pt x="452640" y="228"/>
                  </a:lnTo>
                  <a:close/>
                </a:path>
                <a:path extrusionOk="0" h="919479" w="924560">
                  <a:moveTo>
                    <a:pt x="454050" y="507403"/>
                  </a:moveTo>
                  <a:lnTo>
                    <a:pt x="453618" y="507047"/>
                  </a:lnTo>
                  <a:lnTo>
                    <a:pt x="452602" y="506133"/>
                  </a:lnTo>
                  <a:lnTo>
                    <a:pt x="453466" y="507047"/>
                  </a:lnTo>
                  <a:lnTo>
                    <a:pt x="454050" y="507403"/>
                  </a:lnTo>
                  <a:close/>
                </a:path>
                <a:path extrusionOk="0" h="919479" w="924560">
                  <a:moveTo>
                    <a:pt x="467702" y="20599"/>
                  </a:moveTo>
                  <a:lnTo>
                    <a:pt x="465226" y="20599"/>
                  </a:lnTo>
                  <a:lnTo>
                    <a:pt x="466496" y="20675"/>
                  </a:lnTo>
                  <a:lnTo>
                    <a:pt x="467194" y="20650"/>
                  </a:lnTo>
                  <a:lnTo>
                    <a:pt x="467702" y="20599"/>
                  </a:lnTo>
                  <a:close/>
                </a:path>
                <a:path extrusionOk="0" h="919479" w="924560">
                  <a:moveTo>
                    <a:pt x="476161" y="525183"/>
                  </a:moveTo>
                  <a:lnTo>
                    <a:pt x="473824" y="523913"/>
                  </a:lnTo>
                  <a:lnTo>
                    <a:pt x="473964" y="524103"/>
                  </a:lnTo>
                  <a:lnTo>
                    <a:pt x="476161" y="525183"/>
                  </a:lnTo>
                  <a:close/>
                </a:path>
                <a:path extrusionOk="0" h="919479" w="924560">
                  <a:moveTo>
                    <a:pt x="478421" y="528510"/>
                  </a:moveTo>
                  <a:lnTo>
                    <a:pt x="476808" y="527786"/>
                  </a:lnTo>
                  <a:lnTo>
                    <a:pt x="476643" y="527786"/>
                  </a:lnTo>
                  <a:lnTo>
                    <a:pt x="478421" y="528510"/>
                  </a:lnTo>
                  <a:close/>
                </a:path>
                <a:path extrusionOk="0" h="919479" w="924560">
                  <a:moveTo>
                    <a:pt x="508495" y="143776"/>
                  </a:moveTo>
                  <a:lnTo>
                    <a:pt x="507771" y="143598"/>
                  </a:lnTo>
                  <a:lnTo>
                    <a:pt x="507352" y="143560"/>
                  </a:lnTo>
                  <a:lnTo>
                    <a:pt x="507060" y="143560"/>
                  </a:lnTo>
                  <a:lnTo>
                    <a:pt x="507542" y="143637"/>
                  </a:lnTo>
                  <a:lnTo>
                    <a:pt x="508050" y="143713"/>
                  </a:lnTo>
                  <a:lnTo>
                    <a:pt x="508495" y="143776"/>
                  </a:lnTo>
                  <a:close/>
                </a:path>
                <a:path extrusionOk="0" h="919479" w="924560">
                  <a:moveTo>
                    <a:pt x="511683" y="168148"/>
                  </a:moveTo>
                  <a:lnTo>
                    <a:pt x="510781" y="167970"/>
                  </a:lnTo>
                  <a:lnTo>
                    <a:pt x="510222" y="167855"/>
                  </a:lnTo>
                  <a:lnTo>
                    <a:pt x="510921" y="168071"/>
                  </a:lnTo>
                  <a:lnTo>
                    <a:pt x="511352" y="168135"/>
                  </a:lnTo>
                  <a:lnTo>
                    <a:pt x="511683" y="168148"/>
                  </a:lnTo>
                  <a:close/>
                </a:path>
                <a:path extrusionOk="0" h="919479" w="924560">
                  <a:moveTo>
                    <a:pt x="518858" y="552792"/>
                  </a:moveTo>
                  <a:lnTo>
                    <a:pt x="518312" y="552843"/>
                  </a:lnTo>
                  <a:lnTo>
                    <a:pt x="518109" y="552996"/>
                  </a:lnTo>
                  <a:lnTo>
                    <a:pt x="518058" y="553199"/>
                  </a:lnTo>
                  <a:lnTo>
                    <a:pt x="518858" y="552792"/>
                  </a:lnTo>
                  <a:close/>
                </a:path>
                <a:path extrusionOk="0" h="919479" w="924560">
                  <a:moveTo>
                    <a:pt x="520674" y="900480"/>
                  </a:moveTo>
                  <a:lnTo>
                    <a:pt x="520153" y="900620"/>
                  </a:lnTo>
                  <a:lnTo>
                    <a:pt x="519709" y="900747"/>
                  </a:lnTo>
                  <a:lnTo>
                    <a:pt x="520674" y="900480"/>
                  </a:lnTo>
                  <a:close/>
                </a:path>
                <a:path extrusionOk="0" h="919479" w="924560">
                  <a:moveTo>
                    <a:pt x="522770" y="509727"/>
                  </a:moveTo>
                  <a:lnTo>
                    <a:pt x="522655" y="509524"/>
                  </a:lnTo>
                  <a:lnTo>
                    <a:pt x="522439" y="509219"/>
                  </a:lnTo>
                  <a:lnTo>
                    <a:pt x="522173" y="508863"/>
                  </a:lnTo>
                  <a:lnTo>
                    <a:pt x="522376" y="509219"/>
                  </a:lnTo>
                  <a:lnTo>
                    <a:pt x="522770" y="509727"/>
                  </a:lnTo>
                  <a:close/>
                </a:path>
                <a:path extrusionOk="0" h="919479" w="924560">
                  <a:moveTo>
                    <a:pt x="528180" y="174294"/>
                  </a:moveTo>
                  <a:lnTo>
                    <a:pt x="525919" y="173393"/>
                  </a:lnTo>
                  <a:lnTo>
                    <a:pt x="527951" y="174663"/>
                  </a:lnTo>
                  <a:lnTo>
                    <a:pt x="528180" y="174294"/>
                  </a:lnTo>
                  <a:close/>
                </a:path>
                <a:path extrusionOk="0" h="919479" w="924560">
                  <a:moveTo>
                    <a:pt x="546963" y="479463"/>
                  </a:moveTo>
                  <a:lnTo>
                    <a:pt x="545020" y="480733"/>
                  </a:lnTo>
                  <a:lnTo>
                    <a:pt x="545807" y="480390"/>
                  </a:lnTo>
                  <a:lnTo>
                    <a:pt x="546963" y="479463"/>
                  </a:lnTo>
                  <a:close/>
                </a:path>
                <a:path extrusionOk="0" h="919479" w="924560">
                  <a:moveTo>
                    <a:pt x="578243" y="574294"/>
                  </a:moveTo>
                  <a:lnTo>
                    <a:pt x="577761" y="574141"/>
                  </a:lnTo>
                  <a:lnTo>
                    <a:pt x="577532" y="574116"/>
                  </a:lnTo>
                  <a:lnTo>
                    <a:pt x="577697" y="574205"/>
                  </a:lnTo>
                  <a:lnTo>
                    <a:pt x="577977" y="574230"/>
                  </a:lnTo>
                  <a:lnTo>
                    <a:pt x="578243" y="574294"/>
                  </a:lnTo>
                  <a:close/>
                </a:path>
                <a:path extrusionOk="0" h="919479" w="924560">
                  <a:moveTo>
                    <a:pt x="595299" y="884377"/>
                  </a:moveTo>
                  <a:lnTo>
                    <a:pt x="594677" y="884897"/>
                  </a:lnTo>
                  <a:lnTo>
                    <a:pt x="594575" y="885151"/>
                  </a:lnTo>
                  <a:lnTo>
                    <a:pt x="594702" y="885304"/>
                  </a:lnTo>
                  <a:lnTo>
                    <a:pt x="595299" y="884377"/>
                  </a:lnTo>
                  <a:close/>
                </a:path>
                <a:path extrusionOk="0" h="919479" w="924560">
                  <a:moveTo>
                    <a:pt x="647763" y="411784"/>
                  </a:moveTo>
                  <a:lnTo>
                    <a:pt x="647255" y="412267"/>
                  </a:lnTo>
                  <a:lnTo>
                    <a:pt x="647103" y="412597"/>
                  </a:lnTo>
                  <a:lnTo>
                    <a:pt x="647763" y="411784"/>
                  </a:lnTo>
                  <a:close/>
                </a:path>
                <a:path extrusionOk="0" h="919479" w="924560">
                  <a:moveTo>
                    <a:pt x="703529" y="409613"/>
                  </a:moveTo>
                  <a:lnTo>
                    <a:pt x="702373" y="408343"/>
                  </a:lnTo>
                  <a:lnTo>
                    <a:pt x="702652" y="409219"/>
                  </a:lnTo>
                  <a:lnTo>
                    <a:pt x="703529" y="409613"/>
                  </a:lnTo>
                  <a:close/>
                </a:path>
                <a:path extrusionOk="0" h="919479" w="924560">
                  <a:moveTo>
                    <a:pt x="767740" y="620433"/>
                  </a:moveTo>
                  <a:lnTo>
                    <a:pt x="767511" y="620636"/>
                  </a:lnTo>
                  <a:lnTo>
                    <a:pt x="766889" y="621703"/>
                  </a:lnTo>
                  <a:lnTo>
                    <a:pt x="767207" y="621703"/>
                  </a:lnTo>
                  <a:lnTo>
                    <a:pt x="767651" y="620636"/>
                  </a:lnTo>
                  <a:lnTo>
                    <a:pt x="767740" y="620433"/>
                  </a:lnTo>
                  <a:close/>
                </a:path>
                <a:path extrusionOk="0" h="919479" w="924560">
                  <a:moveTo>
                    <a:pt x="797153" y="544233"/>
                  </a:moveTo>
                  <a:lnTo>
                    <a:pt x="796747" y="540423"/>
                  </a:lnTo>
                  <a:lnTo>
                    <a:pt x="796201" y="536613"/>
                  </a:lnTo>
                  <a:lnTo>
                    <a:pt x="795896" y="535343"/>
                  </a:lnTo>
                  <a:lnTo>
                    <a:pt x="795528" y="534073"/>
                  </a:lnTo>
                  <a:lnTo>
                    <a:pt x="795134" y="531533"/>
                  </a:lnTo>
                  <a:lnTo>
                    <a:pt x="794118" y="528993"/>
                  </a:lnTo>
                  <a:lnTo>
                    <a:pt x="793800" y="527786"/>
                  </a:lnTo>
                  <a:lnTo>
                    <a:pt x="793572" y="527786"/>
                  </a:lnTo>
                  <a:lnTo>
                    <a:pt x="793369" y="526453"/>
                  </a:lnTo>
                  <a:lnTo>
                    <a:pt x="793064" y="524103"/>
                  </a:lnTo>
                  <a:lnTo>
                    <a:pt x="792632" y="520103"/>
                  </a:lnTo>
                  <a:lnTo>
                    <a:pt x="791794" y="516293"/>
                  </a:lnTo>
                  <a:lnTo>
                    <a:pt x="790625" y="513753"/>
                  </a:lnTo>
                  <a:lnTo>
                    <a:pt x="791425" y="515023"/>
                  </a:lnTo>
                  <a:lnTo>
                    <a:pt x="791121" y="513753"/>
                  </a:lnTo>
                  <a:lnTo>
                    <a:pt x="788949" y="504863"/>
                  </a:lnTo>
                  <a:lnTo>
                    <a:pt x="785050" y="493433"/>
                  </a:lnTo>
                  <a:lnTo>
                    <a:pt x="779868" y="483273"/>
                  </a:lnTo>
                  <a:lnTo>
                    <a:pt x="774001" y="473798"/>
                  </a:lnTo>
                  <a:lnTo>
                    <a:pt x="774001" y="540423"/>
                  </a:lnTo>
                  <a:lnTo>
                    <a:pt x="772731" y="548043"/>
                  </a:lnTo>
                  <a:lnTo>
                    <a:pt x="758926" y="591223"/>
                  </a:lnTo>
                  <a:lnTo>
                    <a:pt x="748690" y="605193"/>
                  </a:lnTo>
                  <a:lnTo>
                    <a:pt x="749642" y="606463"/>
                  </a:lnTo>
                  <a:lnTo>
                    <a:pt x="745718" y="612813"/>
                  </a:lnTo>
                  <a:lnTo>
                    <a:pt x="745134" y="611543"/>
                  </a:lnTo>
                  <a:lnTo>
                    <a:pt x="740359" y="616623"/>
                  </a:lnTo>
                  <a:lnTo>
                    <a:pt x="738581" y="619163"/>
                  </a:lnTo>
                  <a:lnTo>
                    <a:pt x="738111" y="620433"/>
                  </a:lnTo>
                  <a:lnTo>
                    <a:pt x="734542" y="624243"/>
                  </a:lnTo>
                  <a:lnTo>
                    <a:pt x="731786" y="626783"/>
                  </a:lnTo>
                  <a:lnTo>
                    <a:pt x="728916" y="629323"/>
                  </a:lnTo>
                  <a:lnTo>
                    <a:pt x="723252" y="634403"/>
                  </a:lnTo>
                  <a:lnTo>
                    <a:pt x="717003" y="638213"/>
                  </a:lnTo>
                  <a:lnTo>
                    <a:pt x="710615" y="643318"/>
                  </a:lnTo>
                  <a:lnTo>
                    <a:pt x="700862" y="649643"/>
                  </a:lnTo>
                  <a:lnTo>
                    <a:pt x="648106" y="675043"/>
                  </a:lnTo>
                  <a:lnTo>
                    <a:pt x="604164" y="686473"/>
                  </a:lnTo>
                  <a:lnTo>
                    <a:pt x="582523" y="689013"/>
                  </a:lnTo>
                  <a:lnTo>
                    <a:pt x="576618" y="689013"/>
                  </a:lnTo>
                  <a:lnTo>
                    <a:pt x="568769" y="690283"/>
                  </a:lnTo>
                  <a:lnTo>
                    <a:pt x="548081" y="690283"/>
                  </a:lnTo>
                  <a:lnTo>
                    <a:pt x="540042" y="691553"/>
                  </a:lnTo>
                  <a:lnTo>
                    <a:pt x="500380" y="691553"/>
                  </a:lnTo>
                  <a:lnTo>
                    <a:pt x="497878" y="692823"/>
                  </a:lnTo>
                  <a:lnTo>
                    <a:pt x="495465" y="694093"/>
                  </a:lnTo>
                  <a:lnTo>
                    <a:pt x="493547" y="696633"/>
                  </a:lnTo>
                  <a:lnTo>
                    <a:pt x="491197" y="697903"/>
                  </a:lnTo>
                  <a:lnTo>
                    <a:pt x="492213" y="696633"/>
                  </a:lnTo>
                  <a:lnTo>
                    <a:pt x="487807" y="700582"/>
                  </a:lnTo>
                  <a:lnTo>
                    <a:pt x="487807" y="728383"/>
                  </a:lnTo>
                  <a:lnTo>
                    <a:pt x="486740" y="729653"/>
                  </a:lnTo>
                  <a:lnTo>
                    <a:pt x="486397" y="730034"/>
                  </a:lnTo>
                  <a:lnTo>
                    <a:pt x="486702" y="729653"/>
                  </a:lnTo>
                  <a:lnTo>
                    <a:pt x="487807" y="728383"/>
                  </a:lnTo>
                  <a:lnTo>
                    <a:pt x="487807" y="700582"/>
                  </a:lnTo>
                  <a:lnTo>
                    <a:pt x="485127" y="702983"/>
                  </a:lnTo>
                  <a:lnTo>
                    <a:pt x="484759" y="702983"/>
                  </a:lnTo>
                  <a:lnTo>
                    <a:pt x="478548" y="708063"/>
                  </a:lnTo>
                  <a:lnTo>
                    <a:pt x="470725" y="713143"/>
                  </a:lnTo>
                  <a:lnTo>
                    <a:pt x="462216" y="719493"/>
                  </a:lnTo>
                  <a:lnTo>
                    <a:pt x="453898" y="723303"/>
                  </a:lnTo>
                  <a:lnTo>
                    <a:pt x="454418" y="723303"/>
                  </a:lnTo>
                  <a:lnTo>
                    <a:pt x="417791" y="742353"/>
                  </a:lnTo>
                  <a:lnTo>
                    <a:pt x="405269" y="747433"/>
                  </a:lnTo>
                  <a:lnTo>
                    <a:pt x="392582" y="751243"/>
                  </a:lnTo>
                  <a:lnTo>
                    <a:pt x="390486" y="752513"/>
                  </a:lnTo>
                  <a:lnTo>
                    <a:pt x="388327" y="752513"/>
                  </a:lnTo>
                  <a:lnTo>
                    <a:pt x="386194" y="753783"/>
                  </a:lnTo>
                  <a:lnTo>
                    <a:pt x="380415" y="755053"/>
                  </a:lnTo>
                  <a:lnTo>
                    <a:pt x="372808" y="755053"/>
                  </a:lnTo>
                  <a:lnTo>
                    <a:pt x="371640" y="756323"/>
                  </a:lnTo>
                  <a:lnTo>
                    <a:pt x="371487" y="755053"/>
                  </a:lnTo>
                  <a:lnTo>
                    <a:pt x="371436" y="753783"/>
                  </a:lnTo>
                  <a:lnTo>
                    <a:pt x="372973" y="753783"/>
                  </a:lnTo>
                  <a:lnTo>
                    <a:pt x="377913" y="751243"/>
                  </a:lnTo>
                  <a:lnTo>
                    <a:pt x="378269" y="751243"/>
                  </a:lnTo>
                  <a:lnTo>
                    <a:pt x="379526" y="749973"/>
                  </a:lnTo>
                  <a:lnTo>
                    <a:pt x="384987" y="747433"/>
                  </a:lnTo>
                  <a:lnTo>
                    <a:pt x="412051" y="728383"/>
                  </a:lnTo>
                  <a:lnTo>
                    <a:pt x="417309" y="724573"/>
                  </a:lnTo>
                  <a:lnTo>
                    <a:pt x="419976" y="722033"/>
                  </a:lnTo>
                  <a:lnTo>
                    <a:pt x="422541" y="719493"/>
                  </a:lnTo>
                  <a:lnTo>
                    <a:pt x="425145" y="716953"/>
                  </a:lnTo>
                  <a:lnTo>
                    <a:pt x="425716" y="716953"/>
                  </a:lnTo>
                  <a:lnTo>
                    <a:pt x="427126" y="715683"/>
                  </a:lnTo>
                  <a:lnTo>
                    <a:pt x="428066" y="714502"/>
                  </a:lnTo>
                  <a:lnTo>
                    <a:pt x="438035" y="702983"/>
                  </a:lnTo>
                  <a:lnTo>
                    <a:pt x="442366" y="692823"/>
                  </a:lnTo>
                  <a:lnTo>
                    <a:pt x="442417" y="690283"/>
                  </a:lnTo>
                  <a:lnTo>
                    <a:pt x="441934" y="687743"/>
                  </a:lnTo>
                  <a:lnTo>
                    <a:pt x="440550" y="683933"/>
                  </a:lnTo>
                  <a:lnTo>
                    <a:pt x="440029" y="682663"/>
                  </a:lnTo>
                  <a:lnTo>
                    <a:pt x="439534" y="682663"/>
                  </a:lnTo>
                  <a:lnTo>
                    <a:pt x="438861" y="681393"/>
                  </a:lnTo>
                  <a:lnTo>
                    <a:pt x="438035" y="681393"/>
                  </a:lnTo>
                  <a:lnTo>
                    <a:pt x="435013" y="678853"/>
                  </a:lnTo>
                  <a:lnTo>
                    <a:pt x="434124" y="677583"/>
                  </a:lnTo>
                  <a:lnTo>
                    <a:pt x="433832" y="676313"/>
                  </a:lnTo>
                  <a:lnTo>
                    <a:pt x="432206" y="676313"/>
                  </a:lnTo>
                  <a:lnTo>
                    <a:pt x="424103" y="673773"/>
                  </a:lnTo>
                  <a:lnTo>
                    <a:pt x="411924" y="668693"/>
                  </a:lnTo>
                  <a:lnTo>
                    <a:pt x="407873" y="667423"/>
                  </a:lnTo>
                  <a:lnTo>
                    <a:pt x="403821" y="666153"/>
                  </a:lnTo>
                  <a:lnTo>
                    <a:pt x="395833" y="662343"/>
                  </a:lnTo>
                  <a:lnTo>
                    <a:pt x="388023" y="658533"/>
                  </a:lnTo>
                  <a:lnTo>
                    <a:pt x="380415" y="653453"/>
                  </a:lnTo>
                  <a:lnTo>
                    <a:pt x="375932" y="650913"/>
                  </a:lnTo>
                  <a:lnTo>
                    <a:pt x="334048" y="619163"/>
                  </a:lnTo>
                  <a:lnTo>
                    <a:pt x="331533" y="616623"/>
                  </a:lnTo>
                  <a:lnTo>
                    <a:pt x="325221" y="610273"/>
                  </a:lnTo>
                  <a:lnTo>
                    <a:pt x="322110" y="606463"/>
                  </a:lnTo>
                  <a:lnTo>
                    <a:pt x="318985" y="602653"/>
                  </a:lnTo>
                  <a:lnTo>
                    <a:pt x="315937" y="598843"/>
                  </a:lnTo>
                  <a:lnTo>
                    <a:pt x="316992" y="601383"/>
                  </a:lnTo>
                  <a:lnTo>
                    <a:pt x="317906" y="603923"/>
                  </a:lnTo>
                  <a:lnTo>
                    <a:pt x="319100" y="606463"/>
                  </a:lnTo>
                  <a:lnTo>
                    <a:pt x="315569" y="601383"/>
                  </a:lnTo>
                  <a:lnTo>
                    <a:pt x="312293" y="597573"/>
                  </a:lnTo>
                  <a:lnTo>
                    <a:pt x="310007" y="593763"/>
                  </a:lnTo>
                  <a:lnTo>
                    <a:pt x="308470" y="589953"/>
                  </a:lnTo>
                  <a:lnTo>
                    <a:pt x="307949" y="588683"/>
                  </a:lnTo>
                  <a:lnTo>
                    <a:pt x="305600" y="584873"/>
                  </a:lnTo>
                  <a:lnTo>
                    <a:pt x="304253" y="581063"/>
                  </a:lnTo>
                  <a:lnTo>
                    <a:pt x="302971" y="577253"/>
                  </a:lnTo>
                  <a:lnTo>
                    <a:pt x="301472" y="573443"/>
                  </a:lnTo>
                  <a:lnTo>
                    <a:pt x="300278" y="569633"/>
                  </a:lnTo>
                  <a:lnTo>
                    <a:pt x="299427" y="565823"/>
                  </a:lnTo>
                  <a:lnTo>
                    <a:pt x="298462" y="560743"/>
                  </a:lnTo>
                  <a:lnTo>
                    <a:pt x="298056" y="559473"/>
                  </a:lnTo>
                  <a:lnTo>
                    <a:pt x="297268" y="557085"/>
                  </a:lnTo>
                  <a:lnTo>
                    <a:pt x="297218" y="556933"/>
                  </a:lnTo>
                  <a:lnTo>
                    <a:pt x="297065" y="555663"/>
                  </a:lnTo>
                  <a:lnTo>
                    <a:pt x="296799" y="554393"/>
                  </a:lnTo>
                  <a:lnTo>
                    <a:pt x="296379" y="553123"/>
                  </a:lnTo>
                  <a:lnTo>
                    <a:pt x="296087" y="550583"/>
                  </a:lnTo>
                  <a:lnTo>
                    <a:pt x="296595" y="551853"/>
                  </a:lnTo>
                  <a:lnTo>
                    <a:pt x="296672" y="550583"/>
                  </a:lnTo>
                  <a:lnTo>
                    <a:pt x="295541" y="549313"/>
                  </a:lnTo>
                  <a:lnTo>
                    <a:pt x="295630" y="532803"/>
                  </a:lnTo>
                  <a:lnTo>
                    <a:pt x="297446" y="524103"/>
                  </a:lnTo>
                  <a:lnTo>
                    <a:pt x="297497" y="523913"/>
                  </a:lnTo>
                  <a:lnTo>
                    <a:pt x="301167" y="513753"/>
                  </a:lnTo>
                  <a:lnTo>
                    <a:pt x="310451" y="516293"/>
                  </a:lnTo>
                  <a:lnTo>
                    <a:pt x="319709" y="517563"/>
                  </a:lnTo>
                  <a:lnTo>
                    <a:pt x="328942" y="520103"/>
                  </a:lnTo>
                  <a:lnTo>
                    <a:pt x="338150" y="521373"/>
                  </a:lnTo>
                  <a:lnTo>
                    <a:pt x="342811" y="522643"/>
                  </a:lnTo>
                  <a:lnTo>
                    <a:pt x="346481" y="522643"/>
                  </a:lnTo>
                  <a:lnTo>
                    <a:pt x="342138" y="521373"/>
                  </a:lnTo>
                  <a:lnTo>
                    <a:pt x="362318" y="523913"/>
                  </a:lnTo>
                  <a:lnTo>
                    <a:pt x="372427" y="523913"/>
                  </a:lnTo>
                  <a:lnTo>
                    <a:pt x="382562" y="525183"/>
                  </a:lnTo>
                  <a:lnTo>
                    <a:pt x="397510" y="525183"/>
                  </a:lnTo>
                  <a:lnTo>
                    <a:pt x="407225" y="526453"/>
                  </a:lnTo>
                  <a:lnTo>
                    <a:pt x="439674" y="526453"/>
                  </a:lnTo>
                  <a:lnTo>
                    <a:pt x="441756" y="528993"/>
                  </a:lnTo>
                  <a:lnTo>
                    <a:pt x="445884" y="531533"/>
                  </a:lnTo>
                  <a:lnTo>
                    <a:pt x="453021" y="536613"/>
                  </a:lnTo>
                  <a:lnTo>
                    <a:pt x="456704" y="539153"/>
                  </a:lnTo>
                  <a:lnTo>
                    <a:pt x="467779" y="548043"/>
                  </a:lnTo>
                  <a:lnTo>
                    <a:pt x="478840" y="555663"/>
                  </a:lnTo>
                  <a:lnTo>
                    <a:pt x="479615" y="556933"/>
                  </a:lnTo>
                  <a:lnTo>
                    <a:pt x="482879" y="559473"/>
                  </a:lnTo>
                  <a:lnTo>
                    <a:pt x="495515" y="567093"/>
                  </a:lnTo>
                  <a:lnTo>
                    <a:pt x="504647" y="572173"/>
                  </a:lnTo>
                  <a:lnTo>
                    <a:pt x="513930" y="575983"/>
                  </a:lnTo>
                  <a:lnTo>
                    <a:pt x="522389" y="579793"/>
                  </a:lnTo>
                  <a:lnTo>
                    <a:pt x="528955" y="582333"/>
                  </a:lnTo>
                  <a:lnTo>
                    <a:pt x="532523" y="583603"/>
                  </a:lnTo>
                  <a:lnTo>
                    <a:pt x="528294" y="579793"/>
                  </a:lnTo>
                  <a:lnTo>
                    <a:pt x="538949" y="584873"/>
                  </a:lnTo>
                  <a:lnTo>
                    <a:pt x="544372" y="586143"/>
                  </a:lnTo>
                  <a:lnTo>
                    <a:pt x="546074" y="587413"/>
                  </a:lnTo>
                  <a:lnTo>
                    <a:pt x="549414" y="587413"/>
                  </a:lnTo>
                  <a:lnTo>
                    <a:pt x="555586" y="589953"/>
                  </a:lnTo>
                  <a:lnTo>
                    <a:pt x="558876" y="591223"/>
                  </a:lnTo>
                  <a:lnTo>
                    <a:pt x="574078" y="596303"/>
                  </a:lnTo>
                  <a:lnTo>
                    <a:pt x="581901" y="597573"/>
                  </a:lnTo>
                  <a:lnTo>
                    <a:pt x="586219" y="598843"/>
                  </a:lnTo>
                  <a:lnTo>
                    <a:pt x="597649" y="600113"/>
                  </a:lnTo>
                  <a:lnTo>
                    <a:pt x="600125" y="600113"/>
                  </a:lnTo>
                  <a:lnTo>
                    <a:pt x="605167" y="601383"/>
                  </a:lnTo>
                  <a:lnTo>
                    <a:pt x="637311" y="601383"/>
                  </a:lnTo>
                  <a:lnTo>
                    <a:pt x="649554" y="593763"/>
                  </a:lnTo>
                  <a:lnTo>
                    <a:pt x="650176" y="592493"/>
                  </a:lnTo>
                  <a:lnTo>
                    <a:pt x="650405" y="592493"/>
                  </a:lnTo>
                  <a:lnTo>
                    <a:pt x="650786" y="591223"/>
                  </a:lnTo>
                  <a:lnTo>
                    <a:pt x="651205" y="591223"/>
                  </a:lnTo>
                  <a:lnTo>
                    <a:pt x="652335" y="587413"/>
                  </a:lnTo>
                  <a:lnTo>
                    <a:pt x="652640" y="584873"/>
                  </a:lnTo>
                  <a:lnTo>
                    <a:pt x="652564" y="582333"/>
                  </a:lnTo>
                  <a:lnTo>
                    <a:pt x="652348" y="582333"/>
                  </a:lnTo>
                  <a:lnTo>
                    <a:pt x="652157" y="581063"/>
                  </a:lnTo>
                  <a:lnTo>
                    <a:pt x="651738" y="579793"/>
                  </a:lnTo>
                  <a:lnTo>
                    <a:pt x="651383" y="578523"/>
                  </a:lnTo>
                  <a:lnTo>
                    <a:pt x="651027" y="577253"/>
                  </a:lnTo>
                  <a:lnTo>
                    <a:pt x="650798" y="575983"/>
                  </a:lnTo>
                  <a:lnTo>
                    <a:pt x="649516" y="574713"/>
                  </a:lnTo>
                  <a:lnTo>
                    <a:pt x="648462" y="573443"/>
                  </a:lnTo>
                  <a:lnTo>
                    <a:pt x="647611" y="572173"/>
                  </a:lnTo>
                  <a:lnTo>
                    <a:pt x="646366" y="570903"/>
                  </a:lnTo>
                  <a:lnTo>
                    <a:pt x="637895" y="565823"/>
                  </a:lnTo>
                  <a:lnTo>
                    <a:pt x="632434" y="562013"/>
                  </a:lnTo>
                  <a:lnTo>
                    <a:pt x="625906" y="559473"/>
                  </a:lnTo>
                  <a:lnTo>
                    <a:pt x="619988" y="555663"/>
                  </a:lnTo>
                  <a:lnTo>
                    <a:pt x="604761" y="546773"/>
                  </a:lnTo>
                  <a:lnTo>
                    <a:pt x="601954" y="545503"/>
                  </a:lnTo>
                  <a:lnTo>
                    <a:pt x="599084" y="542963"/>
                  </a:lnTo>
                  <a:lnTo>
                    <a:pt x="588060" y="536613"/>
                  </a:lnTo>
                  <a:lnTo>
                    <a:pt x="579958" y="530263"/>
                  </a:lnTo>
                  <a:lnTo>
                    <a:pt x="572046" y="525183"/>
                  </a:lnTo>
                  <a:lnTo>
                    <a:pt x="570509" y="523913"/>
                  </a:lnTo>
                  <a:lnTo>
                    <a:pt x="565899" y="520103"/>
                  </a:lnTo>
                  <a:lnTo>
                    <a:pt x="564362" y="518833"/>
                  </a:lnTo>
                  <a:lnTo>
                    <a:pt x="559295" y="513753"/>
                  </a:lnTo>
                  <a:lnTo>
                    <a:pt x="554443" y="509943"/>
                  </a:lnTo>
                  <a:lnTo>
                    <a:pt x="549859" y="506133"/>
                  </a:lnTo>
                  <a:lnTo>
                    <a:pt x="548881" y="504863"/>
                  </a:lnTo>
                  <a:lnTo>
                    <a:pt x="548208" y="503593"/>
                  </a:lnTo>
                  <a:lnTo>
                    <a:pt x="546760" y="503593"/>
                  </a:lnTo>
                  <a:lnTo>
                    <a:pt x="546696" y="502323"/>
                  </a:lnTo>
                  <a:lnTo>
                    <a:pt x="550646" y="502323"/>
                  </a:lnTo>
                  <a:lnTo>
                    <a:pt x="552246" y="501053"/>
                  </a:lnTo>
                  <a:lnTo>
                    <a:pt x="557593" y="499783"/>
                  </a:lnTo>
                  <a:lnTo>
                    <a:pt x="559752" y="498513"/>
                  </a:lnTo>
                  <a:lnTo>
                    <a:pt x="561898" y="498513"/>
                  </a:lnTo>
                  <a:lnTo>
                    <a:pt x="568350" y="494728"/>
                  </a:lnTo>
                  <a:lnTo>
                    <a:pt x="581418" y="489623"/>
                  </a:lnTo>
                  <a:lnTo>
                    <a:pt x="587895" y="485813"/>
                  </a:lnTo>
                  <a:lnTo>
                    <a:pt x="590461" y="484543"/>
                  </a:lnTo>
                  <a:lnTo>
                    <a:pt x="600722" y="479463"/>
                  </a:lnTo>
                  <a:lnTo>
                    <a:pt x="613219" y="471843"/>
                  </a:lnTo>
                  <a:lnTo>
                    <a:pt x="625297" y="464223"/>
                  </a:lnTo>
                  <a:lnTo>
                    <a:pt x="636879" y="455333"/>
                  </a:lnTo>
                  <a:lnTo>
                    <a:pt x="636549" y="454063"/>
                  </a:lnTo>
                  <a:lnTo>
                    <a:pt x="644436" y="447713"/>
                  </a:lnTo>
                  <a:lnTo>
                    <a:pt x="644499" y="448983"/>
                  </a:lnTo>
                  <a:lnTo>
                    <a:pt x="646595" y="447713"/>
                  </a:lnTo>
                  <a:lnTo>
                    <a:pt x="653986" y="440093"/>
                  </a:lnTo>
                  <a:lnTo>
                    <a:pt x="661060" y="432473"/>
                  </a:lnTo>
                  <a:lnTo>
                    <a:pt x="667766" y="424853"/>
                  </a:lnTo>
                  <a:lnTo>
                    <a:pt x="669861" y="422313"/>
                  </a:lnTo>
                  <a:lnTo>
                    <a:pt x="674039" y="417233"/>
                  </a:lnTo>
                  <a:lnTo>
                    <a:pt x="675373" y="417233"/>
                  </a:lnTo>
                  <a:lnTo>
                    <a:pt x="676719" y="418503"/>
                  </a:lnTo>
                  <a:lnTo>
                    <a:pt x="678027" y="418503"/>
                  </a:lnTo>
                  <a:lnTo>
                    <a:pt x="684834" y="422313"/>
                  </a:lnTo>
                  <a:lnTo>
                    <a:pt x="691159" y="427393"/>
                  </a:lnTo>
                  <a:lnTo>
                    <a:pt x="697776" y="431203"/>
                  </a:lnTo>
                  <a:lnTo>
                    <a:pt x="703910" y="435013"/>
                  </a:lnTo>
                  <a:lnTo>
                    <a:pt x="709955" y="440093"/>
                  </a:lnTo>
                  <a:lnTo>
                    <a:pt x="715670" y="445173"/>
                  </a:lnTo>
                  <a:lnTo>
                    <a:pt x="721080" y="450253"/>
                  </a:lnTo>
                  <a:lnTo>
                    <a:pt x="726351" y="454063"/>
                  </a:lnTo>
                  <a:lnTo>
                    <a:pt x="753618" y="484543"/>
                  </a:lnTo>
                  <a:lnTo>
                    <a:pt x="757212" y="490893"/>
                  </a:lnTo>
                  <a:lnTo>
                    <a:pt x="760501" y="495973"/>
                  </a:lnTo>
                  <a:lnTo>
                    <a:pt x="763473" y="502323"/>
                  </a:lnTo>
                  <a:lnTo>
                    <a:pt x="766102" y="508673"/>
                  </a:lnTo>
                  <a:lnTo>
                    <a:pt x="768184" y="515023"/>
                  </a:lnTo>
                  <a:lnTo>
                    <a:pt x="769886" y="520103"/>
                  </a:lnTo>
                  <a:lnTo>
                    <a:pt x="771055" y="525830"/>
                  </a:lnTo>
                  <a:lnTo>
                    <a:pt x="771182" y="526453"/>
                  </a:lnTo>
                  <a:lnTo>
                    <a:pt x="772058" y="532803"/>
                  </a:lnTo>
                  <a:lnTo>
                    <a:pt x="772782" y="535343"/>
                  </a:lnTo>
                  <a:lnTo>
                    <a:pt x="773328" y="537883"/>
                  </a:lnTo>
                  <a:lnTo>
                    <a:pt x="774001" y="540423"/>
                  </a:lnTo>
                  <a:lnTo>
                    <a:pt x="774001" y="473798"/>
                  </a:lnTo>
                  <a:lnTo>
                    <a:pt x="773582" y="473113"/>
                  </a:lnTo>
                  <a:lnTo>
                    <a:pt x="768921" y="465493"/>
                  </a:lnTo>
                  <a:lnTo>
                    <a:pt x="764019" y="459143"/>
                  </a:lnTo>
                  <a:lnTo>
                    <a:pt x="758482" y="454063"/>
                  </a:lnTo>
                  <a:lnTo>
                    <a:pt x="750341" y="445173"/>
                  </a:lnTo>
                  <a:lnTo>
                    <a:pt x="747534" y="441363"/>
                  </a:lnTo>
                  <a:lnTo>
                    <a:pt x="743343" y="437553"/>
                  </a:lnTo>
                  <a:lnTo>
                    <a:pt x="742048" y="436372"/>
                  </a:lnTo>
                  <a:lnTo>
                    <a:pt x="742276" y="436981"/>
                  </a:lnTo>
                  <a:lnTo>
                    <a:pt x="742530" y="437553"/>
                  </a:lnTo>
                  <a:lnTo>
                    <a:pt x="736854" y="432473"/>
                  </a:lnTo>
                  <a:lnTo>
                    <a:pt x="728814" y="427393"/>
                  </a:lnTo>
                  <a:lnTo>
                    <a:pt x="724649" y="422313"/>
                  </a:lnTo>
                  <a:lnTo>
                    <a:pt x="720471" y="418503"/>
                  </a:lnTo>
                  <a:lnTo>
                    <a:pt x="716800" y="417233"/>
                  </a:lnTo>
                  <a:lnTo>
                    <a:pt x="713130" y="415963"/>
                  </a:lnTo>
                  <a:lnTo>
                    <a:pt x="711149" y="414693"/>
                  </a:lnTo>
                  <a:lnTo>
                    <a:pt x="708113" y="413423"/>
                  </a:lnTo>
                  <a:lnTo>
                    <a:pt x="705485" y="412153"/>
                  </a:lnTo>
                  <a:lnTo>
                    <a:pt x="704227" y="410883"/>
                  </a:lnTo>
                  <a:lnTo>
                    <a:pt x="702779" y="409613"/>
                  </a:lnTo>
                  <a:lnTo>
                    <a:pt x="702652" y="409219"/>
                  </a:lnTo>
                  <a:lnTo>
                    <a:pt x="697814" y="407073"/>
                  </a:lnTo>
                  <a:lnTo>
                    <a:pt x="691591" y="405803"/>
                  </a:lnTo>
                  <a:lnTo>
                    <a:pt x="684187" y="400723"/>
                  </a:lnTo>
                  <a:lnTo>
                    <a:pt x="690054" y="389293"/>
                  </a:lnTo>
                  <a:lnTo>
                    <a:pt x="694829" y="376593"/>
                  </a:lnTo>
                  <a:lnTo>
                    <a:pt x="698474" y="363893"/>
                  </a:lnTo>
                  <a:lnTo>
                    <a:pt x="700976" y="351193"/>
                  </a:lnTo>
                  <a:lnTo>
                    <a:pt x="701814" y="347383"/>
                  </a:lnTo>
                  <a:lnTo>
                    <a:pt x="702221" y="341033"/>
                  </a:lnTo>
                  <a:lnTo>
                    <a:pt x="702297" y="339763"/>
                  </a:lnTo>
                  <a:lnTo>
                    <a:pt x="702614" y="335953"/>
                  </a:lnTo>
                  <a:lnTo>
                    <a:pt x="702538" y="334683"/>
                  </a:lnTo>
                  <a:lnTo>
                    <a:pt x="702462" y="333413"/>
                  </a:lnTo>
                  <a:lnTo>
                    <a:pt x="702386" y="327063"/>
                  </a:lnTo>
                  <a:lnTo>
                    <a:pt x="702259" y="324523"/>
                  </a:lnTo>
                  <a:lnTo>
                    <a:pt x="701865" y="320713"/>
                  </a:lnTo>
                  <a:lnTo>
                    <a:pt x="701776" y="319443"/>
                  </a:lnTo>
                  <a:lnTo>
                    <a:pt x="701675" y="318173"/>
                  </a:lnTo>
                  <a:lnTo>
                    <a:pt x="701573" y="316903"/>
                  </a:lnTo>
                  <a:lnTo>
                    <a:pt x="701154" y="313093"/>
                  </a:lnTo>
                  <a:lnTo>
                    <a:pt x="700379" y="309283"/>
                  </a:lnTo>
                  <a:lnTo>
                    <a:pt x="699795" y="305473"/>
                  </a:lnTo>
                  <a:lnTo>
                    <a:pt x="697191" y="294043"/>
                  </a:lnTo>
                  <a:lnTo>
                    <a:pt x="693915" y="283883"/>
                  </a:lnTo>
                  <a:lnTo>
                    <a:pt x="689902" y="273723"/>
                  </a:lnTo>
                  <a:lnTo>
                    <a:pt x="685050" y="263563"/>
                  </a:lnTo>
                  <a:lnTo>
                    <a:pt x="678916" y="253187"/>
                  </a:lnTo>
                  <a:lnTo>
                    <a:pt x="678916" y="341033"/>
                  </a:lnTo>
                  <a:lnTo>
                    <a:pt x="678688" y="344843"/>
                  </a:lnTo>
                  <a:lnTo>
                    <a:pt x="678357" y="347383"/>
                  </a:lnTo>
                  <a:lnTo>
                    <a:pt x="678205" y="347383"/>
                  </a:lnTo>
                  <a:lnTo>
                    <a:pt x="677252" y="353733"/>
                  </a:lnTo>
                  <a:lnTo>
                    <a:pt x="676706" y="356273"/>
                  </a:lnTo>
                  <a:lnTo>
                    <a:pt x="675982" y="358813"/>
                  </a:lnTo>
                  <a:lnTo>
                    <a:pt x="674192" y="363893"/>
                  </a:lnTo>
                  <a:lnTo>
                    <a:pt x="674243" y="366433"/>
                  </a:lnTo>
                  <a:lnTo>
                    <a:pt x="673989" y="367703"/>
                  </a:lnTo>
                  <a:lnTo>
                    <a:pt x="673874" y="368973"/>
                  </a:lnTo>
                  <a:lnTo>
                    <a:pt x="665099" y="386753"/>
                  </a:lnTo>
                  <a:lnTo>
                    <a:pt x="659180" y="396913"/>
                  </a:lnTo>
                  <a:lnTo>
                    <a:pt x="651510" y="407073"/>
                  </a:lnTo>
                  <a:lnTo>
                    <a:pt x="649490" y="409613"/>
                  </a:lnTo>
                  <a:lnTo>
                    <a:pt x="648373" y="412153"/>
                  </a:lnTo>
                  <a:lnTo>
                    <a:pt x="649173" y="410883"/>
                  </a:lnTo>
                  <a:lnTo>
                    <a:pt x="649947" y="410883"/>
                  </a:lnTo>
                  <a:lnTo>
                    <a:pt x="646645" y="414693"/>
                  </a:lnTo>
                  <a:lnTo>
                    <a:pt x="640765" y="422313"/>
                  </a:lnTo>
                  <a:lnTo>
                    <a:pt x="640080" y="419773"/>
                  </a:lnTo>
                  <a:lnTo>
                    <a:pt x="640791" y="419773"/>
                  </a:lnTo>
                  <a:lnTo>
                    <a:pt x="640473" y="418503"/>
                  </a:lnTo>
                  <a:lnTo>
                    <a:pt x="638213" y="421043"/>
                  </a:lnTo>
                  <a:lnTo>
                    <a:pt x="635355" y="423583"/>
                  </a:lnTo>
                  <a:lnTo>
                    <a:pt x="628929" y="431203"/>
                  </a:lnTo>
                  <a:lnTo>
                    <a:pt x="629691" y="431203"/>
                  </a:lnTo>
                  <a:lnTo>
                    <a:pt x="626237" y="433743"/>
                  </a:lnTo>
                  <a:lnTo>
                    <a:pt x="624408" y="435013"/>
                  </a:lnTo>
                  <a:lnTo>
                    <a:pt x="623887" y="435013"/>
                  </a:lnTo>
                  <a:lnTo>
                    <a:pt x="622173" y="436981"/>
                  </a:lnTo>
                  <a:lnTo>
                    <a:pt x="614324" y="443903"/>
                  </a:lnTo>
                  <a:lnTo>
                    <a:pt x="604647" y="450253"/>
                  </a:lnTo>
                  <a:lnTo>
                    <a:pt x="595261" y="456603"/>
                  </a:lnTo>
                  <a:lnTo>
                    <a:pt x="586054" y="461683"/>
                  </a:lnTo>
                  <a:lnTo>
                    <a:pt x="576770" y="465493"/>
                  </a:lnTo>
                  <a:lnTo>
                    <a:pt x="556653" y="475653"/>
                  </a:lnTo>
                  <a:lnTo>
                    <a:pt x="545807" y="480390"/>
                  </a:lnTo>
                  <a:lnTo>
                    <a:pt x="545376" y="480733"/>
                  </a:lnTo>
                  <a:lnTo>
                    <a:pt x="545020" y="480733"/>
                  </a:lnTo>
                  <a:lnTo>
                    <a:pt x="543140" y="480733"/>
                  </a:lnTo>
                  <a:lnTo>
                    <a:pt x="542429" y="482003"/>
                  </a:lnTo>
                  <a:lnTo>
                    <a:pt x="539635" y="483273"/>
                  </a:lnTo>
                  <a:lnTo>
                    <a:pt x="536067" y="483273"/>
                  </a:lnTo>
                  <a:lnTo>
                    <a:pt x="534568" y="484543"/>
                  </a:lnTo>
                  <a:lnTo>
                    <a:pt x="534047" y="483273"/>
                  </a:lnTo>
                  <a:lnTo>
                    <a:pt x="526338" y="485813"/>
                  </a:lnTo>
                  <a:lnTo>
                    <a:pt x="518972" y="487083"/>
                  </a:lnTo>
                  <a:lnTo>
                    <a:pt x="512216" y="489623"/>
                  </a:lnTo>
                  <a:lnTo>
                    <a:pt x="506349" y="492163"/>
                  </a:lnTo>
                  <a:lnTo>
                    <a:pt x="507441" y="493433"/>
                  </a:lnTo>
                  <a:lnTo>
                    <a:pt x="514261" y="499783"/>
                  </a:lnTo>
                  <a:lnTo>
                    <a:pt x="516191" y="502323"/>
                  </a:lnTo>
                  <a:lnTo>
                    <a:pt x="517575" y="503339"/>
                  </a:lnTo>
                  <a:lnTo>
                    <a:pt x="520712" y="506907"/>
                  </a:lnTo>
                  <a:lnTo>
                    <a:pt x="522173" y="508863"/>
                  </a:lnTo>
                  <a:lnTo>
                    <a:pt x="521970" y="508381"/>
                  </a:lnTo>
                  <a:lnTo>
                    <a:pt x="524840" y="511365"/>
                  </a:lnTo>
                  <a:lnTo>
                    <a:pt x="527951" y="515023"/>
                  </a:lnTo>
                  <a:lnTo>
                    <a:pt x="533146" y="520103"/>
                  </a:lnTo>
                  <a:lnTo>
                    <a:pt x="527469" y="516293"/>
                  </a:lnTo>
                  <a:lnTo>
                    <a:pt x="530834" y="518833"/>
                  </a:lnTo>
                  <a:lnTo>
                    <a:pt x="533996" y="521373"/>
                  </a:lnTo>
                  <a:lnTo>
                    <a:pt x="536257" y="522643"/>
                  </a:lnTo>
                  <a:lnTo>
                    <a:pt x="538607" y="523913"/>
                  </a:lnTo>
                  <a:lnTo>
                    <a:pt x="535127" y="522643"/>
                  </a:lnTo>
                  <a:lnTo>
                    <a:pt x="545299" y="532803"/>
                  </a:lnTo>
                  <a:lnTo>
                    <a:pt x="556768" y="541693"/>
                  </a:lnTo>
                  <a:lnTo>
                    <a:pt x="569290" y="551853"/>
                  </a:lnTo>
                  <a:lnTo>
                    <a:pt x="582574" y="560743"/>
                  </a:lnTo>
                  <a:lnTo>
                    <a:pt x="587121" y="563283"/>
                  </a:lnTo>
                  <a:lnTo>
                    <a:pt x="594766" y="568363"/>
                  </a:lnTo>
                  <a:lnTo>
                    <a:pt x="599770" y="570903"/>
                  </a:lnTo>
                  <a:lnTo>
                    <a:pt x="606323" y="574713"/>
                  </a:lnTo>
                  <a:lnTo>
                    <a:pt x="607060" y="574713"/>
                  </a:lnTo>
                  <a:lnTo>
                    <a:pt x="607161" y="575983"/>
                  </a:lnTo>
                  <a:lnTo>
                    <a:pt x="608698" y="575983"/>
                  </a:lnTo>
                  <a:lnTo>
                    <a:pt x="608164" y="578523"/>
                  </a:lnTo>
                  <a:lnTo>
                    <a:pt x="606425" y="577253"/>
                  </a:lnTo>
                  <a:lnTo>
                    <a:pt x="605307" y="577253"/>
                  </a:lnTo>
                  <a:lnTo>
                    <a:pt x="602665" y="578523"/>
                  </a:lnTo>
                  <a:lnTo>
                    <a:pt x="600049" y="577253"/>
                  </a:lnTo>
                  <a:lnTo>
                    <a:pt x="595172" y="577253"/>
                  </a:lnTo>
                  <a:lnTo>
                    <a:pt x="592201" y="578523"/>
                  </a:lnTo>
                  <a:lnTo>
                    <a:pt x="582841" y="578523"/>
                  </a:lnTo>
                  <a:lnTo>
                    <a:pt x="576834" y="574713"/>
                  </a:lnTo>
                  <a:lnTo>
                    <a:pt x="577430" y="574713"/>
                  </a:lnTo>
                  <a:lnTo>
                    <a:pt x="573366" y="573443"/>
                  </a:lnTo>
                  <a:lnTo>
                    <a:pt x="564857" y="573443"/>
                  </a:lnTo>
                  <a:lnTo>
                    <a:pt x="561505" y="572173"/>
                  </a:lnTo>
                  <a:lnTo>
                    <a:pt x="557911" y="570903"/>
                  </a:lnTo>
                  <a:lnTo>
                    <a:pt x="554037" y="569633"/>
                  </a:lnTo>
                  <a:lnTo>
                    <a:pt x="552843" y="569633"/>
                  </a:lnTo>
                  <a:lnTo>
                    <a:pt x="552323" y="568363"/>
                  </a:lnTo>
                  <a:lnTo>
                    <a:pt x="552170" y="568363"/>
                  </a:lnTo>
                  <a:lnTo>
                    <a:pt x="552640" y="569633"/>
                  </a:lnTo>
                  <a:lnTo>
                    <a:pt x="550494" y="568363"/>
                  </a:lnTo>
                  <a:lnTo>
                    <a:pt x="549376" y="568363"/>
                  </a:lnTo>
                  <a:lnTo>
                    <a:pt x="548436" y="567093"/>
                  </a:lnTo>
                  <a:lnTo>
                    <a:pt x="545160" y="565823"/>
                  </a:lnTo>
                  <a:lnTo>
                    <a:pt x="541096" y="564553"/>
                  </a:lnTo>
                  <a:lnTo>
                    <a:pt x="538111" y="562013"/>
                  </a:lnTo>
                  <a:lnTo>
                    <a:pt x="535584" y="560743"/>
                  </a:lnTo>
                  <a:lnTo>
                    <a:pt x="534974" y="562013"/>
                  </a:lnTo>
                  <a:lnTo>
                    <a:pt x="534784" y="562013"/>
                  </a:lnTo>
                  <a:lnTo>
                    <a:pt x="532155" y="560743"/>
                  </a:lnTo>
                  <a:lnTo>
                    <a:pt x="524687" y="558203"/>
                  </a:lnTo>
                  <a:lnTo>
                    <a:pt x="517639" y="555663"/>
                  </a:lnTo>
                  <a:lnTo>
                    <a:pt x="518058" y="554393"/>
                  </a:lnTo>
                  <a:lnTo>
                    <a:pt x="517855" y="554393"/>
                  </a:lnTo>
                  <a:lnTo>
                    <a:pt x="511365" y="550583"/>
                  </a:lnTo>
                  <a:lnTo>
                    <a:pt x="491540" y="539153"/>
                  </a:lnTo>
                  <a:lnTo>
                    <a:pt x="490537" y="537883"/>
                  </a:lnTo>
                  <a:lnTo>
                    <a:pt x="490220" y="537883"/>
                  </a:lnTo>
                  <a:lnTo>
                    <a:pt x="489991" y="537375"/>
                  </a:lnTo>
                  <a:lnTo>
                    <a:pt x="489991" y="537883"/>
                  </a:lnTo>
                  <a:lnTo>
                    <a:pt x="489585" y="537883"/>
                  </a:lnTo>
                  <a:lnTo>
                    <a:pt x="487172" y="536613"/>
                  </a:lnTo>
                  <a:lnTo>
                    <a:pt x="485965" y="535343"/>
                  </a:lnTo>
                  <a:lnTo>
                    <a:pt x="489991" y="537883"/>
                  </a:lnTo>
                  <a:lnTo>
                    <a:pt x="489991" y="537375"/>
                  </a:lnTo>
                  <a:lnTo>
                    <a:pt x="489661" y="536613"/>
                  </a:lnTo>
                  <a:lnTo>
                    <a:pt x="487718" y="535343"/>
                  </a:lnTo>
                  <a:lnTo>
                    <a:pt x="485165" y="534073"/>
                  </a:lnTo>
                  <a:lnTo>
                    <a:pt x="484606" y="534073"/>
                  </a:lnTo>
                  <a:lnTo>
                    <a:pt x="481939" y="532803"/>
                  </a:lnTo>
                  <a:lnTo>
                    <a:pt x="479298" y="530263"/>
                  </a:lnTo>
                  <a:lnTo>
                    <a:pt x="476681" y="528993"/>
                  </a:lnTo>
                  <a:lnTo>
                    <a:pt x="477139" y="528993"/>
                  </a:lnTo>
                  <a:lnTo>
                    <a:pt x="479945" y="530263"/>
                  </a:lnTo>
                  <a:lnTo>
                    <a:pt x="485165" y="534073"/>
                  </a:lnTo>
                  <a:lnTo>
                    <a:pt x="485559" y="532803"/>
                  </a:lnTo>
                  <a:lnTo>
                    <a:pt x="482358" y="531533"/>
                  </a:lnTo>
                  <a:lnTo>
                    <a:pt x="478548" y="528993"/>
                  </a:lnTo>
                  <a:lnTo>
                    <a:pt x="476275" y="527570"/>
                  </a:lnTo>
                  <a:lnTo>
                    <a:pt x="476542" y="527659"/>
                  </a:lnTo>
                  <a:lnTo>
                    <a:pt x="476377" y="527418"/>
                  </a:lnTo>
                  <a:lnTo>
                    <a:pt x="473964" y="524103"/>
                  </a:lnTo>
                  <a:lnTo>
                    <a:pt x="473570" y="523913"/>
                  </a:lnTo>
                  <a:lnTo>
                    <a:pt x="472478" y="523100"/>
                  </a:lnTo>
                  <a:lnTo>
                    <a:pt x="472478" y="525830"/>
                  </a:lnTo>
                  <a:lnTo>
                    <a:pt x="468388" y="523913"/>
                  </a:lnTo>
                  <a:lnTo>
                    <a:pt x="467131" y="522643"/>
                  </a:lnTo>
                  <a:lnTo>
                    <a:pt x="467868" y="522643"/>
                  </a:lnTo>
                  <a:lnTo>
                    <a:pt x="469976" y="523913"/>
                  </a:lnTo>
                  <a:lnTo>
                    <a:pt x="472478" y="525830"/>
                  </a:lnTo>
                  <a:lnTo>
                    <a:pt x="472478" y="523100"/>
                  </a:lnTo>
                  <a:lnTo>
                    <a:pt x="471868" y="522643"/>
                  </a:lnTo>
                  <a:lnTo>
                    <a:pt x="470154" y="521373"/>
                  </a:lnTo>
                  <a:lnTo>
                    <a:pt x="468439" y="520103"/>
                  </a:lnTo>
                  <a:lnTo>
                    <a:pt x="465823" y="518833"/>
                  </a:lnTo>
                  <a:lnTo>
                    <a:pt x="460921" y="513753"/>
                  </a:lnTo>
                  <a:lnTo>
                    <a:pt x="454431" y="507809"/>
                  </a:lnTo>
                  <a:lnTo>
                    <a:pt x="449732" y="504863"/>
                  </a:lnTo>
                  <a:lnTo>
                    <a:pt x="448310" y="503593"/>
                  </a:lnTo>
                  <a:lnTo>
                    <a:pt x="445706" y="503593"/>
                  </a:lnTo>
                  <a:lnTo>
                    <a:pt x="445249" y="502323"/>
                  </a:lnTo>
                  <a:lnTo>
                    <a:pt x="423214" y="502323"/>
                  </a:lnTo>
                  <a:lnTo>
                    <a:pt x="420611" y="501053"/>
                  </a:lnTo>
                  <a:lnTo>
                    <a:pt x="419506" y="502323"/>
                  </a:lnTo>
                  <a:lnTo>
                    <a:pt x="417804" y="502323"/>
                  </a:lnTo>
                  <a:lnTo>
                    <a:pt x="415264" y="499783"/>
                  </a:lnTo>
                  <a:lnTo>
                    <a:pt x="414451" y="502323"/>
                  </a:lnTo>
                  <a:lnTo>
                    <a:pt x="410845" y="503593"/>
                  </a:lnTo>
                  <a:lnTo>
                    <a:pt x="407123" y="503593"/>
                  </a:lnTo>
                  <a:lnTo>
                    <a:pt x="404495" y="502323"/>
                  </a:lnTo>
                  <a:lnTo>
                    <a:pt x="398818" y="502323"/>
                  </a:lnTo>
                  <a:lnTo>
                    <a:pt x="404050" y="503593"/>
                  </a:lnTo>
                  <a:lnTo>
                    <a:pt x="398081" y="503593"/>
                  </a:lnTo>
                  <a:lnTo>
                    <a:pt x="396201" y="502323"/>
                  </a:lnTo>
                  <a:lnTo>
                    <a:pt x="395909" y="504863"/>
                  </a:lnTo>
                  <a:lnTo>
                    <a:pt x="392988" y="504863"/>
                  </a:lnTo>
                  <a:lnTo>
                    <a:pt x="391566" y="503593"/>
                  </a:lnTo>
                  <a:lnTo>
                    <a:pt x="390144" y="502323"/>
                  </a:lnTo>
                  <a:lnTo>
                    <a:pt x="384937" y="501053"/>
                  </a:lnTo>
                  <a:lnTo>
                    <a:pt x="383921" y="503593"/>
                  </a:lnTo>
                  <a:lnTo>
                    <a:pt x="376275" y="502323"/>
                  </a:lnTo>
                  <a:lnTo>
                    <a:pt x="372668" y="501053"/>
                  </a:lnTo>
                  <a:lnTo>
                    <a:pt x="371081" y="499783"/>
                  </a:lnTo>
                  <a:lnTo>
                    <a:pt x="373608" y="498513"/>
                  </a:lnTo>
                  <a:lnTo>
                    <a:pt x="370154" y="499783"/>
                  </a:lnTo>
                  <a:lnTo>
                    <a:pt x="367538" y="499783"/>
                  </a:lnTo>
                  <a:lnTo>
                    <a:pt x="366928" y="498513"/>
                  </a:lnTo>
                  <a:lnTo>
                    <a:pt x="368452" y="498513"/>
                  </a:lnTo>
                  <a:lnTo>
                    <a:pt x="364655" y="497243"/>
                  </a:lnTo>
                  <a:lnTo>
                    <a:pt x="365988" y="498513"/>
                  </a:lnTo>
                  <a:lnTo>
                    <a:pt x="363054" y="498513"/>
                  </a:lnTo>
                  <a:lnTo>
                    <a:pt x="362051" y="499783"/>
                  </a:lnTo>
                  <a:lnTo>
                    <a:pt x="360807" y="502323"/>
                  </a:lnTo>
                  <a:lnTo>
                    <a:pt x="354215" y="502323"/>
                  </a:lnTo>
                  <a:lnTo>
                    <a:pt x="350659" y="501053"/>
                  </a:lnTo>
                  <a:lnTo>
                    <a:pt x="346976" y="501053"/>
                  </a:lnTo>
                  <a:lnTo>
                    <a:pt x="346875" y="499783"/>
                  </a:lnTo>
                  <a:lnTo>
                    <a:pt x="341350" y="498513"/>
                  </a:lnTo>
                  <a:lnTo>
                    <a:pt x="342061" y="499783"/>
                  </a:lnTo>
                  <a:lnTo>
                    <a:pt x="340766" y="499783"/>
                  </a:lnTo>
                  <a:lnTo>
                    <a:pt x="336486" y="498513"/>
                  </a:lnTo>
                  <a:lnTo>
                    <a:pt x="334149" y="498513"/>
                  </a:lnTo>
                  <a:lnTo>
                    <a:pt x="334327" y="497243"/>
                  </a:lnTo>
                  <a:lnTo>
                    <a:pt x="331089" y="495973"/>
                  </a:lnTo>
                  <a:lnTo>
                    <a:pt x="327914" y="494728"/>
                  </a:lnTo>
                  <a:lnTo>
                    <a:pt x="327698" y="494728"/>
                  </a:lnTo>
                  <a:lnTo>
                    <a:pt x="321792" y="495973"/>
                  </a:lnTo>
                  <a:lnTo>
                    <a:pt x="314109" y="494728"/>
                  </a:lnTo>
                  <a:lnTo>
                    <a:pt x="313905" y="494728"/>
                  </a:lnTo>
                  <a:lnTo>
                    <a:pt x="311035" y="493433"/>
                  </a:lnTo>
                  <a:lnTo>
                    <a:pt x="311175" y="492163"/>
                  </a:lnTo>
                  <a:lnTo>
                    <a:pt x="307975" y="493433"/>
                  </a:lnTo>
                  <a:lnTo>
                    <a:pt x="307809" y="492163"/>
                  </a:lnTo>
                  <a:lnTo>
                    <a:pt x="307644" y="490893"/>
                  </a:lnTo>
                  <a:lnTo>
                    <a:pt x="305892" y="489623"/>
                  </a:lnTo>
                  <a:lnTo>
                    <a:pt x="306362" y="492163"/>
                  </a:lnTo>
                  <a:lnTo>
                    <a:pt x="302818" y="490893"/>
                  </a:lnTo>
                  <a:lnTo>
                    <a:pt x="298970" y="488353"/>
                  </a:lnTo>
                  <a:lnTo>
                    <a:pt x="300939" y="487083"/>
                  </a:lnTo>
                  <a:lnTo>
                    <a:pt x="298691" y="487083"/>
                  </a:lnTo>
                  <a:lnTo>
                    <a:pt x="298564" y="485813"/>
                  </a:lnTo>
                  <a:lnTo>
                    <a:pt x="296151" y="487083"/>
                  </a:lnTo>
                  <a:lnTo>
                    <a:pt x="296710" y="484543"/>
                  </a:lnTo>
                  <a:lnTo>
                    <a:pt x="293890" y="484543"/>
                  </a:lnTo>
                  <a:lnTo>
                    <a:pt x="292811" y="483273"/>
                  </a:lnTo>
                  <a:lnTo>
                    <a:pt x="286600" y="484543"/>
                  </a:lnTo>
                  <a:lnTo>
                    <a:pt x="290258" y="484543"/>
                  </a:lnTo>
                  <a:lnTo>
                    <a:pt x="289191" y="485813"/>
                  </a:lnTo>
                  <a:lnTo>
                    <a:pt x="285153" y="487083"/>
                  </a:lnTo>
                  <a:lnTo>
                    <a:pt x="284480" y="484543"/>
                  </a:lnTo>
                  <a:lnTo>
                    <a:pt x="283705" y="484543"/>
                  </a:lnTo>
                  <a:lnTo>
                    <a:pt x="279425" y="483273"/>
                  </a:lnTo>
                  <a:lnTo>
                    <a:pt x="279501" y="482003"/>
                  </a:lnTo>
                  <a:lnTo>
                    <a:pt x="277342" y="480733"/>
                  </a:lnTo>
                  <a:lnTo>
                    <a:pt x="278828" y="482003"/>
                  </a:lnTo>
                  <a:lnTo>
                    <a:pt x="276644" y="482003"/>
                  </a:lnTo>
                  <a:lnTo>
                    <a:pt x="275590" y="480733"/>
                  </a:lnTo>
                  <a:lnTo>
                    <a:pt x="274840" y="482003"/>
                  </a:lnTo>
                  <a:lnTo>
                    <a:pt x="271678" y="482003"/>
                  </a:lnTo>
                  <a:lnTo>
                    <a:pt x="269532" y="479463"/>
                  </a:lnTo>
                  <a:lnTo>
                    <a:pt x="267487" y="479463"/>
                  </a:lnTo>
                  <a:lnTo>
                    <a:pt x="268757" y="478193"/>
                  </a:lnTo>
                  <a:lnTo>
                    <a:pt x="265963" y="478193"/>
                  </a:lnTo>
                  <a:lnTo>
                    <a:pt x="264642" y="476923"/>
                  </a:lnTo>
                  <a:lnTo>
                    <a:pt x="263601" y="476923"/>
                  </a:lnTo>
                  <a:lnTo>
                    <a:pt x="259905" y="474383"/>
                  </a:lnTo>
                  <a:lnTo>
                    <a:pt x="256146" y="473113"/>
                  </a:lnTo>
                  <a:lnTo>
                    <a:pt x="252603" y="471843"/>
                  </a:lnTo>
                  <a:lnTo>
                    <a:pt x="252984" y="470573"/>
                  </a:lnTo>
                  <a:lnTo>
                    <a:pt x="251167" y="471843"/>
                  </a:lnTo>
                  <a:lnTo>
                    <a:pt x="249262" y="469303"/>
                  </a:lnTo>
                  <a:lnTo>
                    <a:pt x="247357" y="466763"/>
                  </a:lnTo>
                  <a:lnTo>
                    <a:pt x="246761" y="469303"/>
                  </a:lnTo>
                  <a:lnTo>
                    <a:pt x="245237" y="466763"/>
                  </a:lnTo>
                  <a:lnTo>
                    <a:pt x="238264" y="465493"/>
                  </a:lnTo>
                  <a:lnTo>
                    <a:pt x="240601" y="464223"/>
                  </a:lnTo>
                  <a:lnTo>
                    <a:pt x="233819" y="460413"/>
                  </a:lnTo>
                  <a:lnTo>
                    <a:pt x="228752" y="460413"/>
                  </a:lnTo>
                  <a:lnTo>
                    <a:pt x="221157" y="454063"/>
                  </a:lnTo>
                  <a:lnTo>
                    <a:pt x="219392" y="450253"/>
                  </a:lnTo>
                  <a:lnTo>
                    <a:pt x="211086" y="446443"/>
                  </a:lnTo>
                  <a:lnTo>
                    <a:pt x="206375" y="442633"/>
                  </a:lnTo>
                  <a:lnTo>
                    <a:pt x="199339" y="438823"/>
                  </a:lnTo>
                  <a:lnTo>
                    <a:pt x="193090" y="433743"/>
                  </a:lnTo>
                  <a:lnTo>
                    <a:pt x="187045" y="429933"/>
                  </a:lnTo>
                  <a:lnTo>
                    <a:pt x="180657" y="424853"/>
                  </a:lnTo>
                  <a:lnTo>
                    <a:pt x="180035" y="422313"/>
                  </a:lnTo>
                  <a:lnTo>
                    <a:pt x="176428" y="418503"/>
                  </a:lnTo>
                  <a:lnTo>
                    <a:pt x="174853" y="415963"/>
                  </a:lnTo>
                  <a:lnTo>
                    <a:pt x="170014" y="410883"/>
                  </a:lnTo>
                  <a:lnTo>
                    <a:pt x="166471" y="408343"/>
                  </a:lnTo>
                  <a:lnTo>
                    <a:pt x="165074" y="404533"/>
                  </a:lnTo>
                  <a:lnTo>
                    <a:pt x="162890" y="403263"/>
                  </a:lnTo>
                  <a:lnTo>
                    <a:pt x="162229" y="400723"/>
                  </a:lnTo>
                  <a:lnTo>
                    <a:pt x="160108" y="398183"/>
                  </a:lnTo>
                  <a:lnTo>
                    <a:pt x="158216" y="394373"/>
                  </a:lnTo>
                  <a:lnTo>
                    <a:pt x="154355" y="388023"/>
                  </a:lnTo>
                  <a:lnTo>
                    <a:pt x="153339" y="385483"/>
                  </a:lnTo>
                  <a:lnTo>
                    <a:pt x="151980" y="384213"/>
                  </a:lnTo>
                  <a:lnTo>
                    <a:pt x="151549" y="382943"/>
                  </a:lnTo>
                  <a:lnTo>
                    <a:pt x="151409" y="382943"/>
                  </a:lnTo>
                  <a:lnTo>
                    <a:pt x="150812" y="384213"/>
                  </a:lnTo>
                  <a:lnTo>
                    <a:pt x="150406" y="381673"/>
                  </a:lnTo>
                  <a:lnTo>
                    <a:pt x="148018" y="377863"/>
                  </a:lnTo>
                  <a:lnTo>
                    <a:pt x="151434" y="377863"/>
                  </a:lnTo>
                  <a:lnTo>
                    <a:pt x="146380" y="372783"/>
                  </a:lnTo>
                  <a:lnTo>
                    <a:pt x="147002" y="370243"/>
                  </a:lnTo>
                  <a:lnTo>
                    <a:pt x="145948" y="372783"/>
                  </a:lnTo>
                  <a:lnTo>
                    <a:pt x="144868" y="368973"/>
                  </a:lnTo>
                  <a:lnTo>
                    <a:pt x="145503" y="368973"/>
                  </a:lnTo>
                  <a:lnTo>
                    <a:pt x="140728" y="362623"/>
                  </a:lnTo>
                  <a:lnTo>
                    <a:pt x="139700" y="356273"/>
                  </a:lnTo>
                  <a:lnTo>
                    <a:pt x="138823" y="349923"/>
                  </a:lnTo>
                  <a:lnTo>
                    <a:pt x="138582" y="347383"/>
                  </a:lnTo>
                  <a:lnTo>
                    <a:pt x="138226" y="344843"/>
                  </a:lnTo>
                  <a:lnTo>
                    <a:pt x="137769" y="341033"/>
                  </a:lnTo>
                  <a:lnTo>
                    <a:pt x="137668" y="339763"/>
                  </a:lnTo>
                  <a:lnTo>
                    <a:pt x="137566" y="338493"/>
                  </a:lnTo>
                  <a:lnTo>
                    <a:pt x="136880" y="334683"/>
                  </a:lnTo>
                  <a:lnTo>
                    <a:pt x="135991" y="330873"/>
                  </a:lnTo>
                  <a:lnTo>
                    <a:pt x="137680" y="333413"/>
                  </a:lnTo>
                  <a:lnTo>
                    <a:pt x="136677" y="330873"/>
                  </a:lnTo>
                  <a:lnTo>
                    <a:pt x="135153" y="327063"/>
                  </a:lnTo>
                  <a:lnTo>
                    <a:pt x="137071" y="327063"/>
                  </a:lnTo>
                  <a:lnTo>
                    <a:pt x="138328" y="325793"/>
                  </a:lnTo>
                  <a:lnTo>
                    <a:pt x="138201" y="323253"/>
                  </a:lnTo>
                  <a:lnTo>
                    <a:pt x="137769" y="321983"/>
                  </a:lnTo>
                  <a:lnTo>
                    <a:pt x="137515" y="320713"/>
                  </a:lnTo>
                  <a:lnTo>
                    <a:pt x="137058" y="319443"/>
                  </a:lnTo>
                  <a:lnTo>
                    <a:pt x="136817" y="318173"/>
                  </a:lnTo>
                  <a:lnTo>
                    <a:pt x="136982" y="316903"/>
                  </a:lnTo>
                  <a:lnTo>
                    <a:pt x="137198" y="315633"/>
                  </a:lnTo>
                  <a:lnTo>
                    <a:pt x="137388" y="315633"/>
                  </a:lnTo>
                  <a:lnTo>
                    <a:pt x="137426" y="313093"/>
                  </a:lnTo>
                  <a:lnTo>
                    <a:pt x="137655" y="311823"/>
                  </a:lnTo>
                  <a:lnTo>
                    <a:pt x="138049" y="309283"/>
                  </a:lnTo>
                  <a:lnTo>
                    <a:pt x="138201" y="308013"/>
                  </a:lnTo>
                  <a:lnTo>
                    <a:pt x="138468" y="306743"/>
                  </a:lnTo>
                  <a:lnTo>
                    <a:pt x="155168" y="269913"/>
                  </a:lnTo>
                  <a:lnTo>
                    <a:pt x="156184" y="268643"/>
                  </a:lnTo>
                  <a:lnTo>
                    <a:pt x="154368" y="269913"/>
                  </a:lnTo>
                  <a:lnTo>
                    <a:pt x="156273" y="266103"/>
                  </a:lnTo>
                  <a:lnTo>
                    <a:pt x="157746" y="263563"/>
                  </a:lnTo>
                  <a:lnTo>
                    <a:pt x="158242" y="263563"/>
                  </a:lnTo>
                  <a:lnTo>
                    <a:pt x="159613" y="261023"/>
                  </a:lnTo>
                  <a:lnTo>
                    <a:pt x="160794" y="259753"/>
                  </a:lnTo>
                  <a:lnTo>
                    <a:pt x="161645" y="259753"/>
                  </a:lnTo>
                  <a:lnTo>
                    <a:pt x="169646" y="249593"/>
                  </a:lnTo>
                  <a:lnTo>
                    <a:pt x="178231" y="240703"/>
                  </a:lnTo>
                  <a:lnTo>
                    <a:pt x="186715" y="233083"/>
                  </a:lnTo>
                  <a:lnTo>
                    <a:pt x="194360" y="228003"/>
                  </a:lnTo>
                  <a:lnTo>
                    <a:pt x="195275" y="225463"/>
                  </a:lnTo>
                  <a:lnTo>
                    <a:pt x="198069" y="222923"/>
                  </a:lnTo>
                  <a:lnTo>
                    <a:pt x="203657" y="220383"/>
                  </a:lnTo>
                  <a:lnTo>
                    <a:pt x="203796" y="217843"/>
                  </a:lnTo>
                  <a:lnTo>
                    <a:pt x="205740" y="216573"/>
                  </a:lnTo>
                  <a:lnTo>
                    <a:pt x="207632" y="215303"/>
                  </a:lnTo>
                  <a:lnTo>
                    <a:pt x="209613" y="212763"/>
                  </a:lnTo>
                  <a:lnTo>
                    <a:pt x="213677" y="210223"/>
                  </a:lnTo>
                  <a:lnTo>
                    <a:pt x="215747" y="207683"/>
                  </a:lnTo>
                  <a:lnTo>
                    <a:pt x="221894" y="205143"/>
                  </a:lnTo>
                  <a:lnTo>
                    <a:pt x="225894" y="202603"/>
                  </a:lnTo>
                  <a:lnTo>
                    <a:pt x="226402" y="201333"/>
                  </a:lnTo>
                  <a:lnTo>
                    <a:pt x="227317" y="201333"/>
                  </a:lnTo>
                  <a:lnTo>
                    <a:pt x="232600" y="198793"/>
                  </a:lnTo>
                  <a:lnTo>
                    <a:pt x="236766" y="197523"/>
                  </a:lnTo>
                  <a:lnTo>
                    <a:pt x="235800" y="194983"/>
                  </a:lnTo>
                  <a:lnTo>
                    <a:pt x="241579" y="191173"/>
                  </a:lnTo>
                  <a:lnTo>
                    <a:pt x="248107" y="189903"/>
                  </a:lnTo>
                  <a:lnTo>
                    <a:pt x="254736" y="187363"/>
                  </a:lnTo>
                  <a:lnTo>
                    <a:pt x="259981" y="184823"/>
                  </a:lnTo>
                  <a:lnTo>
                    <a:pt x="266065" y="182283"/>
                  </a:lnTo>
                  <a:lnTo>
                    <a:pt x="275221" y="177203"/>
                  </a:lnTo>
                  <a:lnTo>
                    <a:pt x="283070" y="175933"/>
                  </a:lnTo>
                  <a:lnTo>
                    <a:pt x="286943" y="175933"/>
                  </a:lnTo>
                  <a:lnTo>
                    <a:pt x="289013" y="174663"/>
                  </a:lnTo>
                  <a:lnTo>
                    <a:pt x="287248" y="175933"/>
                  </a:lnTo>
                  <a:lnTo>
                    <a:pt x="285496" y="177203"/>
                  </a:lnTo>
                  <a:lnTo>
                    <a:pt x="291388" y="174663"/>
                  </a:lnTo>
                  <a:lnTo>
                    <a:pt x="294322" y="173393"/>
                  </a:lnTo>
                  <a:lnTo>
                    <a:pt x="295033" y="173393"/>
                  </a:lnTo>
                  <a:lnTo>
                    <a:pt x="293230" y="174663"/>
                  </a:lnTo>
                  <a:lnTo>
                    <a:pt x="301586" y="173393"/>
                  </a:lnTo>
                  <a:lnTo>
                    <a:pt x="297929" y="172123"/>
                  </a:lnTo>
                  <a:lnTo>
                    <a:pt x="303771" y="170942"/>
                  </a:lnTo>
                  <a:lnTo>
                    <a:pt x="303593" y="171145"/>
                  </a:lnTo>
                  <a:lnTo>
                    <a:pt x="303301" y="171424"/>
                  </a:lnTo>
                  <a:lnTo>
                    <a:pt x="303949" y="170903"/>
                  </a:lnTo>
                  <a:lnTo>
                    <a:pt x="304190" y="170853"/>
                  </a:lnTo>
                  <a:lnTo>
                    <a:pt x="305612" y="169583"/>
                  </a:lnTo>
                  <a:lnTo>
                    <a:pt x="307136" y="167043"/>
                  </a:lnTo>
                  <a:lnTo>
                    <a:pt x="309168" y="165773"/>
                  </a:lnTo>
                  <a:lnTo>
                    <a:pt x="306603" y="165773"/>
                  </a:lnTo>
                  <a:lnTo>
                    <a:pt x="313131" y="163233"/>
                  </a:lnTo>
                  <a:lnTo>
                    <a:pt x="320319" y="160693"/>
                  </a:lnTo>
                  <a:lnTo>
                    <a:pt x="328231" y="160693"/>
                  </a:lnTo>
                  <a:lnTo>
                    <a:pt x="336588" y="159423"/>
                  </a:lnTo>
                  <a:lnTo>
                    <a:pt x="337273" y="160693"/>
                  </a:lnTo>
                  <a:lnTo>
                    <a:pt x="343255" y="159423"/>
                  </a:lnTo>
                  <a:lnTo>
                    <a:pt x="349237" y="158153"/>
                  </a:lnTo>
                  <a:lnTo>
                    <a:pt x="347560" y="158153"/>
                  </a:lnTo>
                  <a:lnTo>
                    <a:pt x="350354" y="156883"/>
                  </a:lnTo>
                  <a:lnTo>
                    <a:pt x="359727" y="156883"/>
                  </a:lnTo>
                  <a:lnTo>
                    <a:pt x="365112" y="155613"/>
                  </a:lnTo>
                  <a:lnTo>
                    <a:pt x="364972" y="156883"/>
                  </a:lnTo>
                  <a:lnTo>
                    <a:pt x="372567" y="156883"/>
                  </a:lnTo>
                  <a:lnTo>
                    <a:pt x="379463" y="155613"/>
                  </a:lnTo>
                  <a:lnTo>
                    <a:pt x="386702" y="155613"/>
                  </a:lnTo>
                  <a:lnTo>
                    <a:pt x="393915" y="154343"/>
                  </a:lnTo>
                  <a:lnTo>
                    <a:pt x="410438" y="154343"/>
                  </a:lnTo>
                  <a:lnTo>
                    <a:pt x="408076" y="155613"/>
                  </a:lnTo>
                  <a:lnTo>
                    <a:pt x="414121" y="156883"/>
                  </a:lnTo>
                  <a:lnTo>
                    <a:pt x="411226" y="154343"/>
                  </a:lnTo>
                  <a:lnTo>
                    <a:pt x="409765" y="153073"/>
                  </a:lnTo>
                  <a:lnTo>
                    <a:pt x="417004" y="154343"/>
                  </a:lnTo>
                  <a:lnTo>
                    <a:pt x="417322" y="155613"/>
                  </a:lnTo>
                  <a:lnTo>
                    <a:pt x="423748" y="154343"/>
                  </a:lnTo>
                  <a:lnTo>
                    <a:pt x="425538" y="156883"/>
                  </a:lnTo>
                  <a:lnTo>
                    <a:pt x="429856" y="156883"/>
                  </a:lnTo>
                  <a:lnTo>
                    <a:pt x="427901" y="155613"/>
                  </a:lnTo>
                  <a:lnTo>
                    <a:pt x="436143" y="155613"/>
                  </a:lnTo>
                  <a:lnTo>
                    <a:pt x="445160" y="158153"/>
                  </a:lnTo>
                  <a:lnTo>
                    <a:pt x="441502" y="159423"/>
                  </a:lnTo>
                  <a:lnTo>
                    <a:pt x="446379" y="159423"/>
                  </a:lnTo>
                  <a:lnTo>
                    <a:pt x="447433" y="160693"/>
                  </a:lnTo>
                  <a:lnTo>
                    <a:pt x="452094" y="159423"/>
                  </a:lnTo>
                  <a:lnTo>
                    <a:pt x="451904" y="160693"/>
                  </a:lnTo>
                  <a:lnTo>
                    <a:pt x="459816" y="160693"/>
                  </a:lnTo>
                  <a:lnTo>
                    <a:pt x="460387" y="161963"/>
                  </a:lnTo>
                  <a:lnTo>
                    <a:pt x="466267" y="161963"/>
                  </a:lnTo>
                  <a:lnTo>
                    <a:pt x="467525" y="159423"/>
                  </a:lnTo>
                  <a:lnTo>
                    <a:pt x="475919" y="159423"/>
                  </a:lnTo>
                  <a:lnTo>
                    <a:pt x="478472" y="161963"/>
                  </a:lnTo>
                  <a:lnTo>
                    <a:pt x="480263" y="161963"/>
                  </a:lnTo>
                  <a:lnTo>
                    <a:pt x="489775" y="163233"/>
                  </a:lnTo>
                  <a:lnTo>
                    <a:pt x="490054" y="164503"/>
                  </a:lnTo>
                  <a:lnTo>
                    <a:pt x="495223" y="165773"/>
                  </a:lnTo>
                  <a:lnTo>
                    <a:pt x="491299" y="164503"/>
                  </a:lnTo>
                  <a:lnTo>
                    <a:pt x="495147" y="164503"/>
                  </a:lnTo>
                  <a:lnTo>
                    <a:pt x="497941" y="165773"/>
                  </a:lnTo>
                  <a:lnTo>
                    <a:pt x="496481" y="165773"/>
                  </a:lnTo>
                  <a:lnTo>
                    <a:pt x="499021" y="167043"/>
                  </a:lnTo>
                  <a:lnTo>
                    <a:pt x="499948" y="165773"/>
                  </a:lnTo>
                  <a:lnTo>
                    <a:pt x="506857" y="165773"/>
                  </a:lnTo>
                  <a:lnTo>
                    <a:pt x="512419" y="168313"/>
                  </a:lnTo>
                  <a:lnTo>
                    <a:pt x="511683" y="168313"/>
                  </a:lnTo>
                  <a:lnTo>
                    <a:pt x="513257" y="169583"/>
                  </a:lnTo>
                  <a:lnTo>
                    <a:pt x="514146" y="168313"/>
                  </a:lnTo>
                  <a:lnTo>
                    <a:pt x="516686" y="169583"/>
                  </a:lnTo>
                  <a:lnTo>
                    <a:pt x="514667" y="170853"/>
                  </a:lnTo>
                  <a:lnTo>
                    <a:pt x="520179" y="170853"/>
                  </a:lnTo>
                  <a:lnTo>
                    <a:pt x="523430" y="173393"/>
                  </a:lnTo>
                  <a:lnTo>
                    <a:pt x="525919" y="173393"/>
                  </a:lnTo>
                  <a:lnTo>
                    <a:pt x="528726" y="173393"/>
                  </a:lnTo>
                  <a:lnTo>
                    <a:pt x="528180" y="174294"/>
                  </a:lnTo>
                  <a:lnTo>
                    <a:pt x="545020" y="181013"/>
                  </a:lnTo>
                  <a:lnTo>
                    <a:pt x="547116" y="181013"/>
                  </a:lnTo>
                  <a:lnTo>
                    <a:pt x="549097" y="182283"/>
                  </a:lnTo>
                  <a:lnTo>
                    <a:pt x="551141" y="183553"/>
                  </a:lnTo>
                  <a:lnTo>
                    <a:pt x="551014" y="184823"/>
                  </a:lnTo>
                  <a:lnTo>
                    <a:pt x="554088" y="183553"/>
                  </a:lnTo>
                  <a:lnTo>
                    <a:pt x="564045" y="191173"/>
                  </a:lnTo>
                  <a:lnTo>
                    <a:pt x="564134" y="188633"/>
                  </a:lnTo>
                  <a:lnTo>
                    <a:pt x="566191" y="189903"/>
                  </a:lnTo>
                  <a:lnTo>
                    <a:pt x="570826" y="191173"/>
                  </a:lnTo>
                  <a:lnTo>
                    <a:pt x="574484" y="193713"/>
                  </a:lnTo>
                  <a:lnTo>
                    <a:pt x="578040" y="194983"/>
                  </a:lnTo>
                  <a:lnTo>
                    <a:pt x="580478" y="196253"/>
                  </a:lnTo>
                  <a:lnTo>
                    <a:pt x="578650" y="196253"/>
                  </a:lnTo>
                  <a:lnTo>
                    <a:pt x="586168" y="201333"/>
                  </a:lnTo>
                  <a:lnTo>
                    <a:pt x="592264" y="203873"/>
                  </a:lnTo>
                  <a:lnTo>
                    <a:pt x="598766" y="206413"/>
                  </a:lnTo>
                  <a:lnTo>
                    <a:pt x="611212" y="214033"/>
                  </a:lnTo>
                  <a:lnTo>
                    <a:pt x="619455" y="220383"/>
                  </a:lnTo>
                  <a:lnTo>
                    <a:pt x="621792" y="224193"/>
                  </a:lnTo>
                  <a:lnTo>
                    <a:pt x="626478" y="229273"/>
                  </a:lnTo>
                  <a:lnTo>
                    <a:pt x="632117" y="234353"/>
                  </a:lnTo>
                  <a:lnTo>
                    <a:pt x="633501" y="235623"/>
                  </a:lnTo>
                  <a:lnTo>
                    <a:pt x="635000" y="236893"/>
                  </a:lnTo>
                  <a:lnTo>
                    <a:pt x="636371" y="238163"/>
                  </a:lnTo>
                  <a:lnTo>
                    <a:pt x="647255" y="250863"/>
                  </a:lnTo>
                  <a:lnTo>
                    <a:pt x="651560" y="254673"/>
                  </a:lnTo>
                  <a:lnTo>
                    <a:pt x="654583" y="259753"/>
                  </a:lnTo>
                  <a:lnTo>
                    <a:pt x="658037" y="264833"/>
                  </a:lnTo>
                  <a:lnTo>
                    <a:pt x="661352" y="268643"/>
                  </a:lnTo>
                  <a:lnTo>
                    <a:pt x="663486" y="273723"/>
                  </a:lnTo>
                  <a:lnTo>
                    <a:pt x="666254" y="277533"/>
                  </a:lnTo>
                  <a:lnTo>
                    <a:pt x="668934" y="282613"/>
                  </a:lnTo>
                  <a:lnTo>
                    <a:pt x="670521" y="287693"/>
                  </a:lnTo>
                  <a:lnTo>
                    <a:pt x="672871" y="292773"/>
                  </a:lnTo>
                  <a:lnTo>
                    <a:pt x="673950" y="295313"/>
                  </a:lnTo>
                  <a:lnTo>
                    <a:pt x="674560" y="297853"/>
                  </a:lnTo>
                  <a:lnTo>
                    <a:pt x="675474" y="300393"/>
                  </a:lnTo>
                  <a:lnTo>
                    <a:pt x="676325" y="304203"/>
                  </a:lnTo>
                  <a:lnTo>
                    <a:pt x="677329" y="306743"/>
                  </a:lnTo>
                  <a:lnTo>
                    <a:pt x="677799" y="309283"/>
                  </a:lnTo>
                  <a:lnTo>
                    <a:pt x="677837" y="314363"/>
                  </a:lnTo>
                  <a:lnTo>
                    <a:pt x="677951" y="315633"/>
                  </a:lnTo>
                  <a:lnTo>
                    <a:pt x="678078" y="316903"/>
                  </a:lnTo>
                  <a:lnTo>
                    <a:pt x="678192" y="318173"/>
                  </a:lnTo>
                  <a:lnTo>
                    <a:pt x="678230" y="320713"/>
                  </a:lnTo>
                  <a:lnTo>
                    <a:pt x="678345" y="323253"/>
                  </a:lnTo>
                  <a:lnTo>
                    <a:pt x="678459" y="324523"/>
                  </a:lnTo>
                  <a:lnTo>
                    <a:pt x="678561" y="325793"/>
                  </a:lnTo>
                  <a:lnTo>
                    <a:pt x="678662" y="327063"/>
                  </a:lnTo>
                  <a:lnTo>
                    <a:pt x="678764" y="328333"/>
                  </a:lnTo>
                  <a:lnTo>
                    <a:pt x="678853" y="332143"/>
                  </a:lnTo>
                  <a:lnTo>
                    <a:pt x="678916" y="341033"/>
                  </a:lnTo>
                  <a:lnTo>
                    <a:pt x="678916" y="253187"/>
                  </a:lnTo>
                  <a:lnTo>
                    <a:pt x="646087" y="212763"/>
                  </a:lnTo>
                  <a:lnTo>
                    <a:pt x="615734" y="188633"/>
                  </a:lnTo>
                  <a:lnTo>
                    <a:pt x="614045" y="187363"/>
                  </a:lnTo>
                  <a:lnTo>
                    <a:pt x="607110" y="183553"/>
                  </a:lnTo>
                  <a:lnTo>
                    <a:pt x="600163" y="179743"/>
                  </a:lnTo>
                  <a:lnTo>
                    <a:pt x="597585" y="177203"/>
                  </a:lnTo>
                  <a:lnTo>
                    <a:pt x="588073" y="172123"/>
                  </a:lnTo>
                  <a:lnTo>
                    <a:pt x="568401" y="164503"/>
                  </a:lnTo>
                  <a:lnTo>
                    <a:pt x="553631" y="159423"/>
                  </a:lnTo>
                  <a:lnTo>
                    <a:pt x="548601" y="156883"/>
                  </a:lnTo>
                  <a:lnTo>
                    <a:pt x="543610" y="155613"/>
                  </a:lnTo>
                  <a:lnTo>
                    <a:pt x="538619" y="154343"/>
                  </a:lnTo>
                  <a:lnTo>
                    <a:pt x="534682" y="153073"/>
                  </a:lnTo>
                  <a:lnTo>
                    <a:pt x="518922" y="147993"/>
                  </a:lnTo>
                  <a:lnTo>
                    <a:pt x="519950" y="147993"/>
                  </a:lnTo>
                  <a:lnTo>
                    <a:pt x="515899" y="146723"/>
                  </a:lnTo>
                  <a:lnTo>
                    <a:pt x="507415" y="144259"/>
                  </a:lnTo>
                  <a:lnTo>
                    <a:pt x="494868" y="141643"/>
                  </a:lnTo>
                  <a:lnTo>
                    <a:pt x="452475" y="134023"/>
                  </a:lnTo>
                  <a:lnTo>
                    <a:pt x="453529" y="134023"/>
                  </a:lnTo>
                  <a:lnTo>
                    <a:pt x="414934" y="131483"/>
                  </a:lnTo>
                  <a:lnTo>
                    <a:pt x="376732" y="132753"/>
                  </a:lnTo>
                  <a:lnTo>
                    <a:pt x="339090" y="137833"/>
                  </a:lnTo>
                  <a:lnTo>
                    <a:pt x="302171" y="145453"/>
                  </a:lnTo>
                  <a:lnTo>
                    <a:pt x="299135" y="146723"/>
                  </a:lnTo>
                  <a:lnTo>
                    <a:pt x="296049" y="146723"/>
                  </a:lnTo>
                  <a:lnTo>
                    <a:pt x="293052" y="147993"/>
                  </a:lnTo>
                  <a:lnTo>
                    <a:pt x="284086" y="150533"/>
                  </a:lnTo>
                  <a:lnTo>
                    <a:pt x="278130" y="153073"/>
                  </a:lnTo>
                  <a:lnTo>
                    <a:pt x="272084" y="154343"/>
                  </a:lnTo>
                  <a:lnTo>
                    <a:pt x="245884" y="165773"/>
                  </a:lnTo>
                  <a:lnTo>
                    <a:pt x="242900" y="167043"/>
                  </a:lnTo>
                  <a:lnTo>
                    <a:pt x="240106" y="168313"/>
                  </a:lnTo>
                  <a:lnTo>
                    <a:pt x="215099" y="182283"/>
                  </a:lnTo>
                  <a:lnTo>
                    <a:pt x="209816" y="184823"/>
                  </a:lnTo>
                  <a:lnTo>
                    <a:pt x="204863" y="188633"/>
                  </a:lnTo>
                  <a:lnTo>
                    <a:pt x="199961" y="191173"/>
                  </a:lnTo>
                  <a:lnTo>
                    <a:pt x="193890" y="194983"/>
                  </a:lnTo>
                  <a:lnTo>
                    <a:pt x="180009" y="206413"/>
                  </a:lnTo>
                  <a:lnTo>
                    <a:pt x="173964" y="211493"/>
                  </a:lnTo>
                  <a:lnTo>
                    <a:pt x="168122" y="217843"/>
                  </a:lnTo>
                  <a:lnTo>
                    <a:pt x="162928" y="221653"/>
                  </a:lnTo>
                  <a:lnTo>
                    <a:pt x="157835" y="226733"/>
                  </a:lnTo>
                  <a:lnTo>
                    <a:pt x="152844" y="231813"/>
                  </a:lnTo>
                  <a:lnTo>
                    <a:pt x="148018" y="238163"/>
                  </a:lnTo>
                  <a:lnTo>
                    <a:pt x="146862" y="239433"/>
                  </a:lnTo>
                  <a:lnTo>
                    <a:pt x="124256" y="277533"/>
                  </a:lnTo>
                  <a:lnTo>
                    <a:pt x="114287" y="316903"/>
                  </a:lnTo>
                  <a:lnTo>
                    <a:pt x="114211" y="318173"/>
                  </a:lnTo>
                  <a:lnTo>
                    <a:pt x="114134" y="319443"/>
                  </a:lnTo>
                  <a:lnTo>
                    <a:pt x="114058" y="320713"/>
                  </a:lnTo>
                  <a:lnTo>
                    <a:pt x="113931" y="321983"/>
                  </a:lnTo>
                  <a:lnTo>
                    <a:pt x="113817" y="335953"/>
                  </a:lnTo>
                  <a:lnTo>
                    <a:pt x="114795" y="347383"/>
                  </a:lnTo>
                  <a:lnTo>
                    <a:pt x="116611" y="358813"/>
                  </a:lnTo>
                  <a:lnTo>
                    <a:pt x="119176" y="368973"/>
                  </a:lnTo>
                  <a:lnTo>
                    <a:pt x="122313" y="381673"/>
                  </a:lnTo>
                  <a:lnTo>
                    <a:pt x="129286" y="395643"/>
                  </a:lnTo>
                  <a:lnTo>
                    <a:pt x="132740" y="401993"/>
                  </a:lnTo>
                  <a:lnTo>
                    <a:pt x="134531" y="404533"/>
                  </a:lnTo>
                  <a:lnTo>
                    <a:pt x="136245" y="408343"/>
                  </a:lnTo>
                  <a:lnTo>
                    <a:pt x="138341" y="410883"/>
                  </a:lnTo>
                  <a:lnTo>
                    <a:pt x="142582" y="417233"/>
                  </a:lnTo>
                  <a:lnTo>
                    <a:pt x="146939" y="423583"/>
                  </a:lnTo>
                  <a:lnTo>
                    <a:pt x="159118" y="438823"/>
                  </a:lnTo>
                  <a:lnTo>
                    <a:pt x="159753" y="438823"/>
                  </a:lnTo>
                  <a:lnTo>
                    <a:pt x="162648" y="442633"/>
                  </a:lnTo>
                  <a:lnTo>
                    <a:pt x="173901" y="452793"/>
                  </a:lnTo>
                  <a:lnTo>
                    <a:pt x="179425" y="456603"/>
                  </a:lnTo>
                  <a:lnTo>
                    <a:pt x="184353" y="460413"/>
                  </a:lnTo>
                  <a:lnTo>
                    <a:pt x="189357" y="464223"/>
                  </a:lnTo>
                  <a:lnTo>
                    <a:pt x="193802" y="466763"/>
                  </a:lnTo>
                  <a:lnTo>
                    <a:pt x="197192" y="469303"/>
                  </a:lnTo>
                  <a:lnTo>
                    <a:pt x="200698" y="471843"/>
                  </a:lnTo>
                  <a:lnTo>
                    <a:pt x="203174" y="473113"/>
                  </a:lnTo>
                  <a:lnTo>
                    <a:pt x="204292" y="473113"/>
                  </a:lnTo>
                  <a:lnTo>
                    <a:pt x="197878" y="468033"/>
                  </a:lnTo>
                  <a:lnTo>
                    <a:pt x="194843" y="465493"/>
                  </a:lnTo>
                  <a:lnTo>
                    <a:pt x="200037" y="469303"/>
                  </a:lnTo>
                  <a:lnTo>
                    <a:pt x="205219" y="471843"/>
                  </a:lnTo>
                  <a:lnTo>
                    <a:pt x="210362" y="475653"/>
                  </a:lnTo>
                  <a:lnTo>
                    <a:pt x="213029" y="478193"/>
                  </a:lnTo>
                  <a:lnTo>
                    <a:pt x="223393" y="483273"/>
                  </a:lnTo>
                  <a:lnTo>
                    <a:pt x="225475" y="485813"/>
                  </a:lnTo>
                  <a:lnTo>
                    <a:pt x="252488" y="497243"/>
                  </a:lnTo>
                  <a:lnTo>
                    <a:pt x="261327" y="499783"/>
                  </a:lnTo>
                  <a:lnTo>
                    <a:pt x="260832" y="499783"/>
                  </a:lnTo>
                  <a:lnTo>
                    <a:pt x="266382" y="502323"/>
                  </a:lnTo>
                  <a:lnTo>
                    <a:pt x="272326" y="503593"/>
                  </a:lnTo>
                  <a:lnTo>
                    <a:pt x="280441" y="507403"/>
                  </a:lnTo>
                  <a:lnTo>
                    <a:pt x="287553" y="509943"/>
                  </a:lnTo>
                  <a:lnTo>
                    <a:pt x="285991" y="513753"/>
                  </a:lnTo>
                  <a:lnTo>
                    <a:pt x="284848" y="516293"/>
                  </a:lnTo>
                  <a:lnTo>
                    <a:pt x="284480" y="518833"/>
                  </a:lnTo>
                  <a:lnTo>
                    <a:pt x="282219" y="523913"/>
                  </a:lnTo>
                  <a:lnTo>
                    <a:pt x="282295" y="525183"/>
                  </a:lnTo>
                  <a:lnTo>
                    <a:pt x="282359" y="526453"/>
                  </a:lnTo>
                  <a:lnTo>
                    <a:pt x="282473" y="528510"/>
                  </a:lnTo>
                  <a:lnTo>
                    <a:pt x="282575" y="530263"/>
                  </a:lnTo>
                  <a:lnTo>
                    <a:pt x="282638" y="531533"/>
                  </a:lnTo>
                  <a:lnTo>
                    <a:pt x="281787" y="537883"/>
                  </a:lnTo>
                  <a:lnTo>
                    <a:pt x="281749" y="539153"/>
                  </a:lnTo>
                  <a:lnTo>
                    <a:pt x="281647" y="541693"/>
                  </a:lnTo>
                  <a:lnTo>
                    <a:pt x="281559" y="544233"/>
                  </a:lnTo>
                  <a:lnTo>
                    <a:pt x="281470" y="546773"/>
                  </a:lnTo>
                  <a:lnTo>
                    <a:pt x="281368" y="549313"/>
                  </a:lnTo>
                  <a:lnTo>
                    <a:pt x="281127" y="548043"/>
                  </a:lnTo>
                  <a:lnTo>
                    <a:pt x="280403" y="544233"/>
                  </a:lnTo>
                  <a:lnTo>
                    <a:pt x="279971" y="548043"/>
                  </a:lnTo>
                  <a:lnTo>
                    <a:pt x="280009" y="555244"/>
                  </a:lnTo>
                  <a:lnTo>
                    <a:pt x="280746" y="548043"/>
                  </a:lnTo>
                  <a:lnTo>
                    <a:pt x="280898" y="549313"/>
                  </a:lnTo>
                  <a:lnTo>
                    <a:pt x="280873" y="559473"/>
                  </a:lnTo>
                  <a:lnTo>
                    <a:pt x="280085" y="555663"/>
                  </a:lnTo>
                  <a:lnTo>
                    <a:pt x="279819" y="556933"/>
                  </a:lnTo>
                  <a:lnTo>
                    <a:pt x="279806" y="559473"/>
                  </a:lnTo>
                  <a:lnTo>
                    <a:pt x="281139" y="565823"/>
                  </a:lnTo>
                  <a:lnTo>
                    <a:pt x="281216" y="567093"/>
                  </a:lnTo>
                  <a:lnTo>
                    <a:pt x="281305" y="568363"/>
                  </a:lnTo>
                  <a:lnTo>
                    <a:pt x="281381" y="569633"/>
                  </a:lnTo>
                  <a:lnTo>
                    <a:pt x="281457" y="570903"/>
                  </a:lnTo>
                  <a:lnTo>
                    <a:pt x="281533" y="572173"/>
                  </a:lnTo>
                  <a:lnTo>
                    <a:pt x="281609" y="573443"/>
                  </a:lnTo>
                  <a:lnTo>
                    <a:pt x="281698" y="574713"/>
                  </a:lnTo>
                  <a:lnTo>
                    <a:pt x="281774" y="575983"/>
                  </a:lnTo>
                  <a:lnTo>
                    <a:pt x="281851" y="577253"/>
                  </a:lnTo>
                  <a:lnTo>
                    <a:pt x="281927" y="578523"/>
                  </a:lnTo>
                  <a:lnTo>
                    <a:pt x="284835" y="579793"/>
                  </a:lnTo>
                  <a:lnTo>
                    <a:pt x="287248" y="588683"/>
                  </a:lnTo>
                  <a:lnTo>
                    <a:pt x="287705" y="589953"/>
                  </a:lnTo>
                  <a:lnTo>
                    <a:pt x="288010" y="591223"/>
                  </a:lnTo>
                  <a:lnTo>
                    <a:pt x="288201" y="592239"/>
                  </a:lnTo>
                  <a:lnTo>
                    <a:pt x="287769" y="591223"/>
                  </a:lnTo>
                  <a:lnTo>
                    <a:pt x="287286" y="589953"/>
                  </a:lnTo>
                  <a:lnTo>
                    <a:pt x="286651" y="589953"/>
                  </a:lnTo>
                  <a:lnTo>
                    <a:pt x="288582" y="593585"/>
                  </a:lnTo>
                  <a:lnTo>
                    <a:pt x="288480" y="593178"/>
                  </a:lnTo>
                  <a:lnTo>
                    <a:pt x="288620" y="593585"/>
                  </a:lnTo>
                  <a:lnTo>
                    <a:pt x="288594" y="591223"/>
                  </a:lnTo>
                  <a:lnTo>
                    <a:pt x="288137" y="589953"/>
                  </a:lnTo>
                  <a:lnTo>
                    <a:pt x="289801" y="592493"/>
                  </a:lnTo>
                  <a:lnTo>
                    <a:pt x="292595" y="600113"/>
                  </a:lnTo>
                  <a:lnTo>
                    <a:pt x="295859" y="606463"/>
                  </a:lnTo>
                  <a:lnTo>
                    <a:pt x="299504" y="612813"/>
                  </a:lnTo>
                  <a:lnTo>
                    <a:pt x="302844" y="619163"/>
                  </a:lnTo>
                  <a:lnTo>
                    <a:pt x="306031" y="619163"/>
                  </a:lnTo>
                  <a:lnTo>
                    <a:pt x="305701" y="616623"/>
                  </a:lnTo>
                  <a:lnTo>
                    <a:pt x="309079" y="619163"/>
                  </a:lnTo>
                  <a:lnTo>
                    <a:pt x="310388" y="621703"/>
                  </a:lnTo>
                  <a:lnTo>
                    <a:pt x="313626" y="625513"/>
                  </a:lnTo>
                  <a:lnTo>
                    <a:pt x="315125" y="628065"/>
                  </a:lnTo>
                  <a:lnTo>
                    <a:pt x="319087" y="631863"/>
                  </a:lnTo>
                  <a:lnTo>
                    <a:pt x="325310" y="639483"/>
                  </a:lnTo>
                  <a:lnTo>
                    <a:pt x="331812" y="644563"/>
                  </a:lnTo>
                  <a:lnTo>
                    <a:pt x="327710" y="635673"/>
                  </a:lnTo>
                  <a:lnTo>
                    <a:pt x="330060" y="638213"/>
                  </a:lnTo>
                  <a:lnTo>
                    <a:pt x="333336" y="642023"/>
                  </a:lnTo>
                  <a:lnTo>
                    <a:pt x="336308" y="644563"/>
                  </a:lnTo>
                  <a:lnTo>
                    <a:pt x="339293" y="648373"/>
                  </a:lnTo>
                  <a:lnTo>
                    <a:pt x="342163" y="649643"/>
                  </a:lnTo>
                  <a:lnTo>
                    <a:pt x="343077" y="649643"/>
                  </a:lnTo>
                  <a:lnTo>
                    <a:pt x="345694" y="653453"/>
                  </a:lnTo>
                  <a:lnTo>
                    <a:pt x="355930" y="663613"/>
                  </a:lnTo>
                  <a:lnTo>
                    <a:pt x="354545" y="658533"/>
                  </a:lnTo>
                  <a:lnTo>
                    <a:pt x="358800" y="662343"/>
                  </a:lnTo>
                  <a:lnTo>
                    <a:pt x="360502" y="663613"/>
                  </a:lnTo>
                  <a:lnTo>
                    <a:pt x="362356" y="664883"/>
                  </a:lnTo>
                  <a:lnTo>
                    <a:pt x="364147" y="667423"/>
                  </a:lnTo>
                  <a:lnTo>
                    <a:pt x="362127" y="666153"/>
                  </a:lnTo>
                  <a:lnTo>
                    <a:pt x="360019" y="664883"/>
                  </a:lnTo>
                  <a:lnTo>
                    <a:pt x="361848" y="666153"/>
                  </a:lnTo>
                  <a:lnTo>
                    <a:pt x="363740" y="667423"/>
                  </a:lnTo>
                  <a:lnTo>
                    <a:pt x="366014" y="669963"/>
                  </a:lnTo>
                  <a:lnTo>
                    <a:pt x="370484" y="672503"/>
                  </a:lnTo>
                  <a:lnTo>
                    <a:pt x="372071" y="672503"/>
                  </a:lnTo>
                  <a:lnTo>
                    <a:pt x="375589" y="673773"/>
                  </a:lnTo>
                  <a:lnTo>
                    <a:pt x="386308" y="680123"/>
                  </a:lnTo>
                  <a:lnTo>
                    <a:pt x="391706" y="681393"/>
                  </a:lnTo>
                  <a:lnTo>
                    <a:pt x="401561" y="686473"/>
                  </a:lnTo>
                  <a:lnTo>
                    <a:pt x="404749" y="686473"/>
                  </a:lnTo>
                  <a:lnTo>
                    <a:pt x="408546" y="687743"/>
                  </a:lnTo>
                  <a:lnTo>
                    <a:pt x="409321" y="689013"/>
                  </a:lnTo>
                  <a:lnTo>
                    <a:pt x="409867" y="689013"/>
                  </a:lnTo>
                  <a:lnTo>
                    <a:pt x="410832" y="690283"/>
                  </a:lnTo>
                  <a:lnTo>
                    <a:pt x="410146" y="690283"/>
                  </a:lnTo>
                  <a:lnTo>
                    <a:pt x="404964" y="689013"/>
                  </a:lnTo>
                  <a:lnTo>
                    <a:pt x="402310" y="687743"/>
                  </a:lnTo>
                  <a:lnTo>
                    <a:pt x="390639" y="682663"/>
                  </a:lnTo>
                  <a:lnTo>
                    <a:pt x="384619" y="680123"/>
                  </a:lnTo>
                  <a:lnTo>
                    <a:pt x="379755" y="677583"/>
                  </a:lnTo>
                  <a:lnTo>
                    <a:pt x="379349" y="678853"/>
                  </a:lnTo>
                  <a:lnTo>
                    <a:pt x="385102" y="681393"/>
                  </a:lnTo>
                  <a:lnTo>
                    <a:pt x="391896" y="683933"/>
                  </a:lnTo>
                  <a:lnTo>
                    <a:pt x="395757" y="685203"/>
                  </a:lnTo>
                  <a:lnTo>
                    <a:pt x="397535" y="686473"/>
                  </a:lnTo>
                  <a:lnTo>
                    <a:pt x="400469" y="689013"/>
                  </a:lnTo>
                  <a:lnTo>
                    <a:pt x="402196" y="689013"/>
                  </a:lnTo>
                  <a:lnTo>
                    <a:pt x="408216" y="691553"/>
                  </a:lnTo>
                  <a:lnTo>
                    <a:pt x="409816" y="692823"/>
                  </a:lnTo>
                  <a:lnTo>
                    <a:pt x="413105" y="692823"/>
                  </a:lnTo>
                  <a:lnTo>
                    <a:pt x="413994" y="694093"/>
                  </a:lnTo>
                  <a:lnTo>
                    <a:pt x="413727" y="695363"/>
                  </a:lnTo>
                  <a:lnTo>
                    <a:pt x="413397" y="695363"/>
                  </a:lnTo>
                  <a:lnTo>
                    <a:pt x="412089" y="696633"/>
                  </a:lnTo>
                  <a:lnTo>
                    <a:pt x="411099" y="697903"/>
                  </a:lnTo>
                  <a:lnTo>
                    <a:pt x="410692" y="697903"/>
                  </a:lnTo>
                  <a:lnTo>
                    <a:pt x="410387" y="699173"/>
                  </a:lnTo>
                  <a:lnTo>
                    <a:pt x="410121" y="699173"/>
                  </a:lnTo>
                  <a:lnTo>
                    <a:pt x="408597" y="700443"/>
                  </a:lnTo>
                  <a:lnTo>
                    <a:pt x="407365" y="701713"/>
                  </a:lnTo>
                  <a:lnTo>
                    <a:pt x="406666" y="701713"/>
                  </a:lnTo>
                  <a:lnTo>
                    <a:pt x="399542" y="708063"/>
                  </a:lnTo>
                  <a:lnTo>
                    <a:pt x="392264" y="713143"/>
                  </a:lnTo>
                  <a:lnTo>
                    <a:pt x="385292" y="716953"/>
                  </a:lnTo>
                  <a:lnTo>
                    <a:pt x="379107" y="720763"/>
                  </a:lnTo>
                  <a:lnTo>
                    <a:pt x="378472" y="723303"/>
                  </a:lnTo>
                  <a:lnTo>
                    <a:pt x="376224" y="724573"/>
                  </a:lnTo>
                  <a:lnTo>
                    <a:pt x="371767" y="724573"/>
                  </a:lnTo>
                  <a:lnTo>
                    <a:pt x="371792" y="727113"/>
                  </a:lnTo>
                  <a:lnTo>
                    <a:pt x="367372" y="730923"/>
                  </a:lnTo>
                  <a:lnTo>
                    <a:pt x="360908" y="734733"/>
                  </a:lnTo>
                  <a:lnTo>
                    <a:pt x="358559" y="736003"/>
                  </a:lnTo>
                  <a:lnTo>
                    <a:pt x="356323" y="737273"/>
                  </a:lnTo>
                  <a:lnTo>
                    <a:pt x="351447" y="739559"/>
                  </a:lnTo>
                  <a:lnTo>
                    <a:pt x="345071" y="743623"/>
                  </a:lnTo>
                  <a:lnTo>
                    <a:pt x="344639" y="744893"/>
                  </a:lnTo>
                  <a:lnTo>
                    <a:pt x="343712" y="744893"/>
                  </a:lnTo>
                  <a:lnTo>
                    <a:pt x="336194" y="748703"/>
                  </a:lnTo>
                  <a:lnTo>
                    <a:pt x="334454" y="749973"/>
                  </a:lnTo>
                  <a:lnTo>
                    <a:pt x="333400" y="749973"/>
                  </a:lnTo>
                  <a:lnTo>
                    <a:pt x="332727" y="751243"/>
                  </a:lnTo>
                  <a:lnTo>
                    <a:pt x="332435" y="751243"/>
                  </a:lnTo>
                  <a:lnTo>
                    <a:pt x="332625" y="752513"/>
                  </a:lnTo>
                  <a:lnTo>
                    <a:pt x="332714" y="753783"/>
                  </a:lnTo>
                  <a:lnTo>
                    <a:pt x="330276" y="756323"/>
                  </a:lnTo>
                  <a:lnTo>
                    <a:pt x="328015" y="756323"/>
                  </a:lnTo>
                  <a:lnTo>
                    <a:pt x="324167" y="758863"/>
                  </a:lnTo>
                  <a:lnTo>
                    <a:pt x="321589" y="761403"/>
                  </a:lnTo>
                  <a:lnTo>
                    <a:pt x="321678" y="762673"/>
                  </a:lnTo>
                  <a:lnTo>
                    <a:pt x="321449" y="763943"/>
                  </a:lnTo>
                  <a:lnTo>
                    <a:pt x="321398" y="765213"/>
                  </a:lnTo>
                  <a:lnTo>
                    <a:pt x="321081" y="765213"/>
                  </a:lnTo>
                  <a:lnTo>
                    <a:pt x="321348" y="767753"/>
                  </a:lnTo>
                  <a:lnTo>
                    <a:pt x="321551" y="769023"/>
                  </a:lnTo>
                  <a:lnTo>
                    <a:pt x="323011" y="772833"/>
                  </a:lnTo>
                  <a:lnTo>
                    <a:pt x="324967" y="774103"/>
                  </a:lnTo>
                  <a:lnTo>
                    <a:pt x="328587" y="776643"/>
                  </a:lnTo>
                  <a:lnTo>
                    <a:pt x="328104" y="778878"/>
                  </a:lnTo>
                  <a:lnTo>
                    <a:pt x="329476" y="779183"/>
                  </a:lnTo>
                  <a:lnTo>
                    <a:pt x="328041" y="779183"/>
                  </a:lnTo>
                  <a:lnTo>
                    <a:pt x="326631" y="779183"/>
                  </a:lnTo>
                  <a:lnTo>
                    <a:pt x="332892" y="781723"/>
                  </a:lnTo>
                  <a:lnTo>
                    <a:pt x="329577" y="781723"/>
                  </a:lnTo>
                  <a:lnTo>
                    <a:pt x="330047" y="782993"/>
                  </a:lnTo>
                  <a:lnTo>
                    <a:pt x="341858" y="782993"/>
                  </a:lnTo>
                  <a:lnTo>
                    <a:pt x="345922" y="781723"/>
                  </a:lnTo>
                  <a:lnTo>
                    <a:pt x="350837" y="779183"/>
                  </a:lnTo>
                  <a:lnTo>
                    <a:pt x="356908" y="779183"/>
                  </a:lnTo>
                  <a:lnTo>
                    <a:pt x="358902" y="777913"/>
                  </a:lnTo>
                  <a:lnTo>
                    <a:pt x="363194" y="777913"/>
                  </a:lnTo>
                  <a:lnTo>
                    <a:pt x="367398" y="776643"/>
                  </a:lnTo>
                  <a:lnTo>
                    <a:pt x="376008" y="776643"/>
                  </a:lnTo>
                  <a:lnTo>
                    <a:pt x="375539" y="777913"/>
                  </a:lnTo>
                  <a:lnTo>
                    <a:pt x="378764" y="776643"/>
                  </a:lnTo>
                  <a:lnTo>
                    <a:pt x="382320" y="776643"/>
                  </a:lnTo>
                  <a:lnTo>
                    <a:pt x="385191" y="775373"/>
                  </a:lnTo>
                  <a:lnTo>
                    <a:pt x="385787" y="776643"/>
                  </a:lnTo>
                  <a:lnTo>
                    <a:pt x="390385" y="775373"/>
                  </a:lnTo>
                  <a:lnTo>
                    <a:pt x="394970" y="774103"/>
                  </a:lnTo>
                  <a:lnTo>
                    <a:pt x="395846" y="774103"/>
                  </a:lnTo>
                  <a:lnTo>
                    <a:pt x="402628" y="770293"/>
                  </a:lnTo>
                  <a:lnTo>
                    <a:pt x="406781" y="770293"/>
                  </a:lnTo>
                  <a:lnTo>
                    <a:pt x="415036" y="769023"/>
                  </a:lnTo>
                  <a:lnTo>
                    <a:pt x="422694" y="765213"/>
                  </a:lnTo>
                  <a:lnTo>
                    <a:pt x="438937" y="757593"/>
                  </a:lnTo>
                  <a:lnTo>
                    <a:pt x="437794" y="758863"/>
                  </a:lnTo>
                  <a:lnTo>
                    <a:pt x="442404" y="757593"/>
                  </a:lnTo>
                  <a:lnTo>
                    <a:pt x="438226" y="756323"/>
                  </a:lnTo>
                  <a:lnTo>
                    <a:pt x="443382" y="755053"/>
                  </a:lnTo>
                  <a:lnTo>
                    <a:pt x="444207" y="756323"/>
                  </a:lnTo>
                  <a:lnTo>
                    <a:pt x="447776" y="752513"/>
                  </a:lnTo>
                  <a:lnTo>
                    <a:pt x="450011" y="753783"/>
                  </a:lnTo>
                  <a:lnTo>
                    <a:pt x="453250" y="752513"/>
                  </a:lnTo>
                  <a:lnTo>
                    <a:pt x="451065" y="751243"/>
                  </a:lnTo>
                  <a:lnTo>
                    <a:pt x="456730" y="748703"/>
                  </a:lnTo>
                  <a:lnTo>
                    <a:pt x="463067" y="746163"/>
                  </a:lnTo>
                  <a:lnTo>
                    <a:pt x="461543" y="748703"/>
                  </a:lnTo>
                  <a:lnTo>
                    <a:pt x="461086" y="749973"/>
                  </a:lnTo>
                  <a:lnTo>
                    <a:pt x="462267" y="748703"/>
                  </a:lnTo>
                  <a:lnTo>
                    <a:pt x="464489" y="746163"/>
                  </a:lnTo>
                  <a:lnTo>
                    <a:pt x="466064" y="747433"/>
                  </a:lnTo>
                  <a:lnTo>
                    <a:pt x="466750" y="746163"/>
                  </a:lnTo>
                  <a:lnTo>
                    <a:pt x="468096" y="743623"/>
                  </a:lnTo>
                  <a:lnTo>
                    <a:pt x="469201" y="744893"/>
                  </a:lnTo>
                  <a:lnTo>
                    <a:pt x="470750" y="743623"/>
                  </a:lnTo>
                  <a:lnTo>
                    <a:pt x="473849" y="741083"/>
                  </a:lnTo>
                  <a:lnTo>
                    <a:pt x="474573" y="741083"/>
                  </a:lnTo>
                  <a:lnTo>
                    <a:pt x="473456" y="742353"/>
                  </a:lnTo>
                  <a:lnTo>
                    <a:pt x="475322" y="741083"/>
                  </a:lnTo>
                  <a:lnTo>
                    <a:pt x="478040" y="738670"/>
                  </a:lnTo>
                  <a:lnTo>
                    <a:pt x="477723" y="737273"/>
                  </a:lnTo>
                  <a:lnTo>
                    <a:pt x="477393" y="736003"/>
                  </a:lnTo>
                  <a:lnTo>
                    <a:pt x="481698" y="730923"/>
                  </a:lnTo>
                  <a:lnTo>
                    <a:pt x="484479" y="732193"/>
                  </a:lnTo>
                  <a:lnTo>
                    <a:pt x="485597" y="730923"/>
                  </a:lnTo>
                  <a:lnTo>
                    <a:pt x="486041" y="730592"/>
                  </a:lnTo>
                  <a:lnTo>
                    <a:pt x="488505" y="728383"/>
                  </a:lnTo>
                  <a:lnTo>
                    <a:pt x="491337" y="725843"/>
                  </a:lnTo>
                  <a:lnTo>
                    <a:pt x="492099" y="727113"/>
                  </a:lnTo>
                  <a:lnTo>
                    <a:pt x="495731" y="724573"/>
                  </a:lnTo>
                  <a:lnTo>
                    <a:pt x="492531" y="725843"/>
                  </a:lnTo>
                  <a:lnTo>
                    <a:pt x="494715" y="723303"/>
                  </a:lnTo>
                  <a:lnTo>
                    <a:pt x="496379" y="722033"/>
                  </a:lnTo>
                  <a:lnTo>
                    <a:pt x="496125" y="723303"/>
                  </a:lnTo>
                  <a:lnTo>
                    <a:pt x="497890" y="722033"/>
                  </a:lnTo>
                  <a:lnTo>
                    <a:pt x="497382" y="720763"/>
                  </a:lnTo>
                  <a:lnTo>
                    <a:pt x="501015" y="716953"/>
                  </a:lnTo>
                  <a:lnTo>
                    <a:pt x="505040" y="714502"/>
                  </a:lnTo>
                  <a:lnTo>
                    <a:pt x="505193" y="714502"/>
                  </a:lnTo>
                  <a:lnTo>
                    <a:pt x="505218" y="715391"/>
                  </a:lnTo>
                  <a:lnTo>
                    <a:pt x="505637" y="714502"/>
                  </a:lnTo>
                  <a:lnTo>
                    <a:pt x="506336" y="714502"/>
                  </a:lnTo>
                  <a:lnTo>
                    <a:pt x="506526" y="715683"/>
                  </a:lnTo>
                  <a:lnTo>
                    <a:pt x="506768" y="715683"/>
                  </a:lnTo>
                  <a:lnTo>
                    <a:pt x="506666" y="714502"/>
                  </a:lnTo>
                  <a:lnTo>
                    <a:pt x="506895" y="713143"/>
                  </a:lnTo>
                  <a:lnTo>
                    <a:pt x="509079" y="713143"/>
                  </a:lnTo>
                  <a:lnTo>
                    <a:pt x="509384" y="714502"/>
                  </a:lnTo>
                  <a:lnTo>
                    <a:pt x="528015" y="715683"/>
                  </a:lnTo>
                  <a:lnTo>
                    <a:pt x="528281" y="716953"/>
                  </a:lnTo>
                  <a:lnTo>
                    <a:pt x="530301" y="715683"/>
                  </a:lnTo>
                  <a:lnTo>
                    <a:pt x="539394" y="718223"/>
                  </a:lnTo>
                  <a:lnTo>
                    <a:pt x="538708" y="715683"/>
                  </a:lnTo>
                  <a:lnTo>
                    <a:pt x="542582" y="715683"/>
                  </a:lnTo>
                  <a:lnTo>
                    <a:pt x="552970" y="714502"/>
                  </a:lnTo>
                  <a:lnTo>
                    <a:pt x="553720" y="714502"/>
                  </a:lnTo>
                  <a:lnTo>
                    <a:pt x="551637" y="716953"/>
                  </a:lnTo>
                  <a:lnTo>
                    <a:pt x="560781" y="715683"/>
                  </a:lnTo>
                  <a:lnTo>
                    <a:pt x="568617" y="714502"/>
                  </a:lnTo>
                  <a:lnTo>
                    <a:pt x="577697" y="713143"/>
                  </a:lnTo>
                  <a:lnTo>
                    <a:pt x="588454" y="711873"/>
                  </a:lnTo>
                  <a:lnTo>
                    <a:pt x="591502" y="713143"/>
                  </a:lnTo>
                  <a:lnTo>
                    <a:pt x="596950" y="713143"/>
                  </a:lnTo>
                  <a:lnTo>
                    <a:pt x="602932" y="711873"/>
                  </a:lnTo>
                  <a:lnTo>
                    <a:pt x="608914" y="710603"/>
                  </a:lnTo>
                  <a:lnTo>
                    <a:pt x="615492" y="709333"/>
                  </a:lnTo>
                  <a:lnTo>
                    <a:pt x="620636" y="708063"/>
                  </a:lnTo>
                  <a:lnTo>
                    <a:pt x="627773" y="705523"/>
                  </a:lnTo>
                  <a:lnTo>
                    <a:pt x="634428" y="704253"/>
                  </a:lnTo>
                  <a:lnTo>
                    <a:pt x="640715" y="701713"/>
                  </a:lnTo>
                  <a:lnTo>
                    <a:pt x="651725" y="697903"/>
                  </a:lnTo>
                  <a:lnTo>
                    <a:pt x="659053" y="695363"/>
                  </a:lnTo>
                  <a:lnTo>
                    <a:pt x="663282" y="694093"/>
                  </a:lnTo>
                  <a:lnTo>
                    <a:pt x="667626" y="691553"/>
                  </a:lnTo>
                  <a:lnTo>
                    <a:pt x="672465" y="689013"/>
                  </a:lnTo>
                  <a:lnTo>
                    <a:pt x="679005" y="689013"/>
                  </a:lnTo>
                  <a:lnTo>
                    <a:pt x="693178" y="681393"/>
                  </a:lnTo>
                  <a:lnTo>
                    <a:pt x="696772" y="678853"/>
                  </a:lnTo>
                  <a:lnTo>
                    <a:pt x="700112" y="676313"/>
                  </a:lnTo>
                  <a:lnTo>
                    <a:pt x="703529" y="675043"/>
                  </a:lnTo>
                  <a:lnTo>
                    <a:pt x="706907" y="672503"/>
                  </a:lnTo>
                  <a:lnTo>
                    <a:pt x="713359" y="669963"/>
                  </a:lnTo>
                  <a:lnTo>
                    <a:pt x="715924" y="666153"/>
                  </a:lnTo>
                  <a:lnTo>
                    <a:pt x="722795" y="663613"/>
                  </a:lnTo>
                  <a:lnTo>
                    <a:pt x="730072" y="658533"/>
                  </a:lnTo>
                  <a:lnTo>
                    <a:pt x="737730" y="652183"/>
                  </a:lnTo>
                  <a:lnTo>
                    <a:pt x="745782" y="645833"/>
                  </a:lnTo>
                  <a:lnTo>
                    <a:pt x="748220" y="643318"/>
                  </a:lnTo>
                  <a:lnTo>
                    <a:pt x="749477" y="642023"/>
                  </a:lnTo>
                  <a:lnTo>
                    <a:pt x="749007" y="642023"/>
                  </a:lnTo>
                  <a:lnTo>
                    <a:pt x="748195" y="643293"/>
                  </a:lnTo>
                  <a:lnTo>
                    <a:pt x="747471" y="642023"/>
                  </a:lnTo>
                  <a:lnTo>
                    <a:pt x="750608" y="640753"/>
                  </a:lnTo>
                  <a:lnTo>
                    <a:pt x="755472" y="634403"/>
                  </a:lnTo>
                  <a:lnTo>
                    <a:pt x="756348" y="635673"/>
                  </a:lnTo>
                  <a:lnTo>
                    <a:pt x="755688" y="636943"/>
                  </a:lnTo>
                  <a:lnTo>
                    <a:pt x="757072" y="636943"/>
                  </a:lnTo>
                  <a:lnTo>
                    <a:pt x="758367" y="634403"/>
                  </a:lnTo>
                  <a:lnTo>
                    <a:pt x="762254" y="626783"/>
                  </a:lnTo>
                  <a:lnTo>
                    <a:pt x="764108" y="625513"/>
                  </a:lnTo>
                  <a:lnTo>
                    <a:pt x="765949" y="624243"/>
                  </a:lnTo>
                  <a:lnTo>
                    <a:pt x="763270" y="625513"/>
                  </a:lnTo>
                  <a:lnTo>
                    <a:pt x="764755" y="622973"/>
                  </a:lnTo>
                  <a:lnTo>
                    <a:pt x="766356" y="621703"/>
                  </a:lnTo>
                  <a:lnTo>
                    <a:pt x="767511" y="620636"/>
                  </a:lnTo>
                  <a:lnTo>
                    <a:pt x="772109" y="612813"/>
                  </a:lnTo>
                  <a:lnTo>
                    <a:pt x="776820" y="603923"/>
                  </a:lnTo>
                  <a:lnTo>
                    <a:pt x="781062" y="596303"/>
                  </a:lnTo>
                  <a:lnTo>
                    <a:pt x="791946" y="569633"/>
                  </a:lnTo>
                  <a:lnTo>
                    <a:pt x="792708" y="567093"/>
                  </a:lnTo>
                  <a:lnTo>
                    <a:pt x="793419" y="560743"/>
                  </a:lnTo>
                  <a:lnTo>
                    <a:pt x="794105" y="557085"/>
                  </a:lnTo>
                  <a:lnTo>
                    <a:pt x="794004" y="553808"/>
                  </a:lnTo>
                  <a:lnTo>
                    <a:pt x="793965" y="553123"/>
                  </a:lnTo>
                  <a:lnTo>
                    <a:pt x="795020" y="556933"/>
                  </a:lnTo>
                  <a:lnTo>
                    <a:pt x="794918" y="555663"/>
                  </a:lnTo>
                  <a:lnTo>
                    <a:pt x="794689" y="554393"/>
                  </a:lnTo>
                  <a:lnTo>
                    <a:pt x="794588" y="553808"/>
                  </a:lnTo>
                  <a:lnTo>
                    <a:pt x="794461" y="553123"/>
                  </a:lnTo>
                  <a:lnTo>
                    <a:pt x="793559" y="548043"/>
                  </a:lnTo>
                  <a:lnTo>
                    <a:pt x="795489" y="546773"/>
                  </a:lnTo>
                  <a:lnTo>
                    <a:pt x="797153" y="544233"/>
                  </a:lnTo>
                  <a:close/>
                </a:path>
                <a:path extrusionOk="0" h="919479" w="924560">
                  <a:moveTo>
                    <a:pt x="879157" y="608431"/>
                  </a:moveTo>
                  <a:lnTo>
                    <a:pt x="878459" y="609854"/>
                  </a:lnTo>
                  <a:lnTo>
                    <a:pt x="878954" y="609041"/>
                  </a:lnTo>
                  <a:lnTo>
                    <a:pt x="879068" y="608685"/>
                  </a:lnTo>
                  <a:lnTo>
                    <a:pt x="879157" y="608431"/>
                  </a:lnTo>
                  <a:close/>
                </a:path>
                <a:path extrusionOk="0" h="919479" w="924560">
                  <a:moveTo>
                    <a:pt x="883081" y="598398"/>
                  </a:moveTo>
                  <a:lnTo>
                    <a:pt x="882675" y="598297"/>
                  </a:lnTo>
                  <a:lnTo>
                    <a:pt x="880389" y="604723"/>
                  </a:lnTo>
                  <a:lnTo>
                    <a:pt x="880287" y="604888"/>
                  </a:lnTo>
                  <a:lnTo>
                    <a:pt x="879602" y="607085"/>
                  </a:lnTo>
                  <a:lnTo>
                    <a:pt x="879157" y="608431"/>
                  </a:lnTo>
                  <a:lnTo>
                    <a:pt x="880732" y="605205"/>
                  </a:lnTo>
                  <a:lnTo>
                    <a:pt x="882002" y="601853"/>
                  </a:lnTo>
                  <a:lnTo>
                    <a:pt x="883081" y="598398"/>
                  </a:lnTo>
                  <a:close/>
                </a:path>
                <a:path extrusionOk="0" h="919479" w="924560">
                  <a:moveTo>
                    <a:pt x="887666" y="347002"/>
                  </a:moveTo>
                  <a:lnTo>
                    <a:pt x="887183" y="345313"/>
                  </a:lnTo>
                  <a:lnTo>
                    <a:pt x="887425" y="346456"/>
                  </a:lnTo>
                  <a:lnTo>
                    <a:pt x="887666" y="347002"/>
                  </a:lnTo>
                  <a:close/>
                </a:path>
                <a:path extrusionOk="0" h="919479" w="924560">
                  <a:moveTo>
                    <a:pt x="924115" y="457200"/>
                  </a:moveTo>
                  <a:lnTo>
                    <a:pt x="923518" y="445770"/>
                  </a:lnTo>
                  <a:lnTo>
                    <a:pt x="922985" y="434340"/>
                  </a:lnTo>
                  <a:lnTo>
                    <a:pt x="922540" y="422910"/>
                  </a:lnTo>
                  <a:lnTo>
                    <a:pt x="921854" y="411480"/>
                  </a:lnTo>
                  <a:lnTo>
                    <a:pt x="920711" y="402590"/>
                  </a:lnTo>
                  <a:lnTo>
                    <a:pt x="920546" y="401320"/>
                  </a:lnTo>
                  <a:lnTo>
                    <a:pt x="919022" y="400050"/>
                  </a:lnTo>
                  <a:lnTo>
                    <a:pt x="917130" y="388620"/>
                  </a:lnTo>
                  <a:lnTo>
                    <a:pt x="916508" y="384810"/>
                  </a:lnTo>
                  <a:lnTo>
                    <a:pt x="917498" y="384810"/>
                  </a:lnTo>
                  <a:lnTo>
                    <a:pt x="917130" y="381000"/>
                  </a:lnTo>
                  <a:lnTo>
                    <a:pt x="913168" y="364490"/>
                  </a:lnTo>
                  <a:lnTo>
                    <a:pt x="907694" y="341630"/>
                  </a:lnTo>
                  <a:lnTo>
                    <a:pt x="904049" y="326390"/>
                  </a:lnTo>
                  <a:lnTo>
                    <a:pt x="883678" y="273050"/>
                  </a:lnTo>
                  <a:lnTo>
                    <a:pt x="857046" y="223520"/>
                  </a:lnTo>
                  <a:lnTo>
                    <a:pt x="825207" y="177800"/>
                  </a:lnTo>
                  <a:lnTo>
                    <a:pt x="822337" y="173990"/>
                  </a:lnTo>
                  <a:lnTo>
                    <a:pt x="819823" y="170180"/>
                  </a:lnTo>
                  <a:lnTo>
                    <a:pt x="816673" y="167640"/>
                  </a:lnTo>
                  <a:lnTo>
                    <a:pt x="788809" y="137160"/>
                  </a:lnTo>
                  <a:lnTo>
                    <a:pt x="763663" y="114300"/>
                  </a:lnTo>
                  <a:lnTo>
                    <a:pt x="758647" y="109220"/>
                  </a:lnTo>
                  <a:lnTo>
                    <a:pt x="753503" y="105410"/>
                  </a:lnTo>
                  <a:lnTo>
                    <a:pt x="737463" y="92710"/>
                  </a:lnTo>
                  <a:lnTo>
                    <a:pt x="726833" y="85090"/>
                  </a:lnTo>
                  <a:lnTo>
                    <a:pt x="716038" y="77470"/>
                  </a:lnTo>
                  <a:lnTo>
                    <a:pt x="682802" y="57150"/>
                  </a:lnTo>
                  <a:lnTo>
                    <a:pt x="659955" y="45720"/>
                  </a:lnTo>
                  <a:lnTo>
                    <a:pt x="647636" y="39370"/>
                  </a:lnTo>
                  <a:lnTo>
                    <a:pt x="630440" y="31750"/>
                  </a:lnTo>
                  <a:lnTo>
                    <a:pt x="613537" y="25400"/>
                  </a:lnTo>
                  <a:lnTo>
                    <a:pt x="604964" y="21590"/>
                  </a:lnTo>
                  <a:lnTo>
                    <a:pt x="561301" y="11430"/>
                  </a:lnTo>
                  <a:lnTo>
                    <a:pt x="502907" y="2540"/>
                  </a:lnTo>
                  <a:lnTo>
                    <a:pt x="471741" y="1346"/>
                  </a:lnTo>
                  <a:lnTo>
                    <a:pt x="464426" y="0"/>
                  </a:lnTo>
                  <a:lnTo>
                    <a:pt x="457123" y="1346"/>
                  </a:lnTo>
                  <a:lnTo>
                    <a:pt x="444106" y="1346"/>
                  </a:lnTo>
                  <a:lnTo>
                    <a:pt x="437883" y="2540"/>
                  </a:lnTo>
                  <a:lnTo>
                    <a:pt x="415886" y="2540"/>
                  </a:lnTo>
                  <a:lnTo>
                    <a:pt x="376974" y="8890"/>
                  </a:lnTo>
                  <a:lnTo>
                    <a:pt x="369290" y="8890"/>
                  </a:lnTo>
                  <a:lnTo>
                    <a:pt x="362407" y="11430"/>
                  </a:lnTo>
                  <a:lnTo>
                    <a:pt x="363994" y="10160"/>
                  </a:lnTo>
                  <a:lnTo>
                    <a:pt x="333806" y="17780"/>
                  </a:lnTo>
                  <a:lnTo>
                    <a:pt x="282905" y="35560"/>
                  </a:lnTo>
                  <a:lnTo>
                    <a:pt x="275996" y="39370"/>
                  </a:lnTo>
                  <a:lnTo>
                    <a:pt x="248564" y="53340"/>
                  </a:lnTo>
                  <a:lnTo>
                    <a:pt x="197104" y="85090"/>
                  </a:lnTo>
                  <a:lnTo>
                    <a:pt x="150596" y="123190"/>
                  </a:lnTo>
                  <a:lnTo>
                    <a:pt x="116852" y="157480"/>
                  </a:lnTo>
                  <a:lnTo>
                    <a:pt x="87071" y="194310"/>
                  </a:lnTo>
                  <a:lnTo>
                    <a:pt x="61214" y="234950"/>
                  </a:lnTo>
                  <a:lnTo>
                    <a:pt x="39293" y="279400"/>
                  </a:lnTo>
                  <a:lnTo>
                    <a:pt x="21297" y="325120"/>
                  </a:lnTo>
                  <a:lnTo>
                    <a:pt x="9474" y="368300"/>
                  </a:lnTo>
                  <a:lnTo>
                    <a:pt x="7810" y="378460"/>
                  </a:lnTo>
                  <a:lnTo>
                    <a:pt x="6959" y="383540"/>
                  </a:lnTo>
                  <a:lnTo>
                    <a:pt x="2273" y="414020"/>
                  </a:lnTo>
                  <a:lnTo>
                    <a:pt x="1955" y="419100"/>
                  </a:lnTo>
                  <a:lnTo>
                    <a:pt x="1422" y="429260"/>
                  </a:lnTo>
                  <a:lnTo>
                    <a:pt x="0" y="462280"/>
                  </a:lnTo>
                  <a:lnTo>
                    <a:pt x="1333" y="486410"/>
                  </a:lnTo>
                  <a:lnTo>
                    <a:pt x="1574" y="491490"/>
                  </a:lnTo>
                  <a:lnTo>
                    <a:pt x="1638" y="492760"/>
                  </a:lnTo>
                  <a:lnTo>
                    <a:pt x="1752" y="495300"/>
                  </a:lnTo>
                  <a:lnTo>
                    <a:pt x="2209" y="502920"/>
                  </a:lnTo>
                  <a:lnTo>
                    <a:pt x="2298" y="504190"/>
                  </a:lnTo>
                  <a:lnTo>
                    <a:pt x="2400" y="505777"/>
                  </a:lnTo>
                  <a:lnTo>
                    <a:pt x="2463" y="506730"/>
                  </a:lnTo>
                  <a:lnTo>
                    <a:pt x="2552" y="508000"/>
                  </a:lnTo>
                  <a:lnTo>
                    <a:pt x="2628" y="509270"/>
                  </a:lnTo>
                  <a:lnTo>
                    <a:pt x="2717" y="510540"/>
                  </a:lnTo>
                  <a:lnTo>
                    <a:pt x="2806" y="511810"/>
                  </a:lnTo>
                  <a:lnTo>
                    <a:pt x="5257" y="527050"/>
                  </a:lnTo>
                  <a:lnTo>
                    <a:pt x="7632" y="543560"/>
                  </a:lnTo>
                  <a:lnTo>
                    <a:pt x="10464" y="560070"/>
                  </a:lnTo>
                  <a:lnTo>
                    <a:pt x="14300" y="576580"/>
                  </a:lnTo>
                  <a:lnTo>
                    <a:pt x="14630" y="577850"/>
                  </a:lnTo>
                  <a:lnTo>
                    <a:pt x="15646" y="582930"/>
                  </a:lnTo>
                  <a:lnTo>
                    <a:pt x="35356" y="642620"/>
                  </a:lnTo>
                  <a:lnTo>
                    <a:pt x="69049" y="706120"/>
                  </a:lnTo>
                  <a:lnTo>
                    <a:pt x="101866" y="751840"/>
                  </a:lnTo>
                  <a:lnTo>
                    <a:pt x="105486" y="756196"/>
                  </a:lnTo>
                  <a:lnTo>
                    <a:pt x="102425" y="750570"/>
                  </a:lnTo>
                  <a:lnTo>
                    <a:pt x="98691" y="744220"/>
                  </a:lnTo>
                  <a:lnTo>
                    <a:pt x="105994" y="754380"/>
                  </a:lnTo>
                  <a:lnTo>
                    <a:pt x="108419" y="756920"/>
                  </a:lnTo>
                  <a:lnTo>
                    <a:pt x="111099" y="759460"/>
                  </a:lnTo>
                  <a:lnTo>
                    <a:pt x="113525" y="763270"/>
                  </a:lnTo>
                  <a:lnTo>
                    <a:pt x="127457" y="778510"/>
                  </a:lnTo>
                  <a:lnTo>
                    <a:pt x="133883" y="784860"/>
                  </a:lnTo>
                  <a:lnTo>
                    <a:pt x="146977" y="797560"/>
                  </a:lnTo>
                  <a:lnTo>
                    <a:pt x="153416" y="803910"/>
                  </a:lnTo>
                  <a:lnTo>
                    <a:pt x="159740" y="808990"/>
                  </a:lnTo>
                  <a:lnTo>
                    <a:pt x="166128" y="815340"/>
                  </a:lnTo>
                  <a:lnTo>
                    <a:pt x="172770" y="820420"/>
                  </a:lnTo>
                  <a:lnTo>
                    <a:pt x="179857" y="825500"/>
                  </a:lnTo>
                  <a:lnTo>
                    <a:pt x="194754" y="836930"/>
                  </a:lnTo>
                  <a:lnTo>
                    <a:pt x="199936" y="840740"/>
                  </a:lnTo>
                  <a:lnTo>
                    <a:pt x="205232" y="844550"/>
                  </a:lnTo>
                  <a:lnTo>
                    <a:pt x="211518" y="848360"/>
                  </a:lnTo>
                  <a:lnTo>
                    <a:pt x="208648" y="847090"/>
                  </a:lnTo>
                  <a:lnTo>
                    <a:pt x="212064" y="849630"/>
                  </a:lnTo>
                  <a:lnTo>
                    <a:pt x="215277" y="849630"/>
                  </a:lnTo>
                  <a:lnTo>
                    <a:pt x="231876" y="859790"/>
                  </a:lnTo>
                  <a:lnTo>
                    <a:pt x="237578" y="863600"/>
                  </a:lnTo>
                  <a:lnTo>
                    <a:pt x="244424" y="867410"/>
                  </a:lnTo>
                  <a:lnTo>
                    <a:pt x="252717" y="871220"/>
                  </a:lnTo>
                  <a:lnTo>
                    <a:pt x="273342" y="882650"/>
                  </a:lnTo>
                  <a:lnTo>
                    <a:pt x="279412" y="885190"/>
                  </a:lnTo>
                  <a:lnTo>
                    <a:pt x="286067" y="889000"/>
                  </a:lnTo>
                  <a:lnTo>
                    <a:pt x="293255" y="891540"/>
                  </a:lnTo>
                  <a:lnTo>
                    <a:pt x="300875" y="895350"/>
                  </a:lnTo>
                  <a:lnTo>
                    <a:pt x="303872" y="896620"/>
                  </a:lnTo>
                  <a:lnTo>
                    <a:pt x="303961" y="895350"/>
                  </a:lnTo>
                  <a:lnTo>
                    <a:pt x="295287" y="891540"/>
                  </a:lnTo>
                  <a:lnTo>
                    <a:pt x="308660" y="896620"/>
                  </a:lnTo>
                  <a:lnTo>
                    <a:pt x="315912" y="897890"/>
                  </a:lnTo>
                  <a:lnTo>
                    <a:pt x="324154" y="901700"/>
                  </a:lnTo>
                  <a:lnTo>
                    <a:pt x="326593" y="901700"/>
                  </a:lnTo>
                  <a:lnTo>
                    <a:pt x="326936" y="902220"/>
                  </a:lnTo>
                  <a:lnTo>
                    <a:pt x="326796" y="902779"/>
                  </a:lnTo>
                  <a:lnTo>
                    <a:pt x="327329" y="902804"/>
                  </a:lnTo>
                  <a:lnTo>
                    <a:pt x="327456" y="902970"/>
                  </a:lnTo>
                  <a:lnTo>
                    <a:pt x="327609" y="902970"/>
                  </a:lnTo>
                  <a:lnTo>
                    <a:pt x="357581" y="910590"/>
                  </a:lnTo>
                  <a:lnTo>
                    <a:pt x="366522" y="914400"/>
                  </a:lnTo>
                  <a:lnTo>
                    <a:pt x="382943" y="914400"/>
                  </a:lnTo>
                  <a:lnTo>
                    <a:pt x="396773" y="916940"/>
                  </a:lnTo>
                  <a:lnTo>
                    <a:pt x="394804" y="915670"/>
                  </a:lnTo>
                  <a:lnTo>
                    <a:pt x="399199" y="916940"/>
                  </a:lnTo>
                  <a:lnTo>
                    <a:pt x="404507" y="916940"/>
                  </a:lnTo>
                  <a:lnTo>
                    <a:pt x="412330" y="918616"/>
                  </a:lnTo>
                  <a:lnTo>
                    <a:pt x="417817" y="919480"/>
                  </a:lnTo>
                  <a:lnTo>
                    <a:pt x="415759" y="918832"/>
                  </a:lnTo>
                  <a:lnTo>
                    <a:pt x="413943" y="918349"/>
                  </a:lnTo>
                  <a:lnTo>
                    <a:pt x="425704" y="919480"/>
                  </a:lnTo>
                  <a:lnTo>
                    <a:pt x="462584" y="919480"/>
                  </a:lnTo>
                  <a:lnTo>
                    <a:pt x="431609" y="916940"/>
                  </a:lnTo>
                  <a:lnTo>
                    <a:pt x="419163" y="915670"/>
                  </a:lnTo>
                  <a:lnTo>
                    <a:pt x="408622" y="913422"/>
                  </a:lnTo>
                  <a:lnTo>
                    <a:pt x="408622" y="917422"/>
                  </a:lnTo>
                  <a:lnTo>
                    <a:pt x="405257" y="916940"/>
                  </a:lnTo>
                  <a:lnTo>
                    <a:pt x="406273" y="916940"/>
                  </a:lnTo>
                  <a:lnTo>
                    <a:pt x="408622" y="917422"/>
                  </a:lnTo>
                  <a:lnTo>
                    <a:pt x="408622" y="913422"/>
                  </a:lnTo>
                  <a:lnTo>
                    <a:pt x="407301" y="913130"/>
                  </a:lnTo>
                  <a:lnTo>
                    <a:pt x="397116" y="910590"/>
                  </a:lnTo>
                  <a:lnTo>
                    <a:pt x="389699" y="909320"/>
                  </a:lnTo>
                  <a:lnTo>
                    <a:pt x="399122" y="910590"/>
                  </a:lnTo>
                  <a:lnTo>
                    <a:pt x="399592" y="910590"/>
                  </a:lnTo>
                  <a:lnTo>
                    <a:pt x="395490" y="909320"/>
                  </a:lnTo>
                  <a:lnTo>
                    <a:pt x="391185" y="908050"/>
                  </a:lnTo>
                  <a:lnTo>
                    <a:pt x="389750" y="908050"/>
                  </a:lnTo>
                  <a:lnTo>
                    <a:pt x="377520" y="905510"/>
                  </a:lnTo>
                  <a:lnTo>
                    <a:pt x="377710" y="905510"/>
                  </a:lnTo>
                  <a:lnTo>
                    <a:pt x="372300" y="904379"/>
                  </a:lnTo>
                  <a:lnTo>
                    <a:pt x="371754" y="905510"/>
                  </a:lnTo>
                  <a:lnTo>
                    <a:pt x="368503" y="904240"/>
                  </a:lnTo>
                  <a:lnTo>
                    <a:pt x="369150" y="904240"/>
                  </a:lnTo>
                  <a:lnTo>
                    <a:pt x="364096" y="902970"/>
                  </a:lnTo>
                  <a:lnTo>
                    <a:pt x="351980" y="899248"/>
                  </a:lnTo>
                  <a:lnTo>
                    <a:pt x="349516" y="897890"/>
                  </a:lnTo>
                  <a:lnTo>
                    <a:pt x="344652" y="897890"/>
                  </a:lnTo>
                  <a:lnTo>
                    <a:pt x="338480" y="895350"/>
                  </a:lnTo>
                  <a:lnTo>
                    <a:pt x="328409" y="892810"/>
                  </a:lnTo>
                  <a:lnTo>
                    <a:pt x="325716" y="891540"/>
                  </a:lnTo>
                  <a:lnTo>
                    <a:pt x="317665" y="887730"/>
                  </a:lnTo>
                  <a:lnTo>
                    <a:pt x="296811" y="878840"/>
                  </a:lnTo>
                  <a:lnTo>
                    <a:pt x="274205" y="868680"/>
                  </a:lnTo>
                  <a:lnTo>
                    <a:pt x="264604" y="863600"/>
                  </a:lnTo>
                  <a:lnTo>
                    <a:pt x="244475" y="853440"/>
                  </a:lnTo>
                  <a:lnTo>
                    <a:pt x="236093" y="848360"/>
                  </a:lnTo>
                  <a:lnTo>
                    <a:pt x="233997" y="847090"/>
                  </a:lnTo>
                  <a:lnTo>
                    <a:pt x="230479" y="844550"/>
                  </a:lnTo>
                  <a:lnTo>
                    <a:pt x="228968" y="842010"/>
                  </a:lnTo>
                  <a:lnTo>
                    <a:pt x="224523" y="839470"/>
                  </a:lnTo>
                  <a:lnTo>
                    <a:pt x="222796" y="838200"/>
                  </a:lnTo>
                  <a:lnTo>
                    <a:pt x="219367" y="835660"/>
                  </a:lnTo>
                  <a:lnTo>
                    <a:pt x="220116" y="836930"/>
                  </a:lnTo>
                  <a:lnTo>
                    <a:pt x="222288" y="838200"/>
                  </a:lnTo>
                  <a:lnTo>
                    <a:pt x="221373" y="838200"/>
                  </a:lnTo>
                  <a:lnTo>
                    <a:pt x="213842" y="833120"/>
                  </a:lnTo>
                  <a:lnTo>
                    <a:pt x="211391" y="831850"/>
                  </a:lnTo>
                  <a:lnTo>
                    <a:pt x="209130" y="829310"/>
                  </a:lnTo>
                  <a:lnTo>
                    <a:pt x="206781" y="826770"/>
                  </a:lnTo>
                  <a:lnTo>
                    <a:pt x="215353" y="833120"/>
                  </a:lnTo>
                  <a:lnTo>
                    <a:pt x="211010" y="829310"/>
                  </a:lnTo>
                  <a:lnTo>
                    <a:pt x="209626" y="828040"/>
                  </a:lnTo>
                  <a:lnTo>
                    <a:pt x="208000" y="826770"/>
                  </a:lnTo>
                  <a:lnTo>
                    <a:pt x="188480" y="811530"/>
                  </a:lnTo>
                  <a:lnTo>
                    <a:pt x="179222" y="803910"/>
                  </a:lnTo>
                  <a:lnTo>
                    <a:pt x="173621" y="800100"/>
                  </a:lnTo>
                  <a:lnTo>
                    <a:pt x="164757" y="791210"/>
                  </a:lnTo>
                  <a:lnTo>
                    <a:pt x="159842" y="786130"/>
                  </a:lnTo>
                  <a:lnTo>
                    <a:pt x="159550" y="785825"/>
                  </a:lnTo>
                  <a:lnTo>
                    <a:pt x="156146" y="782320"/>
                  </a:lnTo>
                  <a:lnTo>
                    <a:pt x="152107" y="778510"/>
                  </a:lnTo>
                  <a:lnTo>
                    <a:pt x="154165" y="781050"/>
                  </a:lnTo>
                  <a:lnTo>
                    <a:pt x="158457" y="784860"/>
                  </a:lnTo>
                  <a:lnTo>
                    <a:pt x="158318" y="785825"/>
                  </a:lnTo>
                  <a:lnTo>
                    <a:pt x="158267" y="786130"/>
                  </a:lnTo>
                  <a:lnTo>
                    <a:pt x="156654" y="784364"/>
                  </a:lnTo>
                  <a:lnTo>
                    <a:pt x="155168" y="783590"/>
                  </a:lnTo>
                  <a:lnTo>
                    <a:pt x="123977" y="748030"/>
                  </a:lnTo>
                  <a:lnTo>
                    <a:pt x="118046" y="740410"/>
                  </a:lnTo>
                  <a:lnTo>
                    <a:pt x="113766" y="735330"/>
                  </a:lnTo>
                  <a:lnTo>
                    <a:pt x="111493" y="732790"/>
                  </a:lnTo>
                  <a:lnTo>
                    <a:pt x="111760" y="732790"/>
                  </a:lnTo>
                  <a:lnTo>
                    <a:pt x="108889" y="730250"/>
                  </a:lnTo>
                  <a:lnTo>
                    <a:pt x="110769" y="735330"/>
                  </a:lnTo>
                  <a:lnTo>
                    <a:pt x="104711" y="728980"/>
                  </a:lnTo>
                  <a:lnTo>
                    <a:pt x="101549" y="723900"/>
                  </a:lnTo>
                  <a:lnTo>
                    <a:pt x="95592" y="716280"/>
                  </a:lnTo>
                  <a:lnTo>
                    <a:pt x="92265" y="711200"/>
                  </a:lnTo>
                  <a:lnTo>
                    <a:pt x="94310" y="713676"/>
                  </a:lnTo>
                  <a:lnTo>
                    <a:pt x="94424" y="713803"/>
                  </a:lnTo>
                  <a:lnTo>
                    <a:pt x="95059" y="714565"/>
                  </a:lnTo>
                  <a:lnTo>
                    <a:pt x="94551" y="713803"/>
                  </a:lnTo>
                  <a:lnTo>
                    <a:pt x="94462" y="713676"/>
                  </a:lnTo>
                  <a:lnTo>
                    <a:pt x="92824" y="711200"/>
                  </a:lnTo>
                  <a:lnTo>
                    <a:pt x="87782" y="703580"/>
                  </a:lnTo>
                  <a:lnTo>
                    <a:pt x="80848" y="692150"/>
                  </a:lnTo>
                  <a:lnTo>
                    <a:pt x="77292" y="685800"/>
                  </a:lnTo>
                  <a:lnTo>
                    <a:pt x="73685" y="679450"/>
                  </a:lnTo>
                  <a:lnTo>
                    <a:pt x="70294" y="673100"/>
                  </a:lnTo>
                  <a:lnTo>
                    <a:pt x="67373" y="666750"/>
                  </a:lnTo>
                  <a:lnTo>
                    <a:pt x="68275" y="670560"/>
                  </a:lnTo>
                  <a:lnTo>
                    <a:pt x="68961" y="673100"/>
                  </a:lnTo>
                  <a:lnTo>
                    <a:pt x="70027" y="676910"/>
                  </a:lnTo>
                  <a:lnTo>
                    <a:pt x="71970" y="681990"/>
                  </a:lnTo>
                  <a:lnTo>
                    <a:pt x="72618" y="683895"/>
                  </a:lnTo>
                  <a:lnTo>
                    <a:pt x="71704" y="681990"/>
                  </a:lnTo>
                  <a:lnTo>
                    <a:pt x="69253" y="678180"/>
                  </a:lnTo>
                  <a:lnTo>
                    <a:pt x="61798" y="660400"/>
                  </a:lnTo>
                  <a:lnTo>
                    <a:pt x="58153" y="651510"/>
                  </a:lnTo>
                  <a:lnTo>
                    <a:pt x="54952" y="645160"/>
                  </a:lnTo>
                  <a:lnTo>
                    <a:pt x="53759" y="643890"/>
                  </a:lnTo>
                  <a:lnTo>
                    <a:pt x="52832" y="641350"/>
                  </a:lnTo>
                  <a:lnTo>
                    <a:pt x="51765" y="638810"/>
                  </a:lnTo>
                  <a:lnTo>
                    <a:pt x="50977" y="635000"/>
                  </a:lnTo>
                  <a:lnTo>
                    <a:pt x="46113" y="619760"/>
                  </a:lnTo>
                  <a:lnTo>
                    <a:pt x="43268" y="613410"/>
                  </a:lnTo>
                  <a:lnTo>
                    <a:pt x="41313" y="609600"/>
                  </a:lnTo>
                  <a:lnTo>
                    <a:pt x="39141" y="603250"/>
                  </a:lnTo>
                  <a:lnTo>
                    <a:pt x="37769" y="599440"/>
                  </a:lnTo>
                  <a:lnTo>
                    <a:pt x="36372" y="594360"/>
                  </a:lnTo>
                  <a:lnTo>
                    <a:pt x="35725" y="589280"/>
                  </a:lnTo>
                  <a:lnTo>
                    <a:pt x="36779" y="594360"/>
                  </a:lnTo>
                  <a:lnTo>
                    <a:pt x="38595" y="598170"/>
                  </a:lnTo>
                  <a:lnTo>
                    <a:pt x="38163" y="596900"/>
                  </a:lnTo>
                  <a:lnTo>
                    <a:pt x="37465" y="594360"/>
                  </a:lnTo>
                  <a:lnTo>
                    <a:pt x="36576" y="589280"/>
                  </a:lnTo>
                  <a:lnTo>
                    <a:pt x="35915" y="585470"/>
                  </a:lnTo>
                  <a:lnTo>
                    <a:pt x="33362" y="571779"/>
                  </a:lnTo>
                  <a:lnTo>
                    <a:pt x="33312" y="571487"/>
                  </a:lnTo>
                  <a:lnTo>
                    <a:pt x="32626" y="570230"/>
                  </a:lnTo>
                  <a:lnTo>
                    <a:pt x="31597" y="568960"/>
                  </a:lnTo>
                  <a:lnTo>
                    <a:pt x="28943" y="561340"/>
                  </a:lnTo>
                  <a:lnTo>
                    <a:pt x="26619" y="549910"/>
                  </a:lnTo>
                  <a:lnTo>
                    <a:pt x="25565" y="542290"/>
                  </a:lnTo>
                  <a:lnTo>
                    <a:pt x="24358" y="535940"/>
                  </a:lnTo>
                  <a:lnTo>
                    <a:pt x="23114" y="528320"/>
                  </a:lnTo>
                  <a:lnTo>
                    <a:pt x="21247" y="515620"/>
                  </a:lnTo>
                  <a:lnTo>
                    <a:pt x="20332" y="508000"/>
                  </a:lnTo>
                  <a:lnTo>
                    <a:pt x="20320" y="499110"/>
                  </a:lnTo>
                  <a:lnTo>
                    <a:pt x="18656" y="492760"/>
                  </a:lnTo>
                  <a:lnTo>
                    <a:pt x="18542" y="474980"/>
                  </a:lnTo>
                  <a:lnTo>
                    <a:pt x="19634" y="474980"/>
                  </a:lnTo>
                  <a:lnTo>
                    <a:pt x="20434" y="491490"/>
                  </a:lnTo>
                  <a:lnTo>
                    <a:pt x="20675" y="495300"/>
                  </a:lnTo>
                  <a:lnTo>
                    <a:pt x="20802" y="497205"/>
                  </a:lnTo>
                  <a:lnTo>
                    <a:pt x="20916" y="499110"/>
                  </a:lnTo>
                  <a:lnTo>
                    <a:pt x="21005" y="500380"/>
                  </a:lnTo>
                  <a:lnTo>
                    <a:pt x="21209" y="502920"/>
                  </a:lnTo>
                  <a:lnTo>
                    <a:pt x="21310" y="504190"/>
                  </a:lnTo>
                  <a:lnTo>
                    <a:pt x="21437" y="505777"/>
                  </a:lnTo>
                  <a:lnTo>
                    <a:pt x="21590" y="506730"/>
                  </a:lnTo>
                  <a:lnTo>
                    <a:pt x="21615" y="505777"/>
                  </a:lnTo>
                  <a:lnTo>
                    <a:pt x="22542" y="497205"/>
                  </a:lnTo>
                  <a:lnTo>
                    <a:pt x="22225" y="495300"/>
                  </a:lnTo>
                  <a:lnTo>
                    <a:pt x="21145" y="474980"/>
                  </a:lnTo>
                  <a:lnTo>
                    <a:pt x="20802" y="468630"/>
                  </a:lnTo>
                  <a:lnTo>
                    <a:pt x="20713" y="457200"/>
                  </a:lnTo>
                  <a:lnTo>
                    <a:pt x="21170" y="449580"/>
                  </a:lnTo>
                  <a:lnTo>
                    <a:pt x="22466" y="430530"/>
                  </a:lnTo>
                  <a:lnTo>
                    <a:pt x="23075" y="422910"/>
                  </a:lnTo>
                  <a:lnTo>
                    <a:pt x="23177" y="421640"/>
                  </a:lnTo>
                  <a:lnTo>
                    <a:pt x="23279" y="420370"/>
                  </a:lnTo>
                  <a:lnTo>
                    <a:pt x="23380" y="419100"/>
                  </a:lnTo>
                  <a:lnTo>
                    <a:pt x="23863" y="414020"/>
                  </a:lnTo>
                  <a:lnTo>
                    <a:pt x="25019" y="408940"/>
                  </a:lnTo>
                  <a:lnTo>
                    <a:pt x="25260" y="407670"/>
                  </a:lnTo>
                  <a:lnTo>
                    <a:pt x="25996" y="403860"/>
                  </a:lnTo>
                  <a:lnTo>
                    <a:pt x="24828" y="407670"/>
                  </a:lnTo>
                  <a:lnTo>
                    <a:pt x="27025" y="388620"/>
                  </a:lnTo>
                  <a:lnTo>
                    <a:pt x="28295" y="386080"/>
                  </a:lnTo>
                  <a:lnTo>
                    <a:pt x="28333" y="385838"/>
                  </a:lnTo>
                  <a:lnTo>
                    <a:pt x="28892" y="385000"/>
                  </a:lnTo>
                  <a:lnTo>
                    <a:pt x="28689" y="385013"/>
                  </a:lnTo>
                  <a:lnTo>
                    <a:pt x="28473" y="385292"/>
                  </a:lnTo>
                  <a:lnTo>
                    <a:pt x="29997" y="375920"/>
                  </a:lnTo>
                  <a:lnTo>
                    <a:pt x="32486" y="365760"/>
                  </a:lnTo>
                  <a:lnTo>
                    <a:pt x="38049" y="345440"/>
                  </a:lnTo>
                  <a:lnTo>
                    <a:pt x="40017" y="339090"/>
                  </a:lnTo>
                  <a:lnTo>
                    <a:pt x="41275" y="332740"/>
                  </a:lnTo>
                  <a:lnTo>
                    <a:pt x="43649" y="327660"/>
                  </a:lnTo>
                  <a:lnTo>
                    <a:pt x="49885" y="313690"/>
                  </a:lnTo>
                  <a:lnTo>
                    <a:pt x="50050" y="309880"/>
                  </a:lnTo>
                  <a:lnTo>
                    <a:pt x="52171" y="303530"/>
                  </a:lnTo>
                  <a:lnTo>
                    <a:pt x="57035" y="295910"/>
                  </a:lnTo>
                  <a:lnTo>
                    <a:pt x="56362" y="293370"/>
                  </a:lnTo>
                  <a:lnTo>
                    <a:pt x="57670" y="288290"/>
                  </a:lnTo>
                  <a:lnTo>
                    <a:pt x="59613" y="284480"/>
                  </a:lnTo>
                  <a:lnTo>
                    <a:pt x="61201" y="280670"/>
                  </a:lnTo>
                  <a:lnTo>
                    <a:pt x="64833" y="274320"/>
                  </a:lnTo>
                  <a:lnTo>
                    <a:pt x="66344" y="269240"/>
                  </a:lnTo>
                  <a:lnTo>
                    <a:pt x="71958" y="259080"/>
                  </a:lnTo>
                  <a:lnTo>
                    <a:pt x="71818" y="259080"/>
                  </a:lnTo>
                  <a:lnTo>
                    <a:pt x="72021" y="258699"/>
                  </a:lnTo>
                  <a:lnTo>
                    <a:pt x="72199" y="258940"/>
                  </a:lnTo>
                  <a:lnTo>
                    <a:pt x="72364" y="258064"/>
                  </a:lnTo>
                  <a:lnTo>
                    <a:pt x="75984" y="251460"/>
                  </a:lnTo>
                  <a:lnTo>
                    <a:pt x="75857" y="250190"/>
                  </a:lnTo>
                  <a:lnTo>
                    <a:pt x="81673" y="241300"/>
                  </a:lnTo>
                  <a:lnTo>
                    <a:pt x="85991" y="234950"/>
                  </a:lnTo>
                  <a:lnTo>
                    <a:pt x="84188" y="233680"/>
                  </a:lnTo>
                  <a:lnTo>
                    <a:pt x="89801" y="224790"/>
                  </a:lnTo>
                  <a:lnTo>
                    <a:pt x="96723" y="217170"/>
                  </a:lnTo>
                  <a:lnTo>
                    <a:pt x="102552" y="209550"/>
                  </a:lnTo>
                  <a:lnTo>
                    <a:pt x="105803" y="205740"/>
                  </a:lnTo>
                  <a:lnTo>
                    <a:pt x="109397" y="199390"/>
                  </a:lnTo>
                  <a:lnTo>
                    <a:pt x="112293" y="195580"/>
                  </a:lnTo>
                  <a:lnTo>
                    <a:pt x="115633" y="190500"/>
                  </a:lnTo>
                  <a:lnTo>
                    <a:pt x="119926" y="184150"/>
                  </a:lnTo>
                  <a:lnTo>
                    <a:pt x="125704" y="177800"/>
                  </a:lnTo>
                  <a:lnTo>
                    <a:pt x="131813" y="171450"/>
                  </a:lnTo>
                  <a:lnTo>
                    <a:pt x="135890" y="168910"/>
                  </a:lnTo>
                  <a:lnTo>
                    <a:pt x="137337" y="168910"/>
                  </a:lnTo>
                  <a:lnTo>
                    <a:pt x="135585" y="172720"/>
                  </a:lnTo>
                  <a:lnTo>
                    <a:pt x="138137" y="168910"/>
                  </a:lnTo>
                  <a:lnTo>
                    <a:pt x="140716" y="165100"/>
                  </a:lnTo>
                  <a:lnTo>
                    <a:pt x="143052" y="161290"/>
                  </a:lnTo>
                  <a:lnTo>
                    <a:pt x="148297" y="154940"/>
                  </a:lnTo>
                  <a:lnTo>
                    <a:pt x="150418" y="153670"/>
                  </a:lnTo>
                  <a:lnTo>
                    <a:pt x="149402" y="154940"/>
                  </a:lnTo>
                  <a:lnTo>
                    <a:pt x="147523" y="158750"/>
                  </a:lnTo>
                  <a:lnTo>
                    <a:pt x="152425" y="153670"/>
                  </a:lnTo>
                  <a:lnTo>
                    <a:pt x="153822" y="152400"/>
                  </a:lnTo>
                  <a:lnTo>
                    <a:pt x="154965" y="151130"/>
                  </a:lnTo>
                  <a:lnTo>
                    <a:pt x="156057" y="149860"/>
                  </a:lnTo>
                  <a:lnTo>
                    <a:pt x="156768" y="148590"/>
                  </a:lnTo>
                  <a:lnTo>
                    <a:pt x="159867" y="145542"/>
                  </a:lnTo>
                  <a:lnTo>
                    <a:pt x="160655" y="144780"/>
                  </a:lnTo>
                  <a:lnTo>
                    <a:pt x="162001" y="142240"/>
                  </a:lnTo>
                  <a:lnTo>
                    <a:pt x="162890" y="138430"/>
                  </a:lnTo>
                  <a:lnTo>
                    <a:pt x="163004" y="137947"/>
                  </a:lnTo>
                  <a:lnTo>
                    <a:pt x="162382" y="138430"/>
                  </a:lnTo>
                  <a:lnTo>
                    <a:pt x="163055" y="137718"/>
                  </a:lnTo>
                  <a:lnTo>
                    <a:pt x="163195" y="137160"/>
                  </a:lnTo>
                  <a:lnTo>
                    <a:pt x="163969" y="136766"/>
                  </a:lnTo>
                  <a:lnTo>
                    <a:pt x="168440" y="132080"/>
                  </a:lnTo>
                  <a:lnTo>
                    <a:pt x="174853" y="125730"/>
                  </a:lnTo>
                  <a:lnTo>
                    <a:pt x="181876" y="119380"/>
                  </a:lnTo>
                  <a:lnTo>
                    <a:pt x="189763" y="114300"/>
                  </a:lnTo>
                  <a:lnTo>
                    <a:pt x="200634" y="106680"/>
                  </a:lnTo>
                  <a:lnTo>
                    <a:pt x="201828" y="106680"/>
                  </a:lnTo>
                  <a:lnTo>
                    <a:pt x="207098" y="102870"/>
                  </a:lnTo>
                  <a:lnTo>
                    <a:pt x="212115" y="97790"/>
                  </a:lnTo>
                  <a:lnTo>
                    <a:pt x="215773" y="95250"/>
                  </a:lnTo>
                  <a:lnTo>
                    <a:pt x="218833" y="93129"/>
                  </a:lnTo>
                  <a:lnTo>
                    <a:pt x="219544" y="92710"/>
                  </a:lnTo>
                  <a:lnTo>
                    <a:pt x="225958" y="88900"/>
                  </a:lnTo>
                  <a:lnTo>
                    <a:pt x="233083" y="85090"/>
                  </a:lnTo>
                  <a:lnTo>
                    <a:pt x="239547" y="81280"/>
                  </a:lnTo>
                  <a:lnTo>
                    <a:pt x="245033" y="78740"/>
                  </a:lnTo>
                  <a:lnTo>
                    <a:pt x="249885" y="74930"/>
                  </a:lnTo>
                  <a:lnTo>
                    <a:pt x="255143" y="72390"/>
                  </a:lnTo>
                  <a:lnTo>
                    <a:pt x="260362" y="71120"/>
                  </a:lnTo>
                  <a:lnTo>
                    <a:pt x="265455" y="67310"/>
                  </a:lnTo>
                  <a:lnTo>
                    <a:pt x="286778" y="57150"/>
                  </a:lnTo>
                  <a:lnTo>
                    <a:pt x="292315" y="53340"/>
                  </a:lnTo>
                  <a:lnTo>
                    <a:pt x="298754" y="52070"/>
                  </a:lnTo>
                  <a:lnTo>
                    <a:pt x="305409" y="49530"/>
                  </a:lnTo>
                  <a:lnTo>
                    <a:pt x="302209" y="50800"/>
                  </a:lnTo>
                  <a:lnTo>
                    <a:pt x="306705" y="49530"/>
                  </a:lnTo>
                  <a:lnTo>
                    <a:pt x="309918" y="48260"/>
                  </a:lnTo>
                  <a:lnTo>
                    <a:pt x="315328" y="45720"/>
                  </a:lnTo>
                  <a:lnTo>
                    <a:pt x="316268" y="46990"/>
                  </a:lnTo>
                  <a:lnTo>
                    <a:pt x="318566" y="45720"/>
                  </a:lnTo>
                  <a:lnTo>
                    <a:pt x="325462" y="41910"/>
                  </a:lnTo>
                  <a:lnTo>
                    <a:pt x="328701" y="41910"/>
                  </a:lnTo>
                  <a:lnTo>
                    <a:pt x="335724" y="40640"/>
                  </a:lnTo>
                  <a:lnTo>
                    <a:pt x="332079" y="40640"/>
                  </a:lnTo>
                  <a:lnTo>
                    <a:pt x="345059" y="36830"/>
                  </a:lnTo>
                  <a:lnTo>
                    <a:pt x="359384" y="34290"/>
                  </a:lnTo>
                  <a:lnTo>
                    <a:pt x="354228" y="36830"/>
                  </a:lnTo>
                  <a:lnTo>
                    <a:pt x="352386" y="38100"/>
                  </a:lnTo>
                  <a:lnTo>
                    <a:pt x="361708" y="34290"/>
                  </a:lnTo>
                  <a:lnTo>
                    <a:pt x="363893" y="35560"/>
                  </a:lnTo>
                  <a:lnTo>
                    <a:pt x="366128" y="34290"/>
                  </a:lnTo>
                  <a:lnTo>
                    <a:pt x="370598" y="31750"/>
                  </a:lnTo>
                  <a:lnTo>
                    <a:pt x="370852" y="33020"/>
                  </a:lnTo>
                  <a:lnTo>
                    <a:pt x="377063" y="31750"/>
                  </a:lnTo>
                  <a:lnTo>
                    <a:pt x="383286" y="30480"/>
                  </a:lnTo>
                  <a:lnTo>
                    <a:pt x="384403" y="30480"/>
                  </a:lnTo>
                  <a:lnTo>
                    <a:pt x="381292" y="31750"/>
                  </a:lnTo>
                  <a:lnTo>
                    <a:pt x="385584" y="31750"/>
                  </a:lnTo>
                  <a:lnTo>
                    <a:pt x="390690" y="30480"/>
                  </a:lnTo>
                  <a:lnTo>
                    <a:pt x="395795" y="29210"/>
                  </a:lnTo>
                  <a:lnTo>
                    <a:pt x="406019" y="26670"/>
                  </a:lnTo>
                  <a:lnTo>
                    <a:pt x="393636" y="29210"/>
                  </a:lnTo>
                  <a:lnTo>
                    <a:pt x="394843" y="26670"/>
                  </a:lnTo>
                  <a:lnTo>
                    <a:pt x="403199" y="25400"/>
                  </a:lnTo>
                  <a:lnTo>
                    <a:pt x="409702" y="24130"/>
                  </a:lnTo>
                  <a:lnTo>
                    <a:pt x="416699" y="23406"/>
                  </a:lnTo>
                  <a:lnTo>
                    <a:pt x="415493" y="24130"/>
                  </a:lnTo>
                  <a:lnTo>
                    <a:pt x="430809" y="22860"/>
                  </a:lnTo>
                  <a:lnTo>
                    <a:pt x="433552" y="22860"/>
                  </a:lnTo>
                  <a:lnTo>
                    <a:pt x="439775" y="21590"/>
                  </a:lnTo>
                  <a:lnTo>
                    <a:pt x="444347" y="21590"/>
                  </a:lnTo>
                  <a:lnTo>
                    <a:pt x="442290" y="22860"/>
                  </a:lnTo>
                  <a:lnTo>
                    <a:pt x="446620" y="22860"/>
                  </a:lnTo>
                  <a:lnTo>
                    <a:pt x="447116" y="21590"/>
                  </a:lnTo>
                  <a:lnTo>
                    <a:pt x="450113" y="21590"/>
                  </a:lnTo>
                  <a:lnTo>
                    <a:pt x="454266" y="20320"/>
                  </a:lnTo>
                  <a:lnTo>
                    <a:pt x="468706" y="20320"/>
                  </a:lnTo>
                  <a:lnTo>
                    <a:pt x="468579" y="21590"/>
                  </a:lnTo>
                  <a:lnTo>
                    <a:pt x="470268" y="21590"/>
                  </a:lnTo>
                  <a:lnTo>
                    <a:pt x="471601" y="20320"/>
                  </a:lnTo>
                  <a:lnTo>
                    <a:pt x="476046" y="21590"/>
                  </a:lnTo>
                  <a:lnTo>
                    <a:pt x="473392" y="22860"/>
                  </a:lnTo>
                  <a:lnTo>
                    <a:pt x="481990" y="21590"/>
                  </a:lnTo>
                  <a:lnTo>
                    <a:pt x="487680" y="22860"/>
                  </a:lnTo>
                  <a:lnTo>
                    <a:pt x="496087" y="21590"/>
                  </a:lnTo>
                  <a:lnTo>
                    <a:pt x="495261" y="22860"/>
                  </a:lnTo>
                  <a:lnTo>
                    <a:pt x="491998" y="22860"/>
                  </a:lnTo>
                  <a:lnTo>
                    <a:pt x="534873" y="27940"/>
                  </a:lnTo>
                  <a:lnTo>
                    <a:pt x="535279" y="29210"/>
                  </a:lnTo>
                  <a:lnTo>
                    <a:pt x="537514" y="29210"/>
                  </a:lnTo>
                  <a:lnTo>
                    <a:pt x="543306" y="30480"/>
                  </a:lnTo>
                  <a:lnTo>
                    <a:pt x="548398" y="30480"/>
                  </a:lnTo>
                  <a:lnTo>
                    <a:pt x="553504" y="31750"/>
                  </a:lnTo>
                  <a:lnTo>
                    <a:pt x="557720" y="33020"/>
                  </a:lnTo>
                  <a:lnTo>
                    <a:pt x="557276" y="31750"/>
                  </a:lnTo>
                  <a:lnTo>
                    <a:pt x="565302" y="34290"/>
                  </a:lnTo>
                  <a:lnTo>
                    <a:pt x="575132" y="36830"/>
                  </a:lnTo>
                  <a:lnTo>
                    <a:pt x="582536" y="39370"/>
                  </a:lnTo>
                  <a:lnTo>
                    <a:pt x="583323" y="40640"/>
                  </a:lnTo>
                  <a:lnTo>
                    <a:pt x="593090" y="43180"/>
                  </a:lnTo>
                  <a:lnTo>
                    <a:pt x="601814" y="45720"/>
                  </a:lnTo>
                  <a:lnTo>
                    <a:pt x="618401" y="50800"/>
                  </a:lnTo>
                  <a:lnTo>
                    <a:pt x="623912" y="53340"/>
                  </a:lnTo>
                  <a:lnTo>
                    <a:pt x="629780" y="54610"/>
                  </a:lnTo>
                  <a:lnTo>
                    <a:pt x="642035" y="59690"/>
                  </a:lnTo>
                  <a:lnTo>
                    <a:pt x="648703" y="63500"/>
                  </a:lnTo>
                  <a:lnTo>
                    <a:pt x="656361" y="67310"/>
                  </a:lnTo>
                  <a:lnTo>
                    <a:pt x="682447" y="82550"/>
                  </a:lnTo>
                  <a:lnTo>
                    <a:pt x="698969" y="92710"/>
                  </a:lnTo>
                  <a:lnTo>
                    <a:pt x="714095" y="102870"/>
                  </a:lnTo>
                  <a:lnTo>
                    <a:pt x="738479" y="120650"/>
                  </a:lnTo>
                  <a:lnTo>
                    <a:pt x="743966" y="124460"/>
                  </a:lnTo>
                  <a:lnTo>
                    <a:pt x="749147" y="129540"/>
                  </a:lnTo>
                  <a:lnTo>
                    <a:pt x="754202" y="133350"/>
                  </a:lnTo>
                  <a:lnTo>
                    <a:pt x="769493" y="147320"/>
                  </a:lnTo>
                  <a:lnTo>
                    <a:pt x="779411" y="157480"/>
                  </a:lnTo>
                  <a:lnTo>
                    <a:pt x="789533" y="167640"/>
                  </a:lnTo>
                  <a:lnTo>
                    <a:pt x="800404" y="179070"/>
                  </a:lnTo>
                  <a:lnTo>
                    <a:pt x="806386" y="187960"/>
                  </a:lnTo>
                  <a:lnTo>
                    <a:pt x="813092" y="196850"/>
                  </a:lnTo>
                  <a:lnTo>
                    <a:pt x="820356" y="207010"/>
                  </a:lnTo>
                  <a:lnTo>
                    <a:pt x="828014" y="217170"/>
                  </a:lnTo>
                  <a:lnTo>
                    <a:pt x="841451" y="238760"/>
                  </a:lnTo>
                  <a:lnTo>
                    <a:pt x="845654" y="245110"/>
                  </a:lnTo>
                  <a:lnTo>
                    <a:pt x="850150" y="251460"/>
                  </a:lnTo>
                  <a:lnTo>
                    <a:pt x="852601" y="259080"/>
                  </a:lnTo>
                  <a:lnTo>
                    <a:pt x="856957" y="265430"/>
                  </a:lnTo>
                  <a:lnTo>
                    <a:pt x="858647" y="269240"/>
                  </a:lnTo>
                  <a:lnTo>
                    <a:pt x="860818" y="274320"/>
                  </a:lnTo>
                  <a:lnTo>
                    <a:pt x="863282" y="279400"/>
                  </a:lnTo>
                  <a:lnTo>
                    <a:pt x="865682" y="285750"/>
                  </a:lnTo>
                  <a:lnTo>
                    <a:pt x="868768" y="290830"/>
                  </a:lnTo>
                  <a:lnTo>
                    <a:pt x="870788" y="297180"/>
                  </a:lnTo>
                  <a:lnTo>
                    <a:pt x="877722" y="316230"/>
                  </a:lnTo>
                  <a:lnTo>
                    <a:pt x="880986" y="325120"/>
                  </a:lnTo>
                  <a:lnTo>
                    <a:pt x="883704" y="335280"/>
                  </a:lnTo>
                  <a:lnTo>
                    <a:pt x="885774" y="341630"/>
                  </a:lnTo>
                  <a:lnTo>
                    <a:pt x="886764" y="344170"/>
                  </a:lnTo>
                  <a:lnTo>
                    <a:pt x="887183" y="345440"/>
                  </a:lnTo>
                  <a:lnTo>
                    <a:pt x="886663" y="342900"/>
                  </a:lnTo>
                  <a:lnTo>
                    <a:pt x="887171" y="341630"/>
                  </a:lnTo>
                  <a:lnTo>
                    <a:pt x="888619" y="349250"/>
                  </a:lnTo>
                  <a:lnTo>
                    <a:pt x="893051" y="364490"/>
                  </a:lnTo>
                  <a:lnTo>
                    <a:pt x="891463" y="363220"/>
                  </a:lnTo>
                  <a:lnTo>
                    <a:pt x="890841" y="361950"/>
                  </a:lnTo>
                  <a:lnTo>
                    <a:pt x="890028" y="361950"/>
                  </a:lnTo>
                  <a:lnTo>
                    <a:pt x="891654" y="367030"/>
                  </a:lnTo>
                  <a:lnTo>
                    <a:pt x="893533" y="373380"/>
                  </a:lnTo>
                  <a:lnTo>
                    <a:pt x="896188" y="388620"/>
                  </a:lnTo>
                  <a:lnTo>
                    <a:pt x="896251" y="392430"/>
                  </a:lnTo>
                  <a:lnTo>
                    <a:pt x="896988" y="388620"/>
                  </a:lnTo>
                  <a:lnTo>
                    <a:pt x="898575" y="400050"/>
                  </a:lnTo>
                  <a:lnTo>
                    <a:pt x="898613" y="400900"/>
                  </a:lnTo>
                  <a:lnTo>
                    <a:pt x="898347" y="400050"/>
                  </a:lnTo>
                  <a:lnTo>
                    <a:pt x="898537" y="401320"/>
                  </a:lnTo>
                  <a:lnTo>
                    <a:pt x="899490" y="406400"/>
                  </a:lnTo>
                  <a:lnTo>
                    <a:pt x="901382" y="414020"/>
                  </a:lnTo>
                  <a:lnTo>
                    <a:pt x="901814" y="419100"/>
                  </a:lnTo>
                  <a:lnTo>
                    <a:pt x="901928" y="420370"/>
                  </a:lnTo>
                  <a:lnTo>
                    <a:pt x="903224" y="440690"/>
                  </a:lnTo>
                  <a:lnTo>
                    <a:pt x="903719" y="449580"/>
                  </a:lnTo>
                  <a:lnTo>
                    <a:pt x="903998" y="457200"/>
                  </a:lnTo>
                  <a:lnTo>
                    <a:pt x="903998" y="466090"/>
                  </a:lnTo>
                  <a:lnTo>
                    <a:pt x="901573" y="502920"/>
                  </a:lnTo>
                  <a:lnTo>
                    <a:pt x="901484" y="504190"/>
                  </a:lnTo>
                  <a:lnTo>
                    <a:pt x="901382" y="505777"/>
                  </a:lnTo>
                  <a:lnTo>
                    <a:pt x="901319" y="506730"/>
                  </a:lnTo>
                  <a:lnTo>
                    <a:pt x="901230" y="508000"/>
                  </a:lnTo>
                  <a:lnTo>
                    <a:pt x="901153" y="509270"/>
                  </a:lnTo>
                  <a:lnTo>
                    <a:pt x="899833" y="518160"/>
                  </a:lnTo>
                  <a:lnTo>
                    <a:pt x="898563" y="527050"/>
                  </a:lnTo>
                  <a:lnTo>
                    <a:pt x="897356" y="537210"/>
                  </a:lnTo>
                  <a:lnTo>
                    <a:pt x="896200" y="548640"/>
                  </a:lnTo>
                  <a:lnTo>
                    <a:pt x="896137" y="547370"/>
                  </a:lnTo>
                  <a:lnTo>
                    <a:pt x="896010" y="544830"/>
                  </a:lnTo>
                  <a:lnTo>
                    <a:pt x="895781" y="547370"/>
                  </a:lnTo>
                  <a:lnTo>
                    <a:pt x="895362" y="551180"/>
                  </a:lnTo>
                  <a:lnTo>
                    <a:pt x="894562" y="554990"/>
                  </a:lnTo>
                  <a:lnTo>
                    <a:pt x="893457" y="560070"/>
                  </a:lnTo>
                  <a:lnTo>
                    <a:pt x="892517" y="560070"/>
                  </a:lnTo>
                  <a:lnTo>
                    <a:pt x="889596" y="567690"/>
                  </a:lnTo>
                  <a:lnTo>
                    <a:pt x="887996" y="574040"/>
                  </a:lnTo>
                  <a:lnTo>
                    <a:pt x="886815" y="580390"/>
                  </a:lnTo>
                  <a:lnTo>
                    <a:pt x="885520" y="586740"/>
                  </a:lnTo>
                  <a:lnTo>
                    <a:pt x="885190" y="593090"/>
                  </a:lnTo>
                  <a:lnTo>
                    <a:pt x="883094" y="599440"/>
                  </a:lnTo>
                  <a:lnTo>
                    <a:pt x="875538" y="619760"/>
                  </a:lnTo>
                  <a:lnTo>
                    <a:pt x="875995" y="617220"/>
                  </a:lnTo>
                  <a:lnTo>
                    <a:pt x="874890" y="621030"/>
                  </a:lnTo>
                  <a:lnTo>
                    <a:pt x="874445" y="623087"/>
                  </a:lnTo>
                  <a:lnTo>
                    <a:pt x="874331" y="623595"/>
                  </a:lnTo>
                  <a:lnTo>
                    <a:pt x="874039" y="623989"/>
                  </a:lnTo>
                  <a:lnTo>
                    <a:pt x="865479" y="642620"/>
                  </a:lnTo>
                  <a:lnTo>
                    <a:pt x="855256" y="664210"/>
                  </a:lnTo>
                  <a:lnTo>
                    <a:pt x="843699" y="684530"/>
                  </a:lnTo>
                  <a:lnTo>
                    <a:pt x="826643" y="712470"/>
                  </a:lnTo>
                  <a:lnTo>
                    <a:pt x="821182" y="718820"/>
                  </a:lnTo>
                  <a:lnTo>
                    <a:pt x="816330" y="726440"/>
                  </a:lnTo>
                  <a:lnTo>
                    <a:pt x="811199" y="732790"/>
                  </a:lnTo>
                  <a:lnTo>
                    <a:pt x="806589" y="740410"/>
                  </a:lnTo>
                  <a:lnTo>
                    <a:pt x="801027" y="745490"/>
                  </a:lnTo>
                  <a:lnTo>
                    <a:pt x="778611" y="770890"/>
                  </a:lnTo>
                  <a:lnTo>
                    <a:pt x="775843" y="773430"/>
                  </a:lnTo>
                  <a:lnTo>
                    <a:pt x="772985" y="775970"/>
                  </a:lnTo>
                  <a:lnTo>
                    <a:pt x="769810" y="778510"/>
                  </a:lnTo>
                  <a:lnTo>
                    <a:pt x="767461" y="781507"/>
                  </a:lnTo>
                  <a:lnTo>
                    <a:pt x="769315" y="779780"/>
                  </a:lnTo>
                  <a:lnTo>
                    <a:pt x="768070" y="781050"/>
                  </a:lnTo>
                  <a:lnTo>
                    <a:pt x="767461" y="781507"/>
                  </a:lnTo>
                  <a:lnTo>
                    <a:pt x="759841" y="788670"/>
                  </a:lnTo>
                  <a:lnTo>
                    <a:pt x="750100" y="797560"/>
                  </a:lnTo>
                  <a:lnTo>
                    <a:pt x="740600" y="806450"/>
                  </a:lnTo>
                  <a:lnTo>
                    <a:pt x="731824" y="811530"/>
                  </a:lnTo>
                  <a:lnTo>
                    <a:pt x="724065" y="817880"/>
                  </a:lnTo>
                  <a:lnTo>
                    <a:pt x="716978" y="824230"/>
                  </a:lnTo>
                  <a:lnTo>
                    <a:pt x="711060" y="829310"/>
                  </a:lnTo>
                  <a:lnTo>
                    <a:pt x="706831" y="831850"/>
                  </a:lnTo>
                  <a:lnTo>
                    <a:pt x="698627" y="836930"/>
                  </a:lnTo>
                  <a:lnTo>
                    <a:pt x="691883" y="840740"/>
                  </a:lnTo>
                  <a:lnTo>
                    <a:pt x="688174" y="843280"/>
                  </a:lnTo>
                  <a:lnTo>
                    <a:pt x="689114" y="842010"/>
                  </a:lnTo>
                  <a:lnTo>
                    <a:pt x="682866" y="845820"/>
                  </a:lnTo>
                  <a:lnTo>
                    <a:pt x="653516" y="862330"/>
                  </a:lnTo>
                  <a:lnTo>
                    <a:pt x="646849" y="866140"/>
                  </a:lnTo>
                  <a:lnTo>
                    <a:pt x="645096" y="866140"/>
                  </a:lnTo>
                  <a:lnTo>
                    <a:pt x="641159" y="867410"/>
                  </a:lnTo>
                  <a:lnTo>
                    <a:pt x="636206" y="869950"/>
                  </a:lnTo>
                  <a:lnTo>
                    <a:pt x="610031" y="881380"/>
                  </a:lnTo>
                  <a:lnTo>
                    <a:pt x="602437" y="883920"/>
                  </a:lnTo>
                  <a:lnTo>
                    <a:pt x="597014" y="885190"/>
                  </a:lnTo>
                  <a:lnTo>
                    <a:pt x="594702" y="886460"/>
                  </a:lnTo>
                  <a:lnTo>
                    <a:pt x="594550" y="886460"/>
                  </a:lnTo>
                  <a:lnTo>
                    <a:pt x="585063" y="887730"/>
                  </a:lnTo>
                  <a:lnTo>
                    <a:pt x="547776" y="897890"/>
                  </a:lnTo>
                  <a:lnTo>
                    <a:pt x="517829" y="901700"/>
                  </a:lnTo>
                  <a:lnTo>
                    <a:pt x="519264" y="901700"/>
                  </a:lnTo>
                  <a:lnTo>
                    <a:pt x="505333" y="905510"/>
                  </a:lnTo>
                  <a:lnTo>
                    <a:pt x="462584" y="911860"/>
                  </a:lnTo>
                  <a:lnTo>
                    <a:pt x="479234" y="918210"/>
                  </a:lnTo>
                  <a:lnTo>
                    <a:pt x="504850" y="919480"/>
                  </a:lnTo>
                  <a:lnTo>
                    <a:pt x="530555" y="919480"/>
                  </a:lnTo>
                  <a:lnTo>
                    <a:pt x="547738" y="915670"/>
                  </a:lnTo>
                  <a:lnTo>
                    <a:pt x="553478" y="915670"/>
                  </a:lnTo>
                  <a:lnTo>
                    <a:pt x="556310" y="914400"/>
                  </a:lnTo>
                  <a:lnTo>
                    <a:pt x="598347" y="902970"/>
                  </a:lnTo>
                  <a:lnTo>
                    <a:pt x="614667" y="897890"/>
                  </a:lnTo>
                  <a:lnTo>
                    <a:pt x="662584" y="877570"/>
                  </a:lnTo>
                  <a:lnTo>
                    <a:pt x="711555" y="850900"/>
                  </a:lnTo>
                  <a:lnTo>
                    <a:pt x="757364" y="819150"/>
                  </a:lnTo>
                  <a:lnTo>
                    <a:pt x="795947" y="782320"/>
                  </a:lnTo>
                  <a:lnTo>
                    <a:pt x="798410" y="779780"/>
                  </a:lnTo>
                  <a:lnTo>
                    <a:pt x="805802" y="772160"/>
                  </a:lnTo>
                  <a:lnTo>
                    <a:pt x="847572" y="718820"/>
                  </a:lnTo>
                  <a:lnTo>
                    <a:pt x="880427" y="660400"/>
                  </a:lnTo>
                  <a:lnTo>
                    <a:pt x="894613" y="626110"/>
                  </a:lnTo>
                  <a:lnTo>
                    <a:pt x="896874" y="619760"/>
                  </a:lnTo>
                  <a:lnTo>
                    <a:pt x="904989" y="596900"/>
                  </a:lnTo>
                  <a:lnTo>
                    <a:pt x="908291" y="577850"/>
                  </a:lnTo>
                  <a:lnTo>
                    <a:pt x="912228" y="565150"/>
                  </a:lnTo>
                  <a:lnTo>
                    <a:pt x="914158" y="557530"/>
                  </a:lnTo>
                  <a:lnTo>
                    <a:pt x="915962" y="551180"/>
                  </a:lnTo>
                  <a:lnTo>
                    <a:pt x="916228" y="548640"/>
                  </a:lnTo>
                  <a:lnTo>
                    <a:pt x="916774" y="543560"/>
                  </a:lnTo>
                  <a:lnTo>
                    <a:pt x="918070" y="537210"/>
                  </a:lnTo>
                  <a:lnTo>
                    <a:pt x="921512" y="514350"/>
                  </a:lnTo>
                  <a:lnTo>
                    <a:pt x="922896" y="506730"/>
                  </a:lnTo>
                  <a:lnTo>
                    <a:pt x="922769" y="504190"/>
                  </a:lnTo>
                  <a:lnTo>
                    <a:pt x="922705" y="502920"/>
                  </a:lnTo>
                  <a:lnTo>
                    <a:pt x="922578" y="500380"/>
                  </a:lnTo>
                  <a:lnTo>
                    <a:pt x="922515" y="499110"/>
                  </a:lnTo>
                  <a:lnTo>
                    <a:pt x="922985" y="492760"/>
                  </a:lnTo>
                  <a:lnTo>
                    <a:pt x="923086" y="491490"/>
                  </a:lnTo>
                  <a:lnTo>
                    <a:pt x="923607" y="480060"/>
                  </a:lnTo>
                  <a:lnTo>
                    <a:pt x="924052" y="468630"/>
                  </a:lnTo>
                  <a:lnTo>
                    <a:pt x="924115" y="45720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5" name="Google Shape;85;p3"/>
            <p:cNvSpPr/>
            <p:nvPr/>
          </p:nvSpPr>
          <p:spPr>
            <a:xfrm>
              <a:off x="2759900" y="5478409"/>
              <a:ext cx="856615" cy="856615"/>
            </a:xfrm>
            <a:custGeom>
              <a:rect b="b" l="l" r="r" t="t"/>
              <a:pathLst>
                <a:path extrusionOk="0" h="856614" w="856614">
                  <a:moveTo>
                    <a:pt x="428066" y="0"/>
                  </a:moveTo>
                  <a:lnTo>
                    <a:pt x="381422" y="2511"/>
                  </a:lnTo>
                  <a:lnTo>
                    <a:pt x="336233" y="9873"/>
                  </a:lnTo>
                  <a:lnTo>
                    <a:pt x="292760" y="21823"/>
                  </a:lnTo>
                  <a:lnTo>
                    <a:pt x="251265" y="38101"/>
                  </a:lnTo>
                  <a:lnTo>
                    <a:pt x="212009" y="58444"/>
                  </a:lnTo>
                  <a:lnTo>
                    <a:pt x="175252" y="82593"/>
                  </a:lnTo>
                  <a:lnTo>
                    <a:pt x="141255" y="110286"/>
                  </a:lnTo>
                  <a:lnTo>
                    <a:pt x="110281" y="141262"/>
                  </a:lnTo>
                  <a:lnTo>
                    <a:pt x="82589" y="175260"/>
                  </a:lnTo>
                  <a:lnTo>
                    <a:pt x="58441" y="212018"/>
                  </a:lnTo>
                  <a:lnTo>
                    <a:pt x="38098" y="251276"/>
                  </a:lnTo>
                  <a:lnTo>
                    <a:pt x="21822" y="292772"/>
                  </a:lnTo>
                  <a:lnTo>
                    <a:pt x="9872" y="336245"/>
                  </a:lnTo>
                  <a:lnTo>
                    <a:pt x="2511" y="381434"/>
                  </a:lnTo>
                  <a:lnTo>
                    <a:pt x="0" y="428078"/>
                  </a:lnTo>
                  <a:lnTo>
                    <a:pt x="2511" y="474720"/>
                  </a:lnTo>
                  <a:lnTo>
                    <a:pt x="9872" y="519907"/>
                  </a:lnTo>
                  <a:lnTo>
                    <a:pt x="21822" y="563379"/>
                  </a:lnTo>
                  <a:lnTo>
                    <a:pt x="38098" y="604873"/>
                  </a:lnTo>
                  <a:lnTo>
                    <a:pt x="58441" y="644130"/>
                  </a:lnTo>
                  <a:lnTo>
                    <a:pt x="82589" y="680887"/>
                  </a:lnTo>
                  <a:lnTo>
                    <a:pt x="110281" y="714884"/>
                  </a:lnTo>
                  <a:lnTo>
                    <a:pt x="141255" y="745859"/>
                  </a:lnTo>
                  <a:lnTo>
                    <a:pt x="175252" y="773552"/>
                  </a:lnTo>
                  <a:lnTo>
                    <a:pt x="212009" y="797700"/>
                  </a:lnTo>
                  <a:lnTo>
                    <a:pt x="251265" y="818044"/>
                  </a:lnTo>
                  <a:lnTo>
                    <a:pt x="292760" y="834321"/>
                  </a:lnTo>
                  <a:lnTo>
                    <a:pt x="336233" y="846271"/>
                  </a:lnTo>
                  <a:lnTo>
                    <a:pt x="381422" y="853633"/>
                  </a:lnTo>
                  <a:lnTo>
                    <a:pt x="428066" y="856145"/>
                  </a:lnTo>
                  <a:lnTo>
                    <a:pt x="474710" y="853633"/>
                  </a:lnTo>
                  <a:lnTo>
                    <a:pt x="519899" y="846271"/>
                  </a:lnTo>
                  <a:lnTo>
                    <a:pt x="563371" y="834321"/>
                  </a:lnTo>
                  <a:lnTo>
                    <a:pt x="604866" y="818044"/>
                  </a:lnTo>
                  <a:lnTo>
                    <a:pt x="644123" y="797700"/>
                  </a:lnTo>
                  <a:lnTo>
                    <a:pt x="680880" y="773552"/>
                  </a:lnTo>
                  <a:lnTo>
                    <a:pt x="714876" y="745859"/>
                  </a:lnTo>
                  <a:lnTo>
                    <a:pt x="745851" y="714884"/>
                  </a:lnTo>
                  <a:lnTo>
                    <a:pt x="773542" y="680887"/>
                  </a:lnTo>
                  <a:lnTo>
                    <a:pt x="797690" y="644130"/>
                  </a:lnTo>
                  <a:lnTo>
                    <a:pt x="818033" y="604873"/>
                  </a:lnTo>
                  <a:lnTo>
                    <a:pt x="834310" y="563379"/>
                  </a:lnTo>
                  <a:lnTo>
                    <a:pt x="846259" y="519907"/>
                  </a:lnTo>
                  <a:lnTo>
                    <a:pt x="853620" y="474720"/>
                  </a:lnTo>
                  <a:lnTo>
                    <a:pt x="856132" y="428078"/>
                  </a:lnTo>
                  <a:lnTo>
                    <a:pt x="853620" y="381434"/>
                  </a:lnTo>
                  <a:lnTo>
                    <a:pt x="846259" y="336245"/>
                  </a:lnTo>
                  <a:lnTo>
                    <a:pt x="834310" y="292772"/>
                  </a:lnTo>
                  <a:lnTo>
                    <a:pt x="818033" y="251276"/>
                  </a:lnTo>
                  <a:lnTo>
                    <a:pt x="797690" y="212018"/>
                  </a:lnTo>
                  <a:lnTo>
                    <a:pt x="773542" y="175260"/>
                  </a:lnTo>
                  <a:lnTo>
                    <a:pt x="745851" y="141262"/>
                  </a:lnTo>
                  <a:lnTo>
                    <a:pt x="714876" y="110286"/>
                  </a:lnTo>
                  <a:lnTo>
                    <a:pt x="680880" y="82593"/>
                  </a:lnTo>
                  <a:lnTo>
                    <a:pt x="644123" y="58444"/>
                  </a:lnTo>
                  <a:lnTo>
                    <a:pt x="604866" y="38101"/>
                  </a:lnTo>
                  <a:lnTo>
                    <a:pt x="563371" y="21823"/>
                  </a:lnTo>
                  <a:lnTo>
                    <a:pt x="519899" y="9873"/>
                  </a:lnTo>
                  <a:lnTo>
                    <a:pt x="474710" y="2511"/>
                  </a:lnTo>
                  <a:lnTo>
                    <a:pt x="428066" y="0"/>
                  </a:lnTo>
                  <a:close/>
                </a:path>
              </a:pathLst>
            </a:custGeom>
            <a:solidFill>
              <a:srgbClr val="8DBCE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6" name="Google Shape;86;p3"/>
            <p:cNvSpPr/>
            <p:nvPr/>
          </p:nvSpPr>
          <p:spPr>
            <a:xfrm>
              <a:off x="2757639" y="5478487"/>
              <a:ext cx="861060" cy="856615"/>
            </a:xfrm>
            <a:custGeom>
              <a:rect b="b" l="l" r="r" t="t"/>
              <a:pathLst>
                <a:path extrusionOk="0" h="856614" w="861060">
                  <a:moveTo>
                    <a:pt x="22072" y="468757"/>
                  </a:moveTo>
                  <a:lnTo>
                    <a:pt x="21183" y="461137"/>
                  </a:lnTo>
                  <a:lnTo>
                    <a:pt x="21005" y="462889"/>
                  </a:lnTo>
                  <a:lnTo>
                    <a:pt x="22072" y="468757"/>
                  </a:lnTo>
                  <a:close/>
                </a:path>
                <a:path extrusionOk="0" h="856614" w="861060">
                  <a:moveTo>
                    <a:pt x="30734" y="530504"/>
                  </a:moveTo>
                  <a:lnTo>
                    <a:pt x="30314" y="527558"/>
                  </a:lnTo>
                  <a:lnTo>
                    <a:pt x="28028" y="520052"/>
                  </a:lnTo>
                  <a:lnTo>
                    <a:pt x="26111" y="510667"/>
                  </a:lnTo>
                  <a:lnTo>
                    <a:pt x="26555" y="510667"/>
                  </a:lnTo>
                  <a:lnTo>
                    <a:pt x="20866" y="476377"/>
                  </a:lnTo>
                  <a:lnTo>
                    <a:pt x="20104" y="472567"/>
                  </a:lnTo>
                  <a:lnTo>
                    <a:pt x="20205" y="473837"/>
                  </a:lnTo>
                  <a:lnTo>
                    <a:pt x="20320" y="475107"/>
                  </a:lnTo>
                  <a:lnTo>
                    <a:pt x="25971" y="510235"/>
                  </a:lnTo>
                  <a:lnTo>
                    <a:pt x="25196" y="509803"/>
                  </a:lnTo>
                  <a:lnTo>
                    <a:pt x="26390" y="516648"/>
                  </a:lnTo>
                  <a:lnTo>
                    <a:pt x="28689" y="523252"/>
                  </a:lnTo>
                  <a:lnTo>
                    <a:pt x="30378" y="529983"/>
                  </a:lnTo>
                  <a:lnTo>
                    <a:pt x="30480" y="530110"/>
                  </a:lnTo>
                  <a:lnTo>
                    <a:pt x="30657" y="530491"/>
                  </a:lnTo>
                  <a:close/>
                </a:path>
                <a:path extrusionOk="0" h="856614" w="861060">
                  <a:moveTo>
                    <a:pt x="62738" y="620420"/>
                  </a:moveTo>
                  <a:lnTo>
                    <a:pt x="61709" y="616534"/>
                  </a:lnTo>
                  <a:lnTo>
                    <a:pt x="62306" y="619467"/>
                  </a:lnTo>
                  <a:lnTo>
                    <a:pt x="62738" y="620420"/>
                  </a:lnTo>
                  <a:close/>
                </a:path>
                <a:path extrusionOk="0" h="856614" w="861060">
                  <a:moveTo>
                    <a:pt x="102755" y="708787"/>
                  </a:moveTo>
                  <a:lnTo>
                    <a:pt x="97586" y="702970"/>
                  </a:lnTo>
                  <a:lnTo>
                    <a:pt x="98615" y="704977"/>
                  </a:lnTo>
                  <a:lnTo>
                    <a:pt x="102755" y="708787"/>
                  </a:lnTo>
                  <a:close/>
                </a:path>
                <a:path extrusionOk="0" h="856614" w="861060">
                  <a:moveTo>
                    <a:pt x="142557" y="726160"/>
                  </a:moveTo>
                  <a:lnTo>
                    <a:pt x="142316" y="725805"/>
                  </a:lnTo>
                  <a:lnTo>
                    <a:pt x="141655" y="725297"/>
                  </a:lnTo>
                  <a:lnTo>
                    <a:pt x="142557" y="726160"/>
                  </a:lnTo>
                  <a:close/>
                </a:path>
                <a:path extrusionOk="0" h="856614" w="861060">
                  <a:moveTo>
                    <a:pt x="145605" y="729284"/>
                  </a:moveTo>
                  <a:lnTo>
                    <a:pt x="145554" y="729094"/>
                  </a:lnTo>
                  <a:lnTo>
                    <a:pt x="144437" y="728167"/>
                  </a:lnTo>
                  <a:lnTo>
                    <a:pt x="145605" y="729284"/>
                  </a:lnTo>
                  <a:close/>
                </a:path>
                <a:path extrusionOk="0" h="856614" w="861060">
                  <a:moveTo>
                    <a:pt x="148793" y="135496"/>
                  </a:moveTo>
                  <a:lnTo>
                    <a:pt x="148234" y="136334"/>
                  </a:lnTo>
                  <a:lnTo>
                    <a:pt x="148450" y="136067"/>
                  </a:lnTo>
                  <a:lnTo>
                    <a:pt x="148615" y="135788"/>
                  </a:lnTo>
                  <a:lnTo>
                    <a:pt x="148793" y="135496"/>
                  </a:lnTo>
                  <a:close/>
                </a:path>
                <a:path extrusionOk="0" h="856614" w="861060">
                  <a:moveTo>
                    <a:pt x="195237" y="770496"/>
                  </a:moveTo>
                  <a:lnTo>
                    <a:pt x="194360" y="769391"/>
                  </a:lnTo>
                  <a:lnTo>
                    <a:pt x="194487" y="770001"/>
                  </a:lnTo>
                  <a:lnTo>
                    <a:pt x="195237" y="770496"/>
                  </a:lnTo>
                  <a:close/>
                </a:path>
                <a:path extrusionOk="0" h="856614" w="861060">
                  <a:moveTo>
                    <a:pt x="196989" y="790067"/>
                  </a:moveTo>
                  <a:lnTo>
                    <a:pt x="196176" y="789533"/>
                  </a:lnTo>
                  <a:lnTo>
                    <a:pt x="194310" y="788797"/>
                  </a:lnTo>
                  <a:lnTo>
                    <a:pt x="196989" y="790067"/>
                  </a:lnTo>
                  <a:close/>
                </a:path>
                <a:path extrusionOk="0" h="856614" w="861060">
                  <a:moveTo>
                    <a:pt x="202425" y="775220"/>
                  </a:moveTo>
                  <a:lnTo>
                    <a:pt x="195237" y="770496"/>
                  </a:lnTo>
                  <a:lnTo>
                    <a:pt x="197904" y="772680"/>
                  </a:lnTo>
                  <a:lnTo>
                    <a:pt x="200431" y="774306"/>
                  </a:lnTo>
                  <a:lnTo>
                    <a:pt x="202425" y="775220"/>
                  </a:lnTo>
                  <a:close/>
                </a:path>
                <a:path extrusionOk="0" h="856614" w="861060">
                  <a:moveTo>
                    <a:pt x="205498" y="779272"/>
                  </a:moveTo>
                  <a:lnTo>
                    <a:pt x="204990" y="778637"/>
                  </a:lnTo>
                  <a:lnTo>
                    <a:pt x="204292" y="778637"/>
                  </a:lnTo>
                  <a:lnTo>
                    <a:pt x="205498" y="779272"/>
                  </a:lnTo>
                  <a:close/>
                </a:path>
                <a:path extrusionOk="0" h="856614" w="861060">
                  <a:moveTo>
                    <a:pt x="227330" y="610171"/>
                  </a:moveTo>
                  <a:lnTo>
                    <a:pt x="224891" y="611530"/>
                  </a:lnTo>
                  <a:lnTo>
                    <a:pt x="225539" y="611530"/>
                  </a:lnTo>
                  <a:lnTo>
                    <a:pt x="227330" y="610171"/>
                  </a:lnTo>
                  <a:close/>
                </a:path>
                <a:path extrusionOk="0" h="856614" w="861060">
                  <a:moveTo>
                    <a:pt x="243928" y="601281"/>
                  </a:moveTo>
                  <a:lnTo>
                    <a:pt x="243217" y="600011"/>
                  </a:lnTo>
                  <a:lnTo>
                    <a:pt x="241960" y="601281"/>
                  </a:lnTo>
                  <a:lnTo>
                    <a:pt x="242443" y="601281"/>
                  </a:lnTo>
                  <a:lnTo>
                    <a:pt x="243928" y="601281"/>
                  </a:lnTo>
                  <a:close/>
                </a:path>
                <a:path extrusionOk="0" h="856614" w="861060">
                  <a:moveTo>
                    <a:pt x="283171" y="484441"/>
                  </a:moveTo>
                  <a:lnTo>
                    <a:pt x="282155" y="485711"/>
                  </a:lnTo>
                  <a:lnTo>
                    <a:pt x="281635" y="487019"/>
                  </a:lnTo>
                  <a:lnTo>
                    <a:pt x="283171" y="484441"/>
                  </a:lnTo>
                  <a:close/>
                </a:path>
                <a:path extrusionOk="0" h="856614" w="861060">
                  <a:moveTo>
                    <a:pt x="285584" y="481698"/>
                  </a:moveTo>
                  <a:lnTo>
                    <a:pt x="284772" y="482333"/>
                  </a:lnTo>
                  <a:lnTo>
                    <a:pt x="285165" y="482333"/>
                  </a:lnTo>
                  <a:lnTo>
                    <a:pt x="285584" y="481698"/>
                  </a:lnTo>
                  <a:close/>
                </a:path>
                <a:path extrusionOk="0" h="856614" w="861060">
                  <a:moveTo>
                    <a:pt x="285826" y="482333"/>
                  </a:moveTo>
                  <a:lnTo>
                    <a:pt x="285165" y="482333"/>
                  </a:lnTo>
                  <a:lnTo>
                    <a:pt x="285013" y="482549"/>
                  </a:lnTo>
                  <a:lnTo>
                    <a:pt x="285623" y="482549"/>
                  </a:lnTo>
                  <a:lnTo>
                    <a:pt x="285826" y="482333"/>
                  </a:lnTo>
                  <a:close/>
                </a:path>
                <a:path extrusionOk="0" h="856614" w="861060">
                  <a:moveTo>
                    <a:pt x="286931" y="561911"/>
                  </a:moveTo>
                  <a:lnTo>
                    <a:pt x="286727" y="560641"/>
                  </a:lnTo>
                  <a:lnTo>
                    <a:pt x="286270" y="561911"/>
                  </a:lnTo>
                  <a:lnTo>
                    <a:pt x="286931" y="561911"/>
                  </a:lnTo>
                  <a:close/>
                </a:path>
                <a:path extrusionOk="0" h="856614" w="861060">
                  <a:moveTo>
                    <a:pt x="287045" y="480720"/>
                  </a:moveTo>
                  <a:lnTo>
                    <a:pt x="286512" y="480720"/>
                  </a:lnTo>
                  <a:lnTo>
                    <a:pt x="285330" y="482142"/>
                  </a:lnTo>
                  <a:lnTo>
                    <a:pt x="285991" y="482142"/>
                  </a:lnTo>
                  <a:lnTo>
                    <a:pt x="286397" y="481698"/>
                  </a:lnTo>
                  <a:lnTo>
                    <a:pt x="287045" y="480720"/>
                  </a:lnTo>
                  <a:close/>
                </a:path>
                <a:path extrusionOk="0" h="856614" w="861060">
                  <a:moveTo>
                    <a:pt x="304825" y="572414"/>
                  </a:moveTo>
                  <a:lnTo>
                    <a:pt x="304139" y="572693"/>
                  </a:lnTo>
                  <a:lnTo>
                    <a:pt x="304457" y="572617"/>
                  </a:lnTo>
                  <a:lnTo>
                    <a:pt x="304673" y="572503"/>
                  </a:lnTo>
                  <a:lnTo>
                    <a:pt x="304825" y="572414"/>
                  </a:lnTo>
                  <a:close/>
                </a:path>
                <a:path extrusionOk="0" h="856614" w="861060">
                  <a:moveTo>
                    <a:pt x="316649" y="585533"/>
                  </a:moveTo>
                  <a:lnTo>
                    <a:pt x="316395" y="585635"/>
                  </a:lnTo>
                  <a:lnTo>
                    <a:pt x="316433" y="585762"/>
                  </a:lnTo>
                  <a:lnTo>
                    <a:pt x="316522" y="585635"/>
                  </a:lnTo>
                  <a:lnTo>
                    <a:pt x="316649" y="585533"/>
                  </a:lnTo>
                  <a:close/>
                </a:path>
                <a:path extrusionOk="0" h="856614" w="861060">
                  <a:moveTo>
                    <a:pt x="328434" y="596785"/>
                  </a:moveTo>
                  <a:lnTo>
                    <a:pt x="328307" y="596938"/>
                  </a:lnTo>
                  <a:lnTo>
                    <a:pt x="328231" y="597077"/>
                  </a:lnTo>
                  <a:lnTo>
                    <a:pt x="328180" y="597204"/>
                  </a:lnTo>
                  <a:lnTo>
                    <a:pt x="328434" y="596785"/>
                  </a:lnTo>
                  <a:close/>
                </a:path>
                <a:path extrusionOk="0" h="856614" w="861060">
                  <a:moveTo>
                    <a:pt x="331495" y="428561"/>
                  </a:moveTo>
                  <a:lnTo>
                    <a:pt x="329463" y="429831"/>
                  </a:lnTo>
                  <a:lnTo>
                    <a:pt x="331063" y="429069"/>
                  </a:lnTo>
                  <a:lnTo>
                    <a:pt x="331495" y="428561"/>
                  </a:lnTo>
                  <a:close/>
                </a:path>
                <a:path extrusionOk="0" h="856614" w="861060">
                  <a:moveTo>
                    <a:pt x="337540" y="489534"/>
                  </a:moveTo>
                  <a:lnTo>
                    <a:pt x="337413" y="489534"/>
                  </a:lnTo>
                  <a:lnTo>
                    <a:pt x="337337" y="489673"/>
                  </a:lnTo>
                  <a:lnTo>
                    <a:pt x="337540" y="489534"/>
                  </a:lnTo>
                  <a:close/>
                </a:path>
                <a:path extrusionOk="0" h="856614" w="861060">
                  <a:moveTo>
                    <a:pt x="338848" y="609511"/>
                  </a:moveTo>
                  <a:lnTo>
                    <a:pt x="338582" y="609053"/>
                  </a:lnTo>
                  <a:lnTo>
                    <a:pt x="338251" y="609053"/>
                  </a:lnTo>
                  <a:lnTo>
                    <a:pt x="338848" y="609511"/>
                  </a:lnTo>
                  <a:close/>
                </a:path>
                <a:path extrusionOk="0" h="856614" w="861060">
                  <a:moveTo>
                    <a:pt x="339140" y="607631"/>
                  </a:moveTo>
                  <a:lnTo>
                    <a:pt x="337934" y="606361"/>
                  </a:lnTo>
                  <a:lnTo>
                    <a:pt x="338048" y="607631"/>
                  </a:lnTo>
                  <a:lnTo>
                    <a:pt x="339140" y="607631"/>
                  </a:lnTo>
                  <a:close/>
                </a:path>
                <a:path extrusionOk="0" h="856614" w="861060">
                  <a:moveTo>
                    <a:pt x="340842" y="611530"/>
                  </a:moveTo>
                  <a:lnTo>
                    <a:pt x="339712" y="610171"/>
                  </a:lnTo>
                  <a:lnTo>
                    <a:pt x="338848" y="609511"/>
                  </a:lnTo>
                  <a:lnTo>
                    <a:pt x="339242" y="610171"/>
                  </a:lnTo>
                  <a:lnTo>
                    <a:pt x="340842" y="611530"/>
                  </a:lnTo>
                  <a:close/>
                </a:path>
                <a:path extrusionOk="0" h="856614" w="861060">
                  <a:moveTo>
                    <a:pt x="343700" y="613613"/>
                  </a:moveTo>
                  <a:lnTo>
                    <a:pt x="343547" y="613206"/>
                  </a:lnTo>
                  <a:lnTo>
                    <a:pt x="342823" y="612495"/>
                  </a:lnTo>
                  <a:lnTo>
                    <a:pt x="342061" y="611860"/>
                  </a:lnTo>
                  <a:lnTo>
                    <a:pt x="342163" y="611530"/>
                  </a:lnTo>
                  <a:lnTo>
                    <a:pt x="340842" y="611530"/>
                  </a:lnTo>
                  <a:lnTo>
                    <a:pt x="341325" y="612127"/>
                  </a:lnTo>
                  <a:lnTo>
                    <a:pt x="341579" y="612419"/>
                  </a:lnTo>
                  <a:lnTo>
                    <a:pt x="341833" y="612711"/>
                  </a:lnTo>
                  <a:lnTo>
                    <a:pt x="343496" y="613727"/>
                  </a:lnTo>
                  <a:lnTo>
                    <a:pt x="343649" y="613676"/>
                  </a:lnTo>
                  <a:close/>
                </a:path>
                <a:path extrusionOk="0" h="856614" w="861060">
                  <a:moveTo>
                    <a:pt x="346671" y="841603"/>
                  </a:moveTo>
                  <a:lnTo>
                    <a:pt x="346544" y="841425"/>
                  </a:lnTo>
                  <a:lnTo>
                    <a:pt x="346379" y="841311"/>
                  </a:lnTo>
                  <a:lnTo>
                    <a:pt x="343776" y="841121"/>
                  </a:lnTo>
                  <a:lnTo>
                    <a:pt x="345109" y="841413"/>
                  </a:lnTo>
                  <a:lnTo>
                    <a:pt x="346036" y="841641"/>
                  </a:lnTo>
                  <a:lnTo>
                    <a:pt x="346671" y="841603"/>
                  </a:lnTo>
                  <a:close/>
                </a:path>
                <a:path extrusionOk="0" h="856614" w="861060">
                  <a:moveTo>
                    <a:pt x="349948" y="620509"/>
                  </a:moveTo>
                  <a:lnTo>
                    <a:pt x="349885" y="621436"/>
                  </a:lnTo>
                  <a:lnTo>
                    <a:pt x="349948" y="620509"/>
                  </a:lnTo>
                  <a:close/>
                </a:path>
                <a:path extrusionOk="0" h="856614" w="861060">
                  <a:moveTo>
                    <a:pt x="364947" y="609473"/>
                  </a:moveTo>
                  <a:lnTo>
                    <a:pt x="364007" y="610285"/>
                  </a:lnTo>
                  <a:lnTo>
                    <a:pt x="364070" y="610412"/>
                  </a:lnTo>
                  <a:lnTo>
                    <a:pt x="364350" y="610425"/>
                  </a:lnTo>
                  <a:lnTo>
                    <a:pt x="364667" y="610108"/>
                  </a:lnTo>
                  <a:lnTo>
                    <a:pt x="364896" y="609790"/>
                  </a:lnTo>
                  <a:lnTo>
                    <a:pt x="364947" y="609473"/>
                  </a:lnTo>
                  <a:close/>
                </a:path>
                <a:path extrusionOk="0" h="856614" w="861060">
                  <a:moveTo>
                    <a:pt x="365467" y="846315"/>
                  </a:moveTo>
                  <a:lnTo>
                    <a:pt x="364464" y="845997"/>
                  </a:lnTo>
                  <a:lnTo>
                    <a:pt x="363270" y="845997"/>
                  </a:lnTo>
                  <a:lnTo>
                    <a:pt x="365467" y="846315"/>
                  </a:lnTo>
                  <a:close/>
                </a:path>
                <a:path extrusionOk="0" h="856614" w="861060">
                  <a:moveTo>
                    <a:pt x="365912" y="844778"/>
                  </a:moveTo>
                  <a:lnTo>
                    <a:pt x="362953" y="844435"/>
                  </a:lnTo>
                  <a:lnTo>
                    <a:pt x="363042" y="844613"/>
                  </a:lnTo>
                  <a:lnTo>
                    <a:pt x="364286" y="844969"/>
                  </a:lnTo>
                  <a:lnTo>
                    <a:pt x="365912" y="844778"/>
                  </a:lnTo>
                  <a:close/>
                </a:path>
                <a:path extrusionOk="0" h="856614" w="861060">
                  <a:moveTo>
                    <a:pt x="371690" y="847217"/>
                  </a:moveTo>
                  <a:lnTo>
                    <a:pt x="365467" y="846315"/>
                  </a:lnTo>
                  <a:lnTo>
                    <a:pt x="366217" y="846543"/>
                  </a:lnTo>
                  <a:lnTo>
                    <a:pt x="369824" y="847217"/>
                  </a:lnTo>
                  <a:lnTo>
                    <a:pt x="371690" y="847217"/>
                  </a:lnTo>
                  <a:close/>
                </a:path>
                <a:path extrusionOk="0" h="856614" w="861060">
                  <a:moveTo>
                    <a:pt x="379209" y="548665"/>
                  </a:moveTo>
                  <a:lnTo>
                    <a:pt x="378790" y="548309"/>
                  </a:lnTo>
                  <a:lnTo>
                    <a:pt x="378815" y="548601"/>
                  </a:lnTo>
                  <a:lnTo>
                    <a:pt x="379120" y="548779"/>
                  </a:lnTo>
                  <a:close/>
                </a:path>
                <a:path extrusionOk="0" h="856614" w="861060">
                  <a:moveTo>
                    <a:pt x="381660" y="545401"/>
                  </a:moveTo>
                  <a:lnTo>
                    <a:pt x="381558" y="544918"/>
                  </a:lnTo>
                  <a:lnTo>
                    <a:pt x="380492" y="545401"/>
                  </a:lnTo>
                  <a:lnTo>
                    <a:pt x="381660" y="545401"/>
                  </a:lnTo>
                  <a:close/>
                </a:path>
                <a:path extrusionOk="0" h="856614" w="861060">
                  <a:moveTo>
                    <a:pt x="391566" y="21297"/>
                  </a:moveTo>
                  <a:lnTo>
                    <a:pt x="386943" y="21717"/>
                  </a:lnTo>
                  <a:lnTo>
                    <a:pt x="390918" y="21717"/>
                  </a:lnTo>
                  <a:lnTo>
                    <a:pt x="391566" y="21297"/>
                  </a:lnTo>
                  <a:close/>
                </a:path>
                <a:path extrusionOk="0" h="856614" w="861060">
                  <a:moveTo>
                    <a:pt x="420636" y="667321"/>
                  </a:moveTo>
                  <a:lnTo>
                    <a:pt x="420154" y="667321"/>
                  </a:lnTo>
                  <a:lnTo>
                    <a:pt x="420293" y="667499"/>
                  </a:lnTo>
                  <a:lnTo>
                    <a:pt x="420636" y="667321"/>
                  </a:lnTo>
                  <a:close/>
                </a:path>
                <a:path extrusionOk="0" h="856614" w="861060">
                  <a:moveTo>
                    <a:pt x="421220" y="526465"/>
                  </a:moveTo>
                  <a:lnTo>
                    <a:pt x="419735" y="527824"/>
                  </a:lnTo>
                  <a:lnTo>
                    <a:pt x="420535" y="527824"/>
                  </a:lnTo>
                  <a:lnTo>
                    <a:pt x="421220" y="526465"/>
                  </a:lnTo>
                  <a:close/>
                </a:path>
                <a:path extrusionOk="0" h="856614" w="861060">
                  <a:moveTo>
                    <a:pt x="421436" y="666051"/>
                  </a:moveTo>
                  <a:lnTo>
                    <a:pt x="419646" y="667321"/>
                  </a:lnTo>
                  <a:lnTo>
                    <a:pt x="420154" y="667321"/>
                  </a:lnTo>
                  <a:lnTo>
                    <a:pt x="421436" y="666051"/>
                  </a:lnTo>
                  <a:close/>
                </a:path>
                <a:path extrusionOk="0" h="856614" w="861060">
                  <a:moveTo>
                    <a:pt x="421525" y="0"/>
                  </a:moveTo>
                  <a:lnTo>
                    <a:pt x="420420" y="50"/>
                  </a:lnTo>
                  <a:lnTo>
                    <a:pt x="419811" y="127"/>
                  </a:lnTo>
                  <a:lnTo>
                    <a:pt x="419392" y="203"/>
                  </a:lnTo>
                  <a:lnTo>
                    <a:pt x="420103" y="139"/>
                  </a:lnTo>
                  <a:lnTo>
                    <a:pt x="421525" y="0"/>
                  </a:lnTo>
                  <a:close/>
                </a:path>
                <a:path extrusionOk="0" h="856614" w="861060">
                  <a:moveTo>
                    <a:pt x="435559" y="18973"/>
                  </a:moveTo>
                  <a:lnTo>
                    <a:pt x="433247" y="18973"/>
                  </a:lnTo>
                  <a:lnTo>
                    <a:pt x="434428" y="19050"/>
                  </a:lnTo>
                  <a:lnTo>
                    <a:pt x="435076" y="19024"/>
                  </a:lnTo>
                  <a:lnTo>
                    <a:pt x="435559" y="18973"/>
                  </a:lnTo>
                  <a:close/>
                </a:path>
                <a:path extrusionOk="0" h="856614" w="861060">
                  <a:moveTo>
                    <a:pt x="440105" y="538251"/>
                  </a:moveTo>
                  <a:lnTo>
                    <a:pt x="439940" y="538289"/>
                  </a:lnTo>
                  <a:lnTo>
                    <a:pt x="440067" y="538327"/>
                  </a:lnTo>
                  <a:close/>
                </a:path>
                <a:path extrusionOk="0" h="856614" w="861060">
                  <a:moveTo>
                    <a:pt x="440753" y="502500"/>
                  </a:moveTo>
                  <a:lnTo>
                    <a:pt x="439762" y="502488"/>
                  </a:lnTo>
                  <a:lnTo>
                    <a:pt x="439585" y="502666"/>
                  </a:lnTo>
                  <a:lnTo>
                    <a:pt x="440753" y="502500"/>
                  </a:lnTo>
                  <a:close/>
                </a:path>
                <a:path extrusionOk="0" h="856614" w="861060">
                  <a:moveTo>
                    <a:pt x="441286" y="537286"/>
                  </a:moveTo>
                  <a:lnTo>
                    <a:pt x="440982" y="537006"/>
                  </a:lnTo>
                  <a:lnTo>
                    <a:pt x="440385" y="537756"/>
                  </a:lnTo>
                  <a:lnTo>
                    <a:pt x="440207" y="538060"/>
                  </a:lnTo>
                  <a:lnTo>
                    <a:pt x="440118" y="538238"/>
                  </a:lnTo>
                  <a:lnTo>
                    <a:pt x="440715" y="538111"/>
                  </a:lnTo>
                  <a:lnTo>
                    <a:pt x="441071" y="537768"/>
                  </a:lnTo>
                  <a:lnTo>
                    <a:pt x="441286" y="537286"/>
                  </a:lnTo>
                  <a:close/>
                </a:path>
                <a:path extrusionOk="0" h="856614" w="861060">
                  <a:moveTo>
                    <a:pt x="458584" y="484212"/>
                  </a:moveTo>
                  <a:lnTo>
                    <a:pt x="458089" y="483590"/>
                  </a:lnTo>
                  <a:lnTo>
                    <a:pt x="455206" y="487349"/>
                  </a:lnTo>
                  <a:lnTo>
                    <a:pt x="455231" y="487540"/>
                  </a:lnTo>
                  <a:lnTo>
                    <a:pt x="455891" y="487235"/>
                  </a:lnTo>
                  <a:lnTo>
                    <a:pt x="457098" y="485940"/>
                  </a:lnTo>
                  <a:lnTo>
                    <a:pt x="458584" y="484212"/>
                  </a:lnTo>
                  <a:close/>
                </a:path>
                <a:path extrusionOk="0" h="856614" w="861060">
                  <a:moveTo>
                    <a:pt x="479958" y="656983"/>
                  </a:moveTo>
                  <a:lnTo>
                    <a:pt x="479488" y="657237"/>
                  </a:lnTo>
                  <a:lnTo>
                    <a:pt x="479679" y="657237"/>
                  </a:lnTo>
                  <a:lnTo>
                    <a:pt x="479958" y="656983"/>
                  </a:lnTo>
                  <a:close/>
                </a:path>
                <a:path extrusionOk="0" h="856614" w="861060">
                  <a:moveTo>
                    <a:pt x="485267" y="654621"/>
                  </a:moveTo>
                  <a:lnTo>
                    <a:pt x="485114" y="653351"/>
                  </a:lnTo>
                  <a:lnTo>
                    <a:pt x="481177" y="655891"/>
                  </a:lnTo>
                  <a:lnTo>
                    <a:pt x="479958" y="656983"/>
                  </a:lnTo>
                  <a:lnTo>
                    <a:pt x="482053" y="655891"/>
                  </a:lnTo>
                  <a:lnTo>
                    <a:pt x="485267" y="654621"/>
                  </a:lnTo>
                  <a:close/>
                </a:path>
                <a:path extrusionOk="0" h="856614" w="861060">
                  <a:moveTo>
                    <a:pt x="497979" y="240601"/>
                  </a:moveTo>
                  <a:lnTo>
                    <a:pt x="495223" y="241871"/>
                  </a:lnTo>
                  <a:lnTo>
                    <a:pt x="497865" y="241871"/>
                  </a:lnTo>
                  <a:lnTo>
                    <a:pt x="497979" y="240601"/>
                  </a:lnTo>
                  <a:close/>
                </a:path>
                <a:path extrusionOk="0" h="856614" w="861060">
                  <a:moveTo>
                    <a:pt x="522732" y="407936"/>
                  </a:moveTo>
                  <a:lnTo>
                    <a:pt x="522198" y="407073"/>
                  </a:lnTo>
                  <a:lnTo>
                    <a:pt x="522185" y="407225"/>
                  </a:lnTo>
                  <a:lnTo>
                    <a:pt x="522401" y="407543"/>
                  </a:lnTo>
                  <a:lnTo>
                    <a:pt x="522592" y="407746"/>
                  </a:lnTo>
                  <a:lnTo>
                    <a:pt x="522732" y="407936"/>
                  </a:lnTo>
                  <a:close/>
                </a:path>
                <a:path extrusionOk="0" h="856614" w="861060">
                  <a:moveTo>
                    <a:pt x="523354" y="409511"/>
                  </a:moveTo>
                  <a:lnTo>
                    <a:pt x="521576" y="410781"/>
                  </a:lnTo>
                  <a:lnTo>
                    <a:pt x="522173" y="408241"/>
                  </a:lnTo>
                  <a:lnTo>
                    <a:pt x="521030" y="406971"/>
                  </a:lnTo>
                  <a:lnTo>
                    <a:pt x="519125" y="405701"/>
                  </a:lnTo>
                  <a:lnTo>
                    <a:pt x="519112" y="404431"/>
                  </a:lnTo>
                  <a:lnTo>
                    <a:pt x="518642" y="405701"/>
                  </a:lnTo>
                  <a:lnTo>
                    <a:pt x="518299" y="403161"/>
                  </a:lnTo>
                  <a:lnTo>
                    <a:pt x="517867" y="399351"/>
                  </a:lnTo>
                  <a:lnTo>
                    <a:pt x="517956" y="398081"/>
                  </a:lnTo>
                  <a:lnTo>
                    <a:pt x="518045" y="396811"/>
                  </a:lnTo>
                  <a:lnTo>
                    <a:pt x="518680" y="396811"/>
                  </a:lnTo>
                  <a:lnTo>
                    <a:pt x="518452" y="395541"/>
                  </a:lnTo>
                  <a:lnTo>
                    <a:pt x="518020" y="394271"/>
                  </a:lnTo>
                  <a:lnTo>
                    <a:pt x="517690" y="393001"/>
                  </a:lnTo>
                  <a:lnTo>
                    <a:pt x="518426" y="393001"/>
                  </a:lnTo>
                  <a:lnTo>
                    <a:pt x="517918" y="390461"/>
                  </a:lnTo>
                  <a:lnTo>
                    <a:pt x="516674" y="387921"/>
                  </a:lnTo>
                  <a:lnTo>
                    <a:pt x="516166" y="386651"/>
                  </a:lnTo>
                  <a:lnTo>
                    <a:pt x="514299" y="384111"/>
                  </a:lnTo>
                  <a:lnTo>
                    <a:pt x="513448" y="381571"/>
                  </a:lnTo>
                  <a:lnTo>
                    <a:pt x="513880" y="381571"/>
                  </a:lnTo>
                  <a:lnTo>
                    <a:pt x="511797" y="375221"/>
                  </a:lnTo>
                  <a:lnTo>
                    <a:pt x="509676" y="373951"/>
                  </a:lnTo>
                  <a:lnTo>
                    <a:pt x="501256" y="368871"/>
                  </a:lnTo>
                  <a:lnTo>
                    <a:pt x="502462" y="367601"/>
                  </a:lnTo>
                  <a:lnTo>
                    <a:pt x="501459" y="366331"/>
                  </a:lnTo>
                  <a:lnTo>
                    <a:pt x="501205" y="368820"/>
                  </a:lnTo>
                  <a:lnTo>
                    <a:pt x="500316" y="367601"/>
                  </a:lnTo>
                  <a:lnTo>
                    <a:pt x="499440" y="366331"/>
                  </a:lnTo>
                  <a:lnTo>
                    <a:pt x="500049" y="366331"/>
                  </a:lnTo>
                  <a:lnTo>
                    <a:pt x="496976" y="365061"/>
                  </a:lnTo>
                  <a:lnTo>
                    <a:pt x="497484" y="363791"/>
                  </a:lnTo>
                  <a:lnTo>
                    <a:pt x="496087" y="362521"/>
                  </a:lnTo>
                  <a:lnTo>
                    <a:pt x="496036" y="363791"/>
                  </a:lnTo>
                  <a:lnTo>
                    <a:pt x="495084" y="362521"/>
                  </a:lnTo>
                  <a:lnTo>
                    <a:pt x="494169" y="362521"/>
                  </a:lnTo>
                  <a:lnTo>
                    <a:pt x="493153" y="361251"/>
                  </a:lnTo>
                  <a:lnTo>
                    <a:pt x="489851" y="358711"/>
                  </a:lnTo>
                  <a:lnTo>
                    <a:pt x="489610" y="358711"/>
                  </a:lnTo>
                  <a:lnTo>
                    <a:pt x="489597" y="357441"/>
                  </a:lnTo>
                  <a:lnTo>
                    <a:pt x="489585" y="356171"/>
                  </a:lnTo>
                  <a:lnTo>
                    <a:pt x="487108" y="357441"/>
                  </a:lnTo>
                  <a:lnTo>
                    <a:pt x="487718" y="356171"/>
                  </a:lnTo>
                  <a:lnTo>
                    <a:pt x="483946" y="354901"/>
                  </a:lnTo>
                  <a:lnTo>
                    <a:pt x="481012" y="354901"/>
                  </a:lnTo>
                  <a:lnTo>
                    <a:pt x="480263" y="356171"/>
                  </a:lnTo>
                  <a:lnTo>
                    <a:pt x="476554" y="357441"/>
                  </a:lnTo>
                  <a:lnTo>
                    <a:pt x="475475" y="356171"/>
                  </a:lnTo>
                  <a:lnTo>
                    <a:pt x="470217" y="356171"/>
                  </a:lnTo>
                  <a:lnTo>
                    <a:pt x="467741" y="354901"/>
                  </a:lnTo>
                  <a:lnTo>
                    <a:pt x="469709" y="356171"/>
                  </a:lnTo>
                  <a:lnTo>
                    <a:pt x="468045" y="356171"/>
                  </a:lnTo>
                  <a:lnTo>
                    <a:pt x="466839" y="357441"/>
                  </a:lnTo>
                  <a:lnTo>
                    <a:pt x="467283" y="356171"/>
                  </a:lnTo>
                  <a:lnTo>
                    <a:pt x="466077" y="356171"/>
                  </a:lnTo>
                  <a:lnTo>
                    <a:pt x="465988" y="357441"/>
                  </a:lnTo>
                  <a:lnTo>
                    <a:pt x="463257" y="358711"/>
                  </a:lnTo>
                  <a:lnTo>
                    <a:pt x="458622" y="358711"/>
                  </a:lnTo>
                  <a:lnTo>
                    <a:pt x="458800" y="357441"/>
                  </a:lnTo>
                  <a:lnTo>
                    <a:pt x="457111" y="359981"/>
                  </a:lnTo>
                  <a:lnTo>
                    <a:pt x="455485" y="359981"/>
                  </a:lnTo>
                  <a:lnTo>
                    <a:pt x="453986" y="362521"/>
                  </a:lnTo>
                  <a:lnTo>
                    <a:pt x="453732" y="361251"/>
                  </a:lnTo>
                  <a:lnTo>
                    <a:pt x="454380" y="359981"/>
                  </a:lnTo>
                  <a:lnTo>
                    <a:pt x="450761" y="362521"/>
                  </a:lnTo>
                  <a:lnTo>
                    <a:pt x="447497" y="363791"/>
                  </a:lnTo>
                  <a:lnTo>
                    <a:pt x="444474" y="366331"/>
                  </a:lnTo>
                  <a:lnTo>
                    <a:pt x="443585" y="366331"/>
                  </a:lnTo>
                  <a:lnTo>
                    <a:pt x="443687" y="367601"/>
                  </a:lnTo>
                  <a:lnTo>
                    <a:pt x="442455" y="368871"/>
                  </a:lnTo>
                  <a:lnTo>
                    <a:pt x="440563" y="370141"/>
                  </a:lnTo>
                  <a:lnTo>
                    <a:pt x="439902" y="370141"/>
                  </a:lnTo>
                  <a:lnTo>
                    <a:pt x="440728" y="371411"/>
                  </a:lnTo>
                  <a:lnTo>
                    <a:pt x="438785" y="371411"/>
                  </a:lnTo>
                  <a:lnTo>
                    <a:pt x="436765" y="376491"/>
                  </a:lnTo>
                  <a:lnTo>
                    <a:pt x="435813" y="375221"/>
                  </a:lnTo>
                  <a:lnTo>
                    <a:pt x="431685" y="379031"/>
                  </a:lnTo>
                  <a:lnTo>
                    <a:pt x="431101" y="382841"/>
                  </a:lnTo>
                  <a:lnTo>
                    <a:pt x="425450" y="387921"/>
                  </a:lnTo>
                  <a:lnTo>
                    <a:pt x="422338" y="387921"/>
                  </a:lnTo>
                  <a:lnTo>
                    <a:pt x="418045" y="394271"/>
                  </a:lnTo>
                  <a:lnTo>
                    <a:pt x="414782" y="398081"/>
                  </a:lnTo>
                  <a:lnTo>
                    <a:pt x="409270" y="405701"/>
                  </a:lnTo>
                  <a:lnTo>
                    <a:pt x="405853" y="409511"/>
                  </a:lnTo>
                  <a:lnTo>
                    <a:pt x="400075" y="417131"/>
                  </a:lnTo>
                  <a:lnTo>
                    <a:pt x="394398" y="419671"/>
                  </a:lnTo>
                  <a:lnTo>
                    <a:pt x="391401" y="428561"/>
                  </a:lnTo>
                  <a:lnTo>
                    <a:pt x="386270" y="432371"/>
                  </a:lnTo>
                  <a:lnTo>
                    <a:pt x="385940" y="433641"/>
                  </a:lnTo>
                  <a:lnTo>
                    <a:pt x="382041" y="436181"/>
                  </a:lnTo>
                  <a:lnTo>
                    <a:pt x="379437" y="442531"/>
                  </a:lnTo>
                  <a:lnTo>
                    <a:pt x="374497" y="445071"/>
                  </a:lnTo>
                  <a:lnTo>
                    <a:pt x="373913" y="446341"/>
                  </a:lnTo>
                  <a:lnTo>
                    <a:pt x="373532" y="447611"/>
                  </a:lnTo>
                  <a:lnTo>
                    <a:pt x="374523" y="447611"/>
                  </a:lnTo>
                  <a:lnTo>
                    <a:pt x="373113" y="448881"/>
                  </a:lnTo>
                  <a:lnTo>
                    <a:pt x="371360" y="451421"/>
                  </a:lnTo>
                  <a:lnTo>
                    <a:pt x="370547" y="450151"/>
                  </a:lnTo>
                  <a:lnTo>
                    <a:pt x="370725" y="450151"/>
                  </a:lnTo>
                  <a:lnTo>
                    <a:pt x="369900" y="448881"/>
                  </a:lnTo>
                  <a:lnTo>
                    <a:pt x="367919" y="453961"/>
                  </a:lnTo>
                  <a:lnTo>
                    <a:pt x="365874" y="455231"/>
                  </a:lnTo>
                  <a:lnTo>
                    <a:pt x="367576" y="455231"/>
                  </a:lnTo>
                  <a:lnTo>
                    <a:pt x="365366" y="456501"/>
                  </a:lnTo>
                  <a:lnTo>
                    <a:pt x="365709" y="456501"/>
                  </a:lnTo>
                  <a:lnTo>
                    <a:pt x="360705" y="464121"/>
                  </a:lnTo>
                  <a:lnTo>
                    <a:pt x="355587" y="469201"/>
                  </a:lnTo>
                  <a:lnTo>
                    <a:pt x="350532" y="474281"/>
                  </a:lnTo>
                  <a:lnTo>
                    <a:pt x="345719" y="480631"/>
                  </a:lnTo>
                  <a:lnTo>
                    <a:pt x="345681" y="479361"/>
                  </a:lnTo>
                  <a:lnTo>
                    <a:pt x="344678" y="483171"/>
                  </a:lnTo>
                  <a:lnTo>
                    <a:pt x="339674" y="483171"/>
                  </a:lnTo>
                  <a:lnTo>
                    <a:pt x="339661" y="487273"/>
                  </a:lnTo>
                  <a:lnTo>
                    <a:pt x="338607" y="489521"/>
                  </a:lnTo>
                  <a:lnTo>
                    <a:pt x="335457" y="493331"/>
                  </a:lnTo>
                  <a:lnTo>
                    <a:pt x="335534" y="492061"/>
                  </a:lnTo>
                  <a:lnTo>
                    <a:pt x="335610" y="490791"/>
                  </a:lnTo>
                  <a:lnTo>
                    <a:pt x="335318" y="492061"/>
                  </a:lnTo>
                  <a:lnTo>
                    <a:pt x="334962" y="494601"/>
                  </a:lnTo>
                  <a:lnTo>
                    <a:pt x="334810" y="495363"/>
                  </a:lnTo>
                  <a:lnTo>
                    <a:pt x="334911" y="493331"/>
                  </a:lnTo>
                  <a:lnTo>
                    <a:pt x="330479" y="497141"/>
                  </a:lnTo>
                  <a:lnTo>
                    <a:pt x="326047" y="502221"/>
                  </a:lnTo>
                  <a:lnTo>
                    <a:pt x="315620" y="514921"/>
                  </a:lnTo>
                  <a:lnTo>
                    <a:pt x="297967" y="499681"/>
                  </a:lnTo>
                  <a:lnTo>
                    <a:pt x="297421" y="499681"/>
                  </a:lnTo>
                  <a:lnTo>
                    <a:pt x="297802" y="498411"/>
                  </a:lnTo>
                  <a:lnTo>
                    <a:pt x="303314" y="492061"/>
                  </a:lnTo>
                  <a:lnTo>
                    <a:pt x="304711" y="489521"/>
                  </a:lnTo>
                  <a:lnTo>
                    <a:pt x="306082" y="487019"/>
                  </a:lnTo>
                  <a:lnTo>
                    <a:pt x="315493" y="478091"/>
                  </a:lnTo>
                  <a:lnTo>
                    <a:pt x="320598" y="471741"/>
                  </a:lnTo>
                  <a:lnTo>
                    <a:pt x="322630" y="469201"/>
                  </a:lnTo>
                  <a:lnTo>
                    <a:pt x="324675" y="466661"/>
                  </a:lnTo>
                  <a:lnTo>
                    <a:pt x="333921" y="456501"/>
                  </a:lnTo>
                  <a:lnTo>
                    <a:pt x="343458" y="446341"/>
                  </a:lnTo>
                  <a:lnTo>
                    <a:pt x="342722" y="445071"/>
                  </a:lnTo>
                  <a:lnTo>
                    <a:pt x="345935" y="441261"/>
                  </a:lnTo>
                  <a:lnTo>
                    <a:pt x="346316" y="442531"/>
                  </a:lnTo>
                  <a:lnTo>
                    <a:pt x="347306" y="441261"/>
                  </a:lnTo>
                  <a:lnTo>
                    <a:pt x="355219" y="432371"/>
                  </a:lnTo>
                  <a:lnTo>
                    <a:pt x="363143" y="423481"/>
                  </a:lnTo>
                  <a:lnTo>
                    <a:pt x="369938" y="415861"/>
                  </a:lnTo>
                  <a:lnTo>
                    <a:pt x="392379" y="389191"/>
                  </a:lnTo>
                  <a:lnTo>
                    <a:pt x="414528" y="363791"/>
                  </a:lnTo>
                  <a:lnTo>
                    <a:pt x="436270" y="339661"/>
                  </a:lnTo>
                  <a:lnTo>
                    <a:pt x="439559" y="337121"/>
                  </a:lnTo>
                  <a:lnTo>
                    <a:pt x="447217" y="328231"/>
                  </a:lnTo>
                  <a:lnTo>
                    <a:pt x="449973" y="325691"/>
                  </a:lnTo>
                  <a:lnTo>
                    <a:pt x="456044" y="318071"/>
                  </a:lnTo>
                  <a:lnTo>
                    <a:pt x="462572" y="310451"/>
                  </a:lnTo>
                  <a:lnTo>
                    <a:pt x="469341" y="301561"/>
                  </a:lnTo>
                  <a:lnTo>
                    <a:pt x="476161" y="293941"/>
                  </a:lnTo>
                  <a:lnTo>
                    <a:pt x="475932" y="295211"/>
                  </a:lnTo>
                  <a:lnTo>
                    <a:pt x="476935" y="293941"/>
                  </a:lnTo>
                  <a:lnTo>
                    <a:pt x="479945" y="290131"/>
                  </a:lnTo>
                  <a:lnTo>
                    <a:pt x="480288" y="290131"/>
                  </a:lnTo>
                  <a:lnTo>
                    <a:pt x="481190" y="288861"/>
                  </a:lnTo>
                  <a:lnTo>
                    <a:pt x="483920" y="285051"/>
                  </a:lnTo>
                  <a:lnTo>
                    <a:pt x="485089" y="283781"/>
                  </a:lnTo>
                  <a:lnTo>
                    <a:pt x="488594" y="279971"/>
                  </a:lnTo>
                  <a:lnTo>
                    <a:pt x="493699" y="274891"/>
                  </a:lnTo>
                  <a:lnTo>
                    <a:pt x="496163" y="272351"/>
                  </a:lnTo>
                  <a:lnTo>
                    <a:pt x="497255" y="271081"/>
                  </a:lnTo>
                  <a:lnTo>
                    <a:pt x="499529" y="268541"/>
                  </a:lnTo>
                  <a:lnTo>
                    <a:pt x="505206" y="262191"/>
                  </a:lnTo>
                  <a:lnTo>
                    <a:pt x="507479" y="259651"/>
                  </a:lnTo>
                  <a:lnTo>
                    <a:pt x="478561" y="259651"/>
                  </a:lnTo>
                  <a:lnTo>
                    <a:pt x="477977" y="259651"/>
                  </a:lnTo>
                  <a:lnTo>
                    <a:pt x="477367" y="259651"/>
                  </a:lnTo>
                  <a:lnTo>
                    <a:pt x="474878" y="264731"/>
                  </a:lnTo>
                  <a:lnTo>
                    <a:pt x="475653" y="263461"/>
                  </a:lnTo>
                  <a:lnTo>
                    <a:pt x="476351" y="262191"/>
                  </a:lnTo>
                  <a:lnTo>
                    <a:pt x="477456" y="263461"/>
                  </a:lnTo>
                  <a:lnTo>
                    <a:pt x="475716" y="267271"/>
                  </a:lnTo>
                  <a:lnTo>
                    <a:pt x="473481" y="267271"/>
                  </a:lnTo>
                  <a:lnTo>
                    <a:pt x="471995" y="269633"/>
                  </a:lnTo>
                  <a:lnTo>
                    <a:pt x="469900" y="272351"/>
                  </a:lnTo>
                  <a:lnTo>
                    <a:pt x="469061" y="272351"/>
                  </a:lnTo>
                  <a:lnTo>
                    <a:pt x="467931" y="274891"/>
                  </a:lnTo>
                  <a:lnTo>
                    <a:pt x="467029" y="276161"/>
                  </a:lnTo>
                  <a:lnTo>
                    <a:pt x="466902" y="274891"/>
                  </a:lnTo>
                  <a:lnTo>
                    <a:pt x="465823" y="276161"/>
                  </a:lnTo>
                  <a:lnTo>
                    <a:pt x="466547" y="276161"/>
                  </a:lnTo>
                  <a:lnTo>
                    <a:pt x="464693" y="279971"/>
                  </a:lnTo>
                  <a:lnTo>
                    <a:pt x="461975" y="281241"/>
                  </a:lnTo>
                  <a:lnTo>
                    <a:pt x="461556" y="282511"/>
                  </a:lnTo>
                  <a:lnTo>
                    <a:pt x="460375" y="283781"/>
                  </a:lnTo>
                  <a:lnTo>
                    <a:pt x="459879" y="281241"/>
                  </a:lnTo>
                  <a:lnTo>
                    <a:pt x="459066" y="285051"/>
                  </a:lnTo>
                  <a:lnTo>
                    <a:pt x="457555" y="286321"/>
                  </a:lnTo>
                  <a:lnTo>
                    <a:pt x="456552" y="288861"/>
                  </a:lnTo>
                  <a:lnTo>
                    <a:pt x="456006" y="287591"/>
                  </a:lnTo>
                  <a:lnTo>
                    <a:pt x="456476" y="286321"/>
                  </a:lnTo>
                  <a:lnTo>
                    <a:pt x="446938" y="296570"/>
                  </a:lnTo>
                  <a:lnTo>
                    <a:pt x="446062" y="296570"/>
                  </a:lnTo>
                  <a:lnTo>
                    <a:pt x="446176" y="297751"/>
                  </a:lnTo>
                  <a:lnTo>
                    <a:pt x="446303" y="299021"/>
                  </a:lnTo>
                  <a:lnTo>
                    <a:pt x="440601" y="301561"/>
                  </a:lnTo>
                  <a:lnTo>
                    <a:pt x="442353" y="302831"/>
                  </a:lnTo>
                  <a:lnTo>
                    <a:pt x="439826" y="304101"/>
                  </a:lnTo>
                  <a:lnTo>
                    <a:pt x="436067" y="310451"/>
                  </a:lnTo>
                  <a:lnTo>
                    <a:pt x="435457" y="307911"/>
                  </a:lnTo>
                  <a:lnTo>
                    <a:pt x="429298" y="315531"/>
                  </a:lnTo>
                  <a:lnTo>
                    <a:pt x="428015" y="319341"/>
                  </a:lnTo>
                  <a:lnTo>
                    <a:pt x="427482" y="320725"/>
                  </a:lnTo>
                  <a:lnTo>
                    <a:pt x="419455" y="328231"/>
                  </a:lnTo>
                  <a:lnTo>
                    <a:pt x="415455" y="329501"/>
                  </a:lnTo>
                  <a:lnTo>
                    <a:pt x="408724" y="338391"/>
                  </a:lnTo>
                  <a:lnTo>
                    <a:pt x="403860" y="343471"/>
                  </a:lnTo>
                  <a:lnTo>
                    <a:pt x="392455" y="357441"/>
                  </a:lnTo>
                  <a:lnTo>
                    <a:pt x="386969" y="365061"/>
                  </a:lnTo>
                  <a:lnTo>
                    <a:pt x="380796" y="372681"/>
                  </a:lnTo>
                  <a:lnTo>
                    <a:pt x="376720" y="376491"/>
                  </a:lnTo>
                  <a:lnTo>
                    <a:pt x="375285" y="377863"/>
                  </a:lnTo>
                  <a:lnTo>
                    <a:pt x="370306" y="384111"/>
                  </a:lnTo>
                  <a:lnTo>
                    <a:pt x="365328" y="390461"/>
                  </a:lnTo>
                  <a:lnTo>
                    <a:pt x="360133" y="395541"/>
                  </a:lnTo>
                  <a:lnTo>
                    <a:pt x="359232" y="398081"/>
                  </a:lnTo>
                  <a:lnTo>
                    <a:pt x="353949" y="401891"/>
                  </a:lnTo>
                  <a:lnTo>
                    <a:pt x="349262" y="409511"/>
                  </a:lnTo>
                  <a:lnTo>
                    <a:pt x="342379" y="414591"/>
                  </a:lnTo>
                  <a:lnTo>
                    <a:pt x="341325" y="417131"/>
                  </a:lnTo>
                  <a:lnTo>
                    <a:pt x="340664" y="418452"/>
                  </a:lnTo>
                  <a:lnTo>
                    <a:pt x="341769" y="418452"/>
                  </a:lnTo>
                  <a:lnTo>
                    <a:pt x="339877" y="419671"/>
                  </a:lnTo>
                  <a:lnTo>
                    <a:pt x="337019" y="423481"/>
                  </a:lnTo>
                  <a:lnTo>
                    <a:pt x="336283" y="422211"/>
                  </a:lnTo>
                  <a:lnTo>
                    <a:pt x="336588" y="422211"/>
                  </a:lnTo>
                  <a:lnTo>
                    <a:pt x="335851" y="420941"/>
                  </a:lnTo>
                  <a:lnTo>
                    <a:pt x="332117" y="428561"/>
                  </a:lnTo>
                  <a:lnTo>
                    <a:pt x="331063" y="429069"/>
                  </a:lnTo>
                  <a:lnTo>
                    <a:pt x="328244" y="432371"/>
                  </a:lnTo>
                  <a:lnTo>
                    <a:pt x="328866" y="431101"/>
                  </a:lnTo>
                  <a:lnTo>
                    <a:pt x="320852" y="442531"/>
                  </a:lnTo>
                  <a:lnTo>
                    <a:pt x="313220" y="450151"/>
                  </a:lnTo>
                  <a:lnTo>
                    <a:pt x="305689" y="459041"/>
                  </a:lnTo>
                  <a:lnTo>
                    <a:pt x="298030" y="469201"/>
                  </a:lnTo>
                  <a:lnTo>
                    <a:pt x="298564" y="465391"/>
                  </a:lnTo>
                  <a:lnTo>
                    <a:pt x="296164" y="471741"/>
                  </a:lnTo>
                  <a:lnTo>
                    <a:pt x="294754" y="470471"/>
                  </a:lnTo>
                  <a:lnTo>
                    <a:pt x="290017" y="473011"/>
                  </a:lnTo>
                  <a:lnTo>
                    <a:pt x="289229" y="478091"/>
                  </a:lnTo>
                  <a:lnTo>
                    <a:pt x="287096" y="481901"/>
                  </a:lnTo>
                  <a:lnTo>
                    <a:pt x="283095" y="485711"/>
                  </a:lnTo>
                  <a:lnTo>
                    <a:pt x="281635" y="487019"/>
                  </a:lnTo>
                  <a:lnTo>
                    <a:pt x="281152" y="488251"/>
                  </a:lnTo>
                  <a:lnTo>
                    <a:pt x="280200" y="489521"/>
                  </a:lnTo>
                  <a:lnTo>
                    <a:pt x="280098" y="489851"/>
                  </a:lnTo>
                  <a:lnTo>
                    <a:pt x="277545" y="492061"/>
                  </a:lnTo>
                  <a:lnTo>
                    <a:pt x="275653" y="495871"/>
                  </a:lnTo>
                  <a:lnTo>
                    <a:pt x="275717" y="498411"/>
                  </a:lnTo>
                  <a:lnTo>
                    <a:pt x="275844" y="504761"/>
                  </a:lnTo>
                  <a:lnTo>
                    <a:pt x="277787" y="508571"/>
                  </a:lnTo>
                  <a:lnTo>
                    <a:pt x="281203" y="512381"/>
                  </a:lnTo>
                  <a:lnTo>
                    <a:pt x="281038" y="512381"/>
                  </a:lnTo>
                  <a:lnTo>
                    <a:pt x="274142" y="520001"/>
                  </a:lnTo>
                  <a:lnTo>
                    <a:pt x="269900" y="525081"/>
                  </a:lnTo>
                  <a:lnTo>
                    <a:pt x="265506" y="528891"/>
                  </a:lnTo>
                  <a:lnTo>
                    <a:pt x="263779" y="528891"/>
                  </a:lnTo>
                  <a:lnTo>
                    <a:pt x="261391" y="532701"/>
                  </a:lnTo>
                  <a:lnTo>
                    <a:pt x="259549" y="533971"/>
                  </a:lnTo>
                  <a:lnTo>
                    <a:pt x="258254" y="535241"/>
                  </a:lnTo>
                  <a:lnTo>
                    <a:pt x="256755" y="537781"/>
                  </a:lnTo>
                  <a:lnTo>
                    <a:pt x="254622" y="541591"/>
                  </a:lnTo>
                  <a:lnTo>
                    <a:pt x="253936" y="544131"/>
                  </a:lnTo>
                  <a:lnTo>
                    <a:pt x="253517" y="545401"/>
                  </a:lnTo>
                  <a:lnTo>
                    <a:pt x="252730" y="550481"/>
                  </a:lnTo>
                  <a:lnTo>
                    <a:pt x="253542" y="555561"/>
                  </a:lnTo>
                  <a:lnTo>
                    <a:pt x="255714" y="558101"/>
                  </a:lnTo>
                  <a:lnTo>
                    <a:pt x="255422" y="558101"/>
                  </a:lnTo>
                  <a:lnTo>
                    <a:pt x="255905" y="559371"/>
                  </a:lnTo>
                  <a:lnTo>
                    <a:pt x="256527" y="559371"/>
                  </a:lnTo>
                  <a:lnTo>
                    <a:pt x="257111" y="560641"/>
                  </a:lnTo>
                  <a:lnTo>
                    <a:pt x="256819" y="560641"/>
                  </a:lnTo>
                  <a:lnTo>
                    <a:pt x="255625" y="561911"/>
                  </a:lnTo>
                  <a:lnTo>
                    <a:pt x="257505" y="563181"/>
                  </a:lnTo>
                  <a:lnTo>
                    <a:pt x="256590" y="565721"/>
                  </a:lnTo>
                  <a:lnTo>
                    <a:pt x="255104" y="565721"/>
                  </a:lnTo>
                  <a:lnTo>
                    <a:pt x="254342" y="566991"/>
                  </a:lnTo>
                  <a:lnTo>
                    <a:pt x="253199" y="568261"/>
                  </a:lnTo>
                  <a:lnTo>
                    <a:pt x="252920" y="569531"/>
                  </a:lnTo>
                  <a:lnTo>
                    <a:pt x="252755" y="570801"/>
                  </a:lnTo>
                  <a:lnTo>
                    <a:pt x="252780" y="572071"/>
                  </a:lnTo>
                  <a:lnTo>
                    <a:pt x="252882" y="573341"/>
                  </a:lnTo>
                  <a:lnTo>
                    <a:pt x="252310" y="574611"/>
                  </a:lnTo>
                  <a:lnTo>
                    <a:pt x="251180" y="575881"/>
                  </a:lnTo>
                  <a:lnTo>
                    <a:pt x="249631" y="575881"/>
                  </a:lnTo>
                  <a:lnTo>
                    <a:pt x="248602" y="574611"/>
                  </a:lnTo>
                  <a:lnTo>
                    <a:pt x="249377" y="575881"/>
                  </a:lnTo>
                  <a:lnTo>
                    <a:pt x="249440" y="577151"/>
                  </a:lnTo>
                  <a:lnTo>
                    <a:pt x="248234" y="577151"/>
                  </a:lnTo>
                  <a:lnTo>
                    <a:pt x="246913" y="578421"/>
                  </a:lnTo>
                  <a:lnTo>
                    <a:pt x="247650" y="578421"/>
                  </a:lnTo>
                  <a:lnTo>
                    <a:pt x="247929" y="578713"/>
                  </a:lnTo>
                  <a:lnTo>
                    <a:pt x="247751" y="578434"/>
                  </a:lnTo>
                  <a:lnTo>
                    <a:pt x="248437" y="578421"/>
                  </a:lnTo>
                  <a:lnTo>
                    <a:pt x="247954" y="579691"/>
                  </a:lnTo>
                  <a:lnTo>
                    <a:pt x="249008" y="579691"/>
                  </a:lnTo>
                  <a:lnTo>
                    <a:pt x="250659" y="580961"/>
                  </a:lnTo>
                  <a:lnTo>
                    <a:pt x="251206" y="580961"/>
                  </a:lnTo>
                  <a:lnTo>
                    <a:pt x="251142" y="584771"/>
                  </a:lnTo>
                  <a:lnTo>
                    <a:pt x="250012" y="586041"/>
                  </a:lnTo>
                  <a:lnTo>
                    <a:pt x="249440" y="584771"/>
                  </a:lnTo>
                  <a:lnTo>
                    <a:pt x="249161" y="587311"/>
                  </a:lnTo>
                  <a:lnTo>
                    <a:pt x="248373" y="587311"/>
                  </a:lnTo>
                  <a:lnTo>
                    <a:pt x="247777" y="588581"/>
                  </a:lnTo>
                  <a:lnTo>
                    <a:pt x="248094" y="588581"/>
                  </a:lnTo>
                  <a:lnTo>
                    <a:pt x="248005" y="589851"/>
                  </a:lnTo>
                  <a:lnTo>
                    <a:pt x="247624" y="591121"/>
                  </a:lnTo>
                  <a:lnTo>
                    <a:pt x="246862" y="592391"/>
                  </a:lnTo>
                  <a:lnTo>
                    <a:pt x="246456" y="592391"/>
                  </a:lnTo>
                  <a:lnTo>
                    <a:pt x="244119" y="594931"/>
                  </a:lnTo>
                  <a:lnTo>
                    <a:pt x="244983" y="597471"/>
                  </a:lnTo>
                  <a:lnTo>
                    <a:pt x="243928" y="601281"/>
                  </a:lnTo>
                  <a:lnTo>
                    <a:pt x="244436" y="601281"/>
                  </a:lnTo>
                  <a:lnTo>
                    <a:pt x="243522" y="602551"/>
                  </a:lnTo>
                  <a:lnTo>
                    <a:pt x="242443" y="601281"/>
                  </a:lnTo>
                  <a:lnTo>
                    <a:pt x="243395" y="603821"/>
                  </a:lnTo>
                  <a:lnTo>
                    <a:pt x="242290" y="603821"/>
                  </a:lnTo>
                  <a:lnTo>
                    <a:pt x="241439" y="605091"/>
                  </a:lnTo>
                  <a:lnTo>
                    <a:pt x="240360" y="606361"/>
                  </a:lnTo>
                  <a:lnTo>
                    <a:pt x="239204" y="606361"/>
                  </a:lnTo>
                  <a:lnTo>
                    <a:pt x="239204" y="612711"/>
                  </a:lnTo>
                  <a:lnTo>
                    <a:pt x="238353" y="612711"/>
                  </a:lnTo>
                  <a:lnTo>
                    <a:pt x="239064" y="611657"/>
                  </a:lnTo>
                  <a:lnTo>
                    <a:pt x="239204" y="612711"/>
                  </a:lnTo>
                  <a:lnTo>
                    <a:pt x="239204" y="606361"/>
                  </a:lnTo>
                  <a:lnTo>
                    <a:pt x="238048" y="606361"/>
                  </a:lnTo>
                  <a:lnTo>
                    <a:pt x="239166" y="607631"/>
                  </a:lnTo>
                  <a:lnTo>
                    <a:pt x="237515" y="607631"/>
                  </a:lnTo>
                  <a:lnTo>
                    <a:pt x="237769" y="609053"/>
                  </a:lnTo>
                  <a:lnTo>
                    <a:pt x="236766" y="609053"/>
                  </a:lnTo>
                  <a:lnTo>
                    <a:pt x="237490" y="611530"/>
                  </a:lnTo>
                  <a:lnTo>
                    <a:pt x="237337" y="610171"/>
                  </a:lnTo>
                  <a:lnTo>
                    <a:pt x="239052" y="611530"/>
                  </a:lnTo>
                  <a:lnTo>
                    <a:pt x="237490" y="611530"/>
                  </a:lnTo>
                  <a:lnTo>
                    <a:pt x="236270" y="611530"/>
                  </a:lnTo>
                  <a:lnTo>
                    <a:pt x="233781" y="609053"/>
                  </a:lnTo>
                  <a:lnTo>
                    <a:pt x="233476" y="609053"/>
                  </a:lnTo>
                  <a:lnTo>
                    <a:pt x="231101" y="611530"/>
                  </a:lnTo>
                  <a:lnTo>
                    <a:pt x="225539" y="611530"/>
                  </a:lnTo>
                  <a:lnTo>
                    <a:pt x="222300" y="613981"/>
                  </a:lnTo>
                  <a:lnTo>
                    <a:pt x="224320" y="611530"/>
                  </a:lnTo>
                  <a:lnTo>
                    <a:pt x="215811" y="611530"/>
                  </a:lnTo>
                  <a:lnTo>
                    <a:pt x="190042" y="615251"/>
                  </a:lnTo>
                  <a:lnTo>
                    <a:pt x="187756" y="615251"/>
                  </a:lnTo>
                  <a:lnTo>
                    <a:pt x="184378" y="617791"/>
                  </a:lnTo>
                  <a:lnTo>
                    <a:pt x="179603" y="616521"/>
                  </a:lnTo>
                  <a:lnTo>
                    <a:pt x="177698" y="619061"/>
                  </a:lnTo>
                  <a:lnTo>
                    <a:pt x="176911" y="620331"/>
                  </a:lnTo>
                  <a:lnTo>
                    <a:pt x="255943" y="620331"/>
                  </a:lnTo>
                  <a:lnTo>
                    <a:pt x="257644" y="617791"/>
                  </a:lnTo>
                  <a:lnTo>
                    <a:pt x="259295" y="615251"/>
                  </a:lnTo>
                  <a:lnTo>
                    <a:pt x="259702" y="613981"/>
                  </a:lnTo>
                  <a:lnTo>
                    <a:pt x="260934" y="610171"/>
                  </a:lnTo>
                  <a:lnTo>
                    <a:pt x="261759" y="607631"/>
                  </a:lnTo>
                  <a:lnTo>
                    <a:pt x="263575" y="602551"/>
                  </a:lnTo>
                  <a:lnTo>
                    <a:pt x="264020" y="601281"/>
                  </a:lnTo>
                  <a:lnTo>
                    <a:pt x="268338" y="587311"/>
                  </a:lnTo>
                  <a:lnTo>
                    <a:pt x="268782" y="586041"/>
                  </a:lnTo>
                  <a:lnTo>
                    <a:pt x="270560" y="580961"/>
                  </a:lnTo>
                  <a:lnTo>
                    <a:pt x="271843" y="577151"/>
                  </a:lnTo>
                  <a:lnTo>
                    <a:pt x="272046" y="577151"/>
                  </a:lnTo>
                  <a:lnTo>
                    <a:pt x="272313" y="575881"/>
                  </a:lnTo>
                  <a:lnTo>
                    <a:pt x="273278" y="575881"/>
                  </a:lnTo>
                  <a:lnTo>
                    <a:pt x="273723" y="577151"/>
                  </a:lnTo>
                  <a:lnTo>
                    <a:pt x="274523" y="577151"/>
                  </a:lnTo>
                  <a:lnTo>
                    <a:pt x="277495" y="579691"/>
                  </a:lnTo>
                  <a:lnTo>
                    <a:pt x="279450" y="582231"/>
                  </a:lnTo>
                  <a:lnTo>
                    <a:pt x="281317" y="583501"/>
                  </a:lnTo>
                  <a:lnTo>
                    <a:pt x="282994" y="586041"/>
                  </a:lnTo>
                  <a:lnTo>
                    <a:pt x="283578" y="588581"/>
                  </a:lnTo>
                  <a:lnTo>
                    <a:pt x="300101" y="601281"/>
                  </a:lnTo>
                  <a:lnTo>
                    <a:pt x="301904" y="602551"/>
                  </a:lnTo>
                  <a:lnTo>
                    <a:pt x="301244" y="600011"/>
                  </a:lnTo>
                  <a:lnTo>
                    <a:pt x="304190" y="602551"/>
                  </a:lnTo>
                  <a:lnTo>
                    <a:pt x="307086" y="605091"/>
                  </a:lnTo>
                  <a:lnTo>
                    <a:pt x="309892" y="607631"/>
                  </a:lnTo>
                  <a:lnTo>
                    <a:pt x="313791" y="613981"/>
                  </a:lnTo>
                  <a:lnTo>
                    <a:pt x="320116" y="617791"/>
                  </a:lnTo>
                  <a:lnTo>
                    <a:pt x="325780" y="622871"/>
                  </a:lnTo>
                  <a:lnTo>
                    <a:pt x="318719" y="626681"/>
                  </a:lnTo>
                  <a:lnTo>
                    <a:pt x="311861" y="628738"/>
                  </a:lnTo>
                  <a:lnTo>
                    <a:pt x="311861" y="650811"/>
                  </a:lnTo>
                  <a:lnTo>
                    <a:pt x="310248" y="652081"/>
                  </a:lnTo>
                  <a:lnTo>
                    <a:pt x="309372" y="652081"/>
                  </a:lnTo>
                  <a:lnTo>
                    <a:pt x="311861" y="650811"/>
                  </a:lnTo>
                  <a:lnTo>
                    <a:pt x="311861" y="628738"/>
                  </a:lnTo>
                  <a:lnTo>
                    <a:pt x="306006" y="630491"/>
                  </a:lnTo>
                  <a:lnTo>
                    <a:pt x="277723" y="645731"/>
                  </a:lnTo>
                  <a:lnTo>
                    <a:pt x="276364" y="648271"/>
                  </a:lnTo>
                  <a:lnTo>
                    <a:pt x="269544" y="649541"/>
                  </a:lnTo>
                  <a:lnTo>
                    <a:pt x="263715" y="655891"/>
                  </a:lnTo>
                  <a:lnTo>
                    <a:pt x="256413" y="657237"/>
                  </a:lnTo>
                  <a:lnTo>
                    <a:pt x="256832" y="657237"/>
                  </a:lnTo>
                  <a:lnTo>
                    <a:pt x="257263" y="658431"/>
                  </a:lnTo>
                  <a:lnTo>
                    <a:pt x="254825" y="658431"/>
                  </a:lnTo>
                  <a:lnTo>
                    <a:pt x="247675" y="662241"/>
                  </a:lnTo>
                  <a:lnTo>
                    <a:pt x="245452" y="662241"/>
                  </a:lnTo>
                  <a:lnTo>
                    <a:pt x="243268" y="660971"/>
                  </a:lnTo>
                  <a:lnTo>
                    <a:pt x="242468" y="659701"/>
                  </a:lnTo>
                  <a:lnTo>
                    <a:pt x="241782" y="658431"/>
                  </a:lnTo>
                  <a:lnTo>
                    <a:pt x="242316" y="658431"/>
                  </a:lnTo>
                  <a:lnTo>
                    <a:pt x="242760" y="657237"/>
                  </a:lnTo>
                  <a:lnTo>
                    <a:pt x="243967" y="654621"/>
                  </a:lnTo>
                  <a:lnTo>
                    <a:pt x="244767" y="652081"/>
                  </a:lnTo>
                  <a:lnTo>
                    <a:pt x="245592" y="650811"/>
                  </a:lnTo>
                  <a:lnTo>
                    <a:pt x="246468" y="648271"/>
                  </a:lnTo>
                  <a:lnTo>
                    <a:pt x="247802" y="647001"/>
                  </a:lnTo>
                  <a:lnTo>
                    <a:pt x="248907" y="643191"/>
                  </a:lnTo>
                  <a:lnTo>
                    <a:pt x="250075" y="642023"/>
                  </a:lnTo>
                  <a:lnTo>
                    <a:pt x="250240" y="640651"/>
                  </a:lnTo>
                  <a:lnTo>
                    <a:pt x="250304" y="639381"/>
                  </a:lnTo>
                  <a:lnTo>
                    <a:pt x="250367" y="638111"/>
                  </a:lnTo>
                  <a:lnTo>
                    <a:pt x="250444" y="636841"/>
                  </a:lnTo>
                  <a:lnTo>
                    <a:pt x="251409" y="634301"/>
                  </a:lnTo>
                  <a:lnTo>
                    <a:pt x="252857" y="630491"/>
                  </a:lnTo>
                  <a:lnTo>
                    <a:pt x="253339" y="629221"/>
                  </a:lnTo>
                  <a:lnTo>
                    <a:pt x="254304" y="626681"/>
                  </a:lnTo>
                  <a:lnTo>
                    <a:pt x="254901" y="624141"/>
                  </a:lnTo>
                  <a:lnTo>
                    <a:pt x="255181" y="624141"/>
                  </a:lnTo>
                  <a:lnTo>
                    <a:pt x="255104" y="621601"/>
                  </a:lnTo>
                  <a:lnTo>
                    <a:pt x="175133" y="621601"/>
                  </a:lnTo>
                  <a:lnTo>
                    <a:pt x="170713" y="621601"/>
                  </a:lnTo>
                  <a:lnTo>
                    <a:pt x="169011" y="624141"/>
                  </a:lnTo>
                  <a:lnTo>
                    <a:pt x="165544" y="624141"/>
                  </a:lnTo>
                  <a:lnTo>
                    <a:pt x="163753" y="622871"/>
                  </a:lnTo>
                  <a:lnTo>
                    <a:pt x="157073" y="629221"/>
                  </a:lnTo>
                  <a:lnTo>
                    <a:pt x="156324" y="627951"/>
                  </a:lnTo>
                  <a:lnTo>
                    <a:pt x="151612" y="627951"/>
                  </a:lnTo>
                  <a:lnTo>
                    <a:pt x="148615" y="631761"/>
                  </a:lnTo>
                  <a:lnTo>
                    <a:pt x="143586" y="633107"/>
                  </a:lnTo>
                  <a:lnTo>
                    <a:pt x="143827" y="633107"/>
                  </a:lnTo>
                  <a:lnTo>
                    <a:pt x="141909" y="636841"/>
                  </a:lnTo>
                  <a:lnTo>
                    <a:pt x="140042" y="639381"/>
                  </a:lnTo>
                  <a:lnTo>
                    <a:pt x="138290" y="643191"/>
                  </a:lnTo>
                  <a:lnTo>
                    <a:pt x="144106" y="648271"/>
                  </a:lnTo>
                  <a:lnTo>
                    <a:pt x="153670" y="648271"/>
                  </a:lnTo>
                  <a:lnTo>
                    <a:pt x="156692" y="647001"/>
                  </a:lnTo>
                  <a:lnTo>
                    <a:pt x="159854" y="645731"/>
                  </a:lnTo>
                  <a:lnTo>
                    <a:pt x="162953" y="643191"/>
                  </a:lnTo>
                  <a:lnTo>
                    <a:pt x="165836" y="642023"/>
                  </a:lnTo>
                  <a:lnTo>
                    <a:pt x="172605" y="639381"/>
                  </a:lnTo>
                  <a:lnTo>
                    <a:pt x="175336" y="638111"/>
                  </a:lnTo>
                  <a:lnTo>
                    <a:pt x="178219" y="638111"/>
                  </a:lnTo>
                  <a:lnTo>
                    <a:pt x="180987" y="636841"/>
                  </a:lnTo>
                  <a:lnTo>
                    <a:pt x="186550" y="636841"/>
                  </a:lnTo>
                  <a:lnTo>
                    <a:pt x="189382" y="635571"/>
                  </a:lnTo>
                  <a:lnTo>
                    <a:pt x="199339" y="634301"/>
                  </a:lnTo>
                  <a:lnTo>
                    <a:pt x="209435" y="631761"/>
                  </a:lnTo>
                  <a:lnTo>
                    <a:pt x="229882" y="631761"/>
                  </a:lnTo>
                  <a:lnTo>
                    <a:pt x="230555" y="631215"/>
                  </a:lnTo>
                  <a:lnTo>
                    <a:pt x="231114" y="634301"/>
                  </a:lnTo>
                  <a:lnTo>
                    <a:pt x="229374" y="633107"/>
                  </a:lnTo>
                  <a:lnTo>
                    <a:pt x="229247" y="633107"/>
                  </a:lnTo>
                  <a:lnTo>
                    <a:pt x="227914" y="636841"/>
                  </a:lnTo>
                  <a:lnTo>
                    <a:pt x="229235" y="638111"/>
                  </a:lnTo>
                  <a:lnTo>
                    <a:pt x="227609" y="640651"/>
                  </a:lnTo>
                  <a:lnTo>
                    <a:pt x="226618" y="642023"/>
                  </a:lnTo>
                  <a:lnTo>
                    <a:pt x="224536" y="643191"/>
                  </a:lnTo>
                  <a:lnTo>
                    <a:pt x="223685" y="647001"/>
                  </a:lnTo>
                  <a:lnTo>
                    <a:pt x="222567" y="649541"/>
                  </a:lnTo>
                  <a:lnTo>
                    <a:pt x="219570" y="658431"/>
                  </a:lnTo>
                  <a:lnTo>
                    <a:pt x="220421" y="666051"/>
                  </a:lnTo>
                  <a:lnTo>
                    <a:pt x="227787" y="672401"/>
                  </a:lnTo>
                  <a:lnTo>
                    <a:pt x="228053" y="673671"/>
                  </a:lnTo>
                  <a:lnTo>
                    <a:pt x="228498" y="673671"/>
                  </a:lnTo>
                  <a:lnTo>
                    <a:pt x="229260" y="674941"/>
                  </a:lnTo>
                  <a:lnTo>
                    <a:pt x="229539" y="674941"/>
                  </a:lnTo>
                  <a:lnTo>
                    <a:pt x="229844" y="676211"/>
                  </a:lnTo>
                  <a:lnTo>
                    <a:pt x="229997" y="676211"/>
                  </a:lnTo>
                  <a:lnTo>
                    <a:pt x="231076" y="677481"/>
                  </a:lnTo>
                  <a:lnTo>
                    <a:pt x="231673" y="677481"/>
                  </a:lnTo>
                  <a:lnTo>
                    <a:pt x="233476" y="678751"/>
                  </a:lnTo>
                  <a:lnTo>
                    <a:pt x="236512" y="681291"/>
                  </a:lnTo>
                  <a:lnTo>
                    <a:pt x="239750" y="682561"/>
                  </a:lnTo>
                  <a:lnTo>
                    <a:pt x="242671" y="683831"/>
                  </a:lnTo>
                  <a:lnTo>
                    <a:pt x="243878" y="682561"/>
                  </a:lnTo>
                  <a:lnTo>
                    <a:pt x="244449" y="682561"/>
                  </a:lnTo>
                  <a:lnTo>
                    <a:pt x="246329" y="683831"/>
                  </a:lnTo>
                  <a:lnTo>
                    <a:pt x="249034" y="683831"/>
                  </a:lnTo>
                  <a:lnTo>
                    <a:pt x="251548" y="682561"/>
                  </a:lnTo>
                  <a:lnTo>
                    <a:pt x="254063" y="681291"/>
                  </a:lnTo>
                  <a:lnTo>
                    <a:pt x="257314" y="680021"/>
                  </a:lnTo>
                  <a:lnTo>
                    <a:pt x="258660" y="680021"/>
                  </a:lnTo>
                  <a:lnTo>
                    <a:pt x="259181" y="678751"/>
                  </a:lnTo>
                  <a:lnTo>
                    <a:pt x="258851" y="677481"/>
                  </a:lnTo>
                  <a:lnTo>
                    <a:pt x="259905" y="677481"/>
                  </a:lnTo>
                  <a:lnTo>
                    <a:pt x="261353" y="676211"/>
                  </a:lnTo>
                  <a:lnTo>
                    <a:pt x="261823" y="677481"/>
                  </a:lnTo>
                  <a:lnTo>
                    <a:pt x="261658" y="677481"/>
                  </a:lnTo>
                  <a:lnTo>
                    <a:pt x="262128" y="678751"/>
                  </a:lnTo>
                  <a:lnTo>
                    <a:pt x="263956" y="676211"/>
                  </a:lnTo>
                  <a:lnTo>
                    <a:pt x="264261" y="676211"/>
                  </a:lnTo>
                  <a:lnTo>
                    <a:pt x="265976" y="674941"/>
                  </a:lnTo>
                  <a:lnTo>
                    <a:pt x="265671" y="676211"/>
                  </a:lnTo>
                  <a:lnTo>
                    <a:pt x="271246" y="669861"/>
                  </a:lnTo>
                  <a:lnTo>
                    <a:pt x="276364" y="671144"/>
                  </a:lnTo>
                  <a:lnTo>
                    <a:pt x="277685" y="669861"/>
                  </a:lnTo>
                  <a:lnTo>
                    <a:pt x="281647" y="666051"/>
                  </a:lnTo>
                  <a:lnTo>
                    <a:pt x="281470" y="667321"/>
                  </a:lnTo>
                  <a:lnTo>
                    <a:pt x="282016" y="666051"/>
                  </a:lnTo>
                  <a:lnTo>
                    <a:pt x="282575" y="664781"/>
                  </a:lnTo>
                  <a:lnTo>
                    <a:pt x="283413" y="666051"/>
                  </a:lnTo>
                  <a:lnTo>
                    <a:pt x="286004" y="667321"/>
                  </a:lnTo>
                  <a:lnTo>
                    <a:pt x="286080" y="666051"/>
                  </a:lnTo>
                  <a:lnTo>
                    <a:pt x="286169" y="664781"/>
                  </a:lnTo>
                  <a:lnTo>
                    <a:pt x="286258" y="663511"/>
                  </a:lnTo>
                  <a:lnTo>
                    <a:pt x="287324" y="662241"/>
                  </a:lnTo>
                  <a:lnTo>
                    <a:pt x="287540" y="662571"/>
                  </a:lnTo>
                  <a:lnTo>
                    <a:pt x="288264" y="662139"/>
                  </a:lnTo>
                  <a:lnTo>
                    <a:pt x="288518" y="661936"/>
                  </a:lnTo>
                  <a:lnTo>
                    <a:pt x="288645" y="661809"/>
                  </a:lnTo>
                  <a:lnTo>
                    <a:pt x="288290" y="661746"/>
                  </a:lnTo>
                  <a:lnTo>
                    <a:pt x="289775" y="660971"/>
                  </a:lnTo>
                  <a:lnTo>
                    <a:pt x="289306" y="663511"/>
                  </a:lnTo>
                  <a:lnTo>
                    <a:pt x="290220" y="660971"/>
                  </a:lnTo>
                  <a:lnTo>
                    <a:pt x="290690" y="659701"/>
                  </a:lnTo>
                  <a:lnTo>
                    <a:pt x="290220" y="660971"/>
                  </a:lnTo>
                  <a:lnTo>
                    <a:pt x="297078" y="659701"/>
                  </a:lnTo>
                  <a:lnTo>
                    <a:pt x="304393" y="654621"/>
                  </a:lnTo>
                  <a:lnTo>
                    <a:pt x="307301" y="653135"/>
                  </a:lnTo>
                  <a:lnTo>
                    <a:pt x="307035" y="653351"/>
                  </a:lnTo>
                  <a:lnTo>
                    <a:pt x="309600" y="654621"/>
                  </a:lnTo>
                  <a:lnTo>
                    <a:pt x="316712" y="659701"/>
                  </a:lnTo>
                  <a:lnTo>
                    <a:pt x="323977" y="664781"/>
                  </a:lnTo>
                  <a:lnTo>
                    <a:pt x="325526" y="667321"/>
                  </a:lnTo>
                  <a:lnTo>
                    <a:pt x="331812" y="669861"/>
                  </a:lnTo>
                  <a:lnTo>
                    <a:pt x="333032" y="671233"/>
                  </a:lnTo>
                  <a:lnTo>
                    <a:pt x="333235" y="671233"/>
                  </a:lnTo>
                  <a:lnTo>
                    <a:pt x="340499" y="673671"/>
                  </a:lnTo>
                  <a:lnTo>
                    <a:pt x="344106" y="674941"/>
                  </a:lnTo>
                  <a:lnTo>
                    <a:pt x="354965" y="680021"/>
                  </a:lnTo>
                  <a:lnTo>
                    <a:pt x="358114" y="680021"/>
                  </a:lnTo>
                  <a:lnTo>
                    <a:pt x="358190" y="681291"/>
                  </a:lnTo>
                  <a:lnTo>
                    <a:pt x="362305" y="681291"/>
                  </a:lnTo>
                  <a:lnTo>
                    <a:pt x="367957" y="683831"/>
                  </a:lnTo>
                  <a:lnTo>
                    <a:pt x="372757" y="685101"/>
                  </a:lnTo>
                  <a:lnTo>
                    <a:pt x="372452" y="685101"/>
                  </a:lnTo>
                  <a:lnTo>
                    <a:pt x="383019" y="687641"/>
                  </a:lnTo>
                  <a:lnTo>
                    <a:pt x="393573" y="688911"/>
                  </a:lnTo>
                  <a:lnTo>
                    <a:pt x="424942" y="688911"/>
                  </a:lnTo>
                  <a:lnTo>
                    <a:pt x="445757" y="686371"/>
                  </a:lnTo>
                  <a:lnTo>
                    <a:pt x="456298" y="683831"/>
                  </a:lnTo>
                  <a:lnTo>
                    <a:pt x="466547" y="682561"/>
                  </a:lnTo>
                  <a:lnTo>
                    <a:pt x="476859" y="678751"/>
                  </a:lnTo>
                  <a:lnTo>
                    <a:pt x="489889" y="672401"/>
                  </a:lnTo>
                  <a:lnTo>
                    <a:pt x="495147" y="669861"/>
                  </a:lnTo>
                  <a:lnTo>
                    <a:pt x="497789" y="668591"/>
                  </a:lnTo>
                  <a:lnTo>
                    <a:pt x="503567" y="666051"/>
                  </a:lnTo>
                  <a:lnTo>
                    <a:pt x="505980" y="664781"/>
                  </a:lnTo>
                  <a:lnTo>
                    <a:pt x="508381" y="663511"/>
                  </a:lnTo>
                  <a:lnTo>
                    <a:pt x="460844" y="663511"/>
                  </a:lnTo>
                  <a:lnTo>
                    <a:pt x="455764" y="663511"/>
                  </a:lnTo>
                  <a:lnTo>
                    <a:pt x="451015" y="664781"/>
                  </a:lnTo>
                  <a:lnTo>
                    <a:pt x="447890" y="663511"/>
                  </a:lnTo>
                  <a:lnTo>
                    <a:pt x="447535" y="664781"/>
                  </a:lnTo>
                  <a:lnTo>
                    <a:pt x="446570" y="664781"/>
                  </a:lnTo>
                  <a:lnTo>
                    <a:pt x="444792" y="663511"/>
                  </a:lnTo>
                  <a:lnTo>
                    <a:pt x="444690" y="666051"/>
                  </a:lnTo>
                  <a:lnTo>
                    <a:pt x="441490" y="666051"/>
                  </a:lnTo>
                  <a:lnTo>
                    <a:pt x="440817" y="667321"/>
                  </a:lnTo>
                  <a:lnTo>
                    <a:pt x="435940" y="667321"/>
                  </a:lnTo>
                  <a:lnTo>
                    <a:pt x="439166" y="668591"/>
                  </a:lnTo>
                  <a:lnTo>
                    <a:pt x="435673" y="668591"/>
                  </a:lnTo>
                  <a:lnTo>
                    <a:pt x="434467" y="667321"/>
                  </a:lnTo>
                  <a:lnTo>
                    <a:pt x="434581" y="668591"/>
                  </a:lnTo>
                  <a:lnTo>
                    <a:pt x="434695" y="669861"/>
                  </a:lnTo>
                  <a:lnTo>
                    <a:pt x="432993" y="669861"/>
                  </a:lnTo>
                  <a:lnTo>
                    <a:pt x="431114" y="668591"/>
                  </a:lnTo>
                  <a:lnTo>
                    <a:pt x="428040" y="667321"/>
                  </a:lnTo>
                  <a:lnTo>
                    <a:pt x="427723" y="669861"/>
                  </a:lnTo>
                  <a:lnTo>
                    <a:pt x="423341" y="669861"/>
                  </a:lnTo>
                  <a:lnTo>
                    <a:pt x="421208" y="668591"/>
                  </a:lnTo>
                  <a:lnTo>
                    <a:pt x="420293" y="667499"/>
                  </a:lnTo>
                  <a:lnTo>
                    <a:pt x="418172" y="668591"/>
                  </a:lnTo>
                  <a:lnTo>
                    <a:pt x="417817" y="667499"/>
                  </a:lnTo>
                  <a:lnTo>
                    <a:pt x="417766" y="667321"/>
                  </a:lnTo>
                  <a:lnTo>
                    <a:pt x="418553" y="667321"/>
                  </a:lnTo>
                  <a:lnTo>
                    <a:pt x="416331" y="666051"/>
                  </a:lnTo>
                  <a:lnTo>
                    <a:pt x="417220" y="667321"/>
                  </a:lnTo>
                  <a:lnTo>
                    <a:pt x="415544" y="667321"/>
                  </a:lnTo>
                  <a:lnTo>
                    <a:pt x="415086" y="668591"/>
                  </a:lnTo>
                  <a:lnTo>
                    <a:pt x="414502" y="671233"/>
                  </a:lnTo>
                  <a:lnTo>
                    <a:pt x="412838" y="672401"/>
                  </a:lnTo>
                  <a:lnTo>
                    <a:pt x="410832" y="672401"/>
                  </a:lnTo>
                  <a:lnTo>
                    <a:pt x="408978" y="671233"/>
                  </a:lnTo>
                  <a:lnTo>
                    <a:pt x="406577" y="671233"/>
                  </a:lnTo>
                  <a:lnTo>
                    <a:pt x="406476" y="669861"/>
                  </a:lnTo>
                  <a:lnTo>
                    <a:pt x="403288" y="669861"/>
                  </a:lnTo>
                  <a:lnTo>
                    <a:pt x="403733" y="671233"/>
                  </a:lnTo>
                  <a:lnTo>
                    <a:pt x="400558" y="671233"/>
                  </a:lnTo>
                  <a:lnTo>
                    <a:pt x="399199" y="669861"/>
                  </a:lnTo>
                  <a:lnTo>
                    <a:pt x="395389" y="668591"/>
                  </a:lnTo>
                  <a:lnTo>
                    <a:pt x="391998" y="669861"/>
                  </a:lnTo>
                  <a:lnTo>
                    <a:pt x="387337" y="668591"/>
                  </a:lnTo>
                  <a:lnTo>
                    <a:pt x="388086" y="668591"/>
                  </a:lnTo>
                  <a:lnTo>
                    <a:pt x="386676" y="667321"/>
                  </a:lnTo>
                  <a:lnTo>
                    <a:pt x="387426" y="669861"/>
                  </a:lnTo>
                  <a:lnTo>
                    <a:pt x="385635" y="668591"/>
                  </a:lnTo>
                  <a:lnTo>
                    <a:pt x="385737" y="667321"/>
                  </a:lnTo>
                  <a:lnTo>
                    <a:pt x="383832" y="668591"/>
                  </a:lnTo>
                  <a:lnTo>
                    <a:pt x="383705" y="667499"/>
                  </a:lnTo>
                  <a:lnTo>
                    <a:pt x="383692" y="667321"/>
                  </a:lnTo>
                  <a:lnTo>
                    <a:pt x="382701" y="666051"/>
                  </a:lnTo>
                  <a:lnTo>
                    <a:pt x="382930" y="667321"/>
                  </a:lnTo>
                  <a:lnTo>
                    <a:pt x="380898" y="667321"/>
                  </a:lnTo>
                  <a:lnTo>
                    <a:pt x="378688" y="666051"/>
                  </a:lnTo>
                  <a:lnTo>
                    <a:pt x="379895" y="664781"/>
                  </a:lnTo>
                  <a:lnTo>
                    <a:pt x="380377" y="663511"/>
                  </a:lnTo>
                  <a:lnTo>
                    <a:pt x="378574" y="664781"/>
                  </a:lnTo>
                  <a:lnTo>
                    <a:pt x="378561" y="663511"/>
                  </a:lnTo>
                  <a:lnTo>
                    <a:pt x="377088" y="664781"/>
                  </a:lnTo>
                  <a:lnTo>
                    <a:pt x="377494" y="663511"/>
                  </a:lnTo>
                  <a:lnTo>
                    <a:pt x="375323" y="663511"/>
                  </a:lnTo>
                  <a:lnTo>
                    <a:pt x="375272" y="662241"/>
                  </a:lnTo>
                  <a:lnTo>
                    <a:pt x="372783" y="662241"/>
                  </a:lnTo>
                  <a:lnTo>
                    <a:pt x="371538" y="663511"/>
                  </a:lnTo>
                  <a:lnTo>
                    <a:pt x="373684" y="663511"/>
                  </a:lnTo>
                  <a:lnTo>
                    <a:pt x="372960" y="664781"/>
                  </a:lnTo>
                  <a:lnTo>
                    <a:pt x="370535" y="666051"/>
                  </a:lnTo>
                  <a:lnTo>
                    <a:pt x="370243" y="663511"/>
                  </a:lnTo>
                  <a:lnTo>
                    <a:pt x="367296" y="663511"/>
                  </a:lnTo>
                  <a:lnTo>
                    <a:pt x="367398" y="662241"/>
                  </a:lnTo>
                  <a:lnTo>
                    <a:pt x="366191" y="660971"/>
                  </a:lnTo>
                  <a:lnTo>
                    <a:pt x="366979" y="662241"/>
                  </a:lnTo>
                  <a:lnTo>
                    <a:pt x="365760" y="662241"/>
                  </a:lnTo>
                  <a:lnTo>
                    <a:pt x="365163" y="660971"/>
                  </a:lnTo>
                  <a:lnTo>
                    <a:pt x="364604" y="662241"/>
                  </a:lnTo>
                  <a:lnTo>
                    <a:pt x="361365" y="662241"/>
                  </a:lnTo>
                  <a:lnTo>
                    <a:pt x="361530" y="660971"/>
                  </a:lnTo>
                  <a:lnTo>
                    <a:pt x="360337" y="660971"/>
                  </a:lnTo>
                  <a:lnTo>
                    <a:pt x="361200" y="659701"/>
                  </a:lnTo>
                  <a:lnTo>
                    <a:pt x="359460" y="660971"/>
                  </a:lnTo>
                  <a:lnTo>
                    <a:pt x="358724" y="659701"/>
                  </a:lnTo>
                  <a:lnTo>
                    <a:pt x="357111" y="660971"/>
                  </a:lnTo>
                  <a:lnTo>
                    <a:pt x="357555" y="659701"/>
                  </a:lnTo>
                  <a:lnTo>
                    <a:pt x="358152" y="659701"/>
                  </a:lnTo>
                  <a:lnTo>
                    <a:pt x="356031" y="658431"/>
                  </a:lnTo>
                  <a:lnTo>
                    <a:pt x="353961" y="657237"/>
                  </a:lnTo>
                  <a:lnTo>
                    <a:pt x="351790" y="657237"/>
                  </a:lnTo>
                  <a:lnTo>
                    <a:pt x="352171" y="655891"/>
                  </a:lnTo>
                  <a:lnTo>
                    <a:pt x="350913" y="657174"/>
                  </a:lnTo>
                  <a:lnTo>
                    <a:pt x="349631" y="654621"/>
                  </a:lnTo>
                  <a:lnTo>
                    <a:pt x="348996" y="653351"/>
                  </a:lnTo>
                  <a:lnTo>
                    <a:pt x="348411" y="654621"/>
                  </a:lnTo>
                  <a:lnTo>
                    <a:pt x="347662" y="653351"/>
                  </a:lnTo>
                  <a:lnTo>
                    <a:pt x="343382" y="653351"/>
                  </a:lnTo>
                  <a:lnTo>
                    <a:pt x="345046" y="652081"/>
                  </a:lnTo>
                  <a:lnTo>
                    <a:pt x="341122" y="649541"/>
                  </a:lnTo>
                  <a:lnTo>
                    <a:pt x="337959" y="650811"/>
                  </a:lnTo>
                  <a:lnTo>
                    <a:pt x="333641" y="647001"/>
                  </a:lnTo>
                  <a:lnTo>
                    <a:pt x="333057" y="644461"/>
                  </a:lnTo>
                  <a:lnTo>
                    <a:pt x="329882" y="643191"/>
                  </a:lnTo>
                  <a:lnTo>
                    <a:pt x="328599" y="642023"/>
                  </a:lnTo>
                  <a:lnTo>
                    <a:pt x="327113" y="640651"/>
                  </a:lnTo>
                  <a:lnTo>
                    <a:pt x="328663" y="641934"/>
                  </a:lnTo>
                  <a:lnTo>
                    <a:pt x="329603" y="640651"/>
                  </a:lnTo>
                  <a:lnTo>
                    <a:pt x="332409" y="636841"/>
                  </a:lnTo>
                  <a:lnTo>
                    <a:pt x="333336" y="638111"/>
                  </a:lnTo>
                  <a:lnTo>
                    <a:pt x="335407" y="638111"/>
                  </a:lnTo>
                  <a:lnTo>
                    <a:pt x="336829" y="636841"/>
                  </a:lnTo>
                  <a:lnTo>
                    <a:pt x="338404" y="635571"/>
                  </a:lnTo>
                  <a:lnTo>
                    <a:pt x="344309" y="640651"/>
                  </a:lnTo>
                  <a:lnTo>
                    <a:pt x="351243" y="641934"/>
                  </a:lnTo>
                  <a:lnTo>
                    <a:pt x="362000" y="639381"/>
                  </a:lnTo>
                  <a:lnTo>
                    <a:pt x="363956" y="636841"/>
                  </a:lnTo>
                  <a:lnTo>
                    <a:pt x="364934" y="635571"/>
                  </a:lnTo>
                  <a:lnTo>
                    <a:pt x="362851" y="635571"/>
                  </a:lnTo>
                  <a:lnTo>
                    <a:pt x="364159" y="634301"/>
                  </a:lnTo>
                  <a:lnTo>
                    <a:pt x="366064" y="631761"/>
                  </a:lnTo>
                  <a:lnTo>
                    <a:pt x="369811" y="627951"/>
                  </a:lnTo>
                  <a:lnTo>
                    <a:pt x="370916" y="626681"/>
                  </a:lnTo>
                  <a:lnTo>
                    <a:pt x="373126" y="624141"/>
                  </a:lnTo>
                  <a:lnTo>
                    <a:pt x="374865" y="622871"/>
                  </a:lnTo>
                  <a:lnTo>
                    <a:pt x="376580" y="620331"/>
                  </a:lnTo>
                  <a:lnTo>
                    <a:pt x="377494" y="620331"/>
                  </a:lnTo>
                  <a:lnTo>
                    <a:pt x="375196" y="616521"/>
                  </a:lnTo>
                  <a:lnTo>
                    <a:pt x="385267" y="611530"/>
                  </a:lnTo>
                  <a:lnTo>
                    <a:pt x="384822" y="611530"/>
                  </a:lnTo>
                  <a:lnTo>
                    <a:pt x="384911" y="610171"/>
                  </a:lnTo>
                  <a:lnTo>
                    <a:pt x="385673" y="609053"/>
                  </a:lnTo>
                  <a:lnTo>
                    <a:pt x="386511" y="609053"/>
                  </a:lnTo>
                  <a:lnTo>
                    <a:pt x="386981" y="608507"/>
                  </a:lnTo>
                  <a:lnTo>
                    <a:pt x="388823" y="606361"/>
                  </a:lnTo>
                  <a:lnTo>
                    <a:pt x="389636" y="606361"/>
                  </a:lnTo>
                  <a:lnTo>
                    <a:pt x="390601" y="605091"/>
                  </a:lnTo>
                  <a:lnTo>
                    <a:pt x="390931" y="605091"/>
                  </a:lnTo>
                  <a:lnTo>
                    <a:pt x="390944" y="603821"/>
                  </a:lnTo>
                  <a:lnTo>
                    <a:pt x="391655" y="603821"/>
                  </a:lnTo>
                  <a:lnTo>
                    <a:pt x="393268" y="605091"/>
                  </a:lnTo>
                  <a:lnTo>
                    <a:pt x="394462" y="605091"/>
                  </a:lnTo>
                  <a:lnTo>
                    <a:pt x="399694" y="606361"/>
                  </a:lnTo>
                  <a:lnTo>
                    <a:pt x="403364" y="603821"/>
                  </a:lnTo>
                  <a:lnTo>
                    <a:pt x="405282" y="601281"/>
                  </a:lnTo>
                  <a:lnTo>
                    <a:pt x="409257" y="601281"/>
                  </a:lnTo>
                  <a:lnTo>
                    <a:pt x="419862" y="588581"/>
                  </a:lnTo>
                  <a:lnTo>
                    <a:pt x="420928" y="587311"/>
                  </a:lnTo>
                  <a:lnTo>
                    <a:pt x="425259" y="583501"/>
                  </a:lnTo>
                  <a:lnTo>
                    <a:pt x="404114" y="583501"/>
                  </a:lnTo>
                  <a:lnTo>
                    <a:pt x="399897" y="583501"/>
                  </a:lnTo>
                  <a:lnTo>
                    <a:pt x="398945" y="586041"/>
                  </a:lnTo>
                  <a:lnTo>
                    <a:pt x="396862" y="588581"/>
                  </a:lnTo>
                  <a:lnTo>
                    <a:pt x="395300" y="586041"/>
                  </a:lnTo>
                  <a:lnTo>
                    <a:pt x="383120" y="576033"/>
                  </a:lnTo>
                  <a:lnTo>
                    <a:pt x="383120" y="598741"/>
                  </a:lnTo>
                  <a:lnTo>
                    <a:pt x="382765" y="600011"/>
                  </a:lnTo>
                  <a:lnTo>
                    <a:pt x="381609" y="601281"/>
                  </a:lnTo>
                  <a:lnTo>
                    <a:pt x="381012" y="600011"/>
                  </a:lnTo>
                  <a:lnTo>
                    <a:pt x="381419" y="602551"/>
                  </a:lnTo>
                  <a:lnTo>
                    <a:pt x="374459" y="603821"/>
                  </a:lnTo>
                  <a:lnTo>
                    <a:pt x="373456" y="605091"/>
                  </a:lnTo>
                  <a:lnTo>
                    <a:pt x="371729" y="606361"/>
                  </a:lnTo>
                  <a:lnTo>
                    <a:pt x="371462" y="607631"/>
                  </a:lnTo>
                  <a:lnTo>
                    <a:pt x="369747" y="609053"/>
                  </a:lnTo>
                  <a:lnTo>
                    <a:pt x="367728" y="611454"/>
                  </a:lnTo>
                  <a:lnTo>
                    <a:pt x="367893" y="610171"/>
                  </a:lnTo>
                  <a:lnTo>
                    <a:pt x="367969" y="609511"/>
                  </a:lnTo>
                  <a:lnTo>
                    <a:pt x="368020" y="609053"/>
                  </a:lnTo>
                  <a:lnTo>
                    <a:pt x="367868" y="609053"/>
                  </a:lnTo>
                  <a:lnTo>
                    <a:pt x="366560" y="610171"/>
                  </a:lnTo>
                  <a:lnTo>
                    <a:pt x="364871" y="611530"/>
                  </a:lnTo>
                  <a:lnTo>
                    <a:pt x="367499" y="610171"/>
                  </a:lnTo>
                  <a:lnTo>
                    <a:pt x="367017" y="611530"/>
                  </a:lnTo>
                  <a:lnTo>
                    <a:pt x="364871" y="611530"/>
                  </a:lnTo>
                  <a:lnTo>
                    <a:pt x="364248" y="611530"/>
                  </a:lnTo>
                  <a:lnTo>
                    <a:pt x="362991" y="612711"/>
                  </a:lnTo>
                  <a:lnTo>
                    <a:pt x="359930" y="613981"/>
                  </a:lnTo>
                  <a:lnTo>
                    <a:pt x="360730" y="615251"/>
                  </a:lnTo>
                  <a:lnTo>
                    <a:pt x="358470" y="616521"/>
                  </a:lnTo>
                  <a:lnTo>
                    <a:pt x="357390" y="616521"/>
                  </a:lnTo>
                  <a:lnTo>
                    <a:pt x="358381" y="617791"/>
                  </a:lnTo>
                  <a:lnTo>
                    <a:pt x="358775" y="616521"/>
                  </a:lnTo>
                  <a:lnTo>
                    <a:pt x="358648" y="617791"/>
                  </a:lnTo>
                  <a:lnTo>
                    <a:pt x="358381" y="617791"/>
                  </a:lnTo>
                  <a:lnTo>
                    <a:pt x="358114" y="617791"/>
                  </a:lnTo>
                  <a:lnTo>
                    <a:pt x="356717" y="619061"/>
                  </a:lnTo>
                  <a:lnTo>
                    <a:pt x="354241" y="619061"/>
                  </a:lnTo>
                  <a:lnTo>
                    <a:pt x="354507" y="620331"/>
                  </a:lnTo>
                  <a:lnTo>
                    <a:pt x="354380" y="620331"/>
                  </a:lnTo>
                  <a:lnTo>
                    <a:pt x="354749" y="621601"/>
                  </a:lnTo>
                  <a:lnTo>
                    <a:pt x="355587" y="622871"/>
                  </a:lnTo>
                  <a:lnTo>
                    <a:pt x="354495" y="622871"/>
                  </a:lnTo>
                  <a:lnTo>
                    <a:pt x="354126" y="624141"/>
                  </a:lnTo>
                  <a:lnTo>
                    <a:pt x="353555" y="624141"/>
                  </a:lnTo>
                  <a:lnTo>
                    <a:pt x="353695" y="622871"/>
                  </a:lnTo>
                  <a:lnTo>
                    <a:pt x="352704" y="624141"/>
                  </a:lnTo>
                  <a:lnTo>
                    <a:pt x="350901" y="622871"/>
                  </a:lnTo>
                  <a:lnTo>
                    <a:pt x="349948" y="621601"/>
                  </a:lnTo>
                  <a:lnTo>
                    <a:pt x="349986" y="624141"/>
                  </a:lnTo>
                  <a:lnTo>
                    <a:pt x="350266" y="625411"/>
                  </a:lnTo>
                  <a:lnTo>
                    <a:pt x="350761" y="626681"/>
                  </a:lnTo>
                  <a:lnTo>
                    <a:pt x="349084" y="625411"/>
                  </a:lnTo>
                  <a:lnTo>
                    <a:pt x="348475" y="622871"/>
                  </a:lnTo>
                  <a:lnTo>
                    <a:pt x="348170" y="621601"/>
                  </a:lnTo>
                  <a:lnTo>
                    <a:pt x="347446" y="622871"/>
                  </a:lnTo>
                  <a:lnTo>
                    <a:pt x="347459" y="621601"/>
                  </a:lnTo>
                  <a:lnTo>
                    <a:pt x="347218" y="620331"/>
                  </a:lnTo>
                  <a:lnTo>
                    <a:pt x="346646" y="619061"/>
                  </a:lnTo>
                  <a:lnTo>
                    <a:pt x="345490" y="619061"/>
                  </a:lnTo>
                  <a:lnTo>
                    <a:pt x="345008" y="620331"/>
                  </a:lnTo>
                  <a:lnTo>
                    <a:pt x="344678" y="619061"/>
                  </a:lnTo>
                  <a:lnTo>
                    <a:pt x="344144" y="616521"/>
                  </a:lnTo>
                  <a:lnTo>
                    <a:pt x="345503" y="617791"/>
                  </a:lnTo>
                  <a:lnTo>
                    <a:pt x="344551" y="616521"/>
                  </a:lnTo>
                  <a:lnTo>
                    <a:pt x="344131" y="615251"/>
                  </a:lnTo>
                  <a:lnTo>
                    <a:pt x="343712" y="613981"/>
                  </a:lnTo>
                  <a:lnTo>
                    <a:pt x="343496" y="613981"/>
                  </a:lnTo>
                  <a:lnTo>
                    <a:pt x="342912" y="615251"/>
                  </a:lnTo>
                  <a:lnTo>
                    <a:pt x="341896" y="613981"/>
                  </a:lnTo>
                  <a:lnTo>
                    <a:pt x="340956" y="613981"/>
                  </a:lnTo>
                  <a:lnTo>
                    <a:pt x="339699" y="612711"/>
                  </a:lnTo>
                  <a:lnTo>
                    <a:pt x="338099" y="611530"/>
                  </a:lnTo>
                  <a:lnTo>
                    <a:pt x="337337" y="610171"/>
                  </a:lnTo>
                  <a:lnTo>
                    <a:pt x="336765" y="609053"/>
                  </a:lnTo>
                  <a:lnTo>
                    <a:pt x="335407" y="609053"/>
                  </a:lnTo>
                  <a:lnTo>
                    <a:pt x="334149" y="607631"/>
                  </a:lnTo>
                  <a:lnTo>
                    <a:pt x="334835" y="606361"/>
                  </a:lnTo>
                  <a:lnTo>
                    <a:pt x="336410" y="607631"/>
                  </a:lnTo>
                  <a:lnTo>
                    <a:pt x="338251" y="609053"/>
                  </a:lnTo>
                  <a:lnTo>
                    <a:pt x="338048" y="607631"/>
                  </a:lnTo>
                  <a:lnTo>
                    <a:pt x="337705" y="607631"/>
                  </a:lnTo>
                  <a:lnTo>
                    <a:pt x="336308" y="606361"/>
                  </a:lnTo>
                  <a:lnTo>
                    <a:pt x="333514" y="603821"/>
                  </a:lnTo>
                  <a:lnTo>
                    <a:pt x="329933" y="598741"/>
                  </a:lnTo>
                  <a:lnTo>
                    <a:pt x="329958" y="600011"/>
                  </a:lnTo>
                  <a:lnTo>
                    <a:pt x="327863" y="598741"/>
                  </a:lnTo>
                  <a:lnTo>
                    <a:pt x="328180" y="597471"/>
                  </a:lnTo>
                  <a:lnTo>
                    <a:pt x="325716" y="594931"/>
                  </a:lnTo>
                  <a:lnTo>
                    <a:pt x="323481" y="592391"/>
                  </a:lnTo>
                  <a:lnTo>
                    <a:pt x="323075" y="591121"/>
                  </a:lnTo>
                  <a:lnTo>
                    <a:pt x="322668" y="589851"/>
                  </a:lnTo>
                  <a:lnTo>
                    <a:pt x="321500" y="591121"/>
                  </a:lnTo>
                  <a:lnTo>
                    <a:pt x="320992" y="589851"/>
                  </a:lnTo>
                  <a:lnTo>
                    <a:pt x="321411" y="588581"/>
                  </a:lnTo>
                  <a:lnTo>
                    <a:pt x="318477" y="588581"/>
                  </a:lnTo>
                  <a:lnTo>
                    <a:pt x="317804" y="587311"/>
                  </a:lnTo>
                  <a:lnTo>
                    <a:pt x="316877" y="587311"/>
                  </a:lnTo>
                  <a:lnTo>
                    <a:pt x="316458" y="586041"/>
                  </a:lnTo>
                  <a:lnTo>
                    <a:pt x="315048" y="584771"/>
                  </a:lnTo>
                  <a:lnTo>
                    <a:pt x="315671" y="587311"/>
                  </a:lnTo>
                  <a:lnTo>
                    <a:pt x="314934" y="586041"/>
                  </a:lnTo>
                  <a:lnTo>
                    <a:pt x="314198" y="584771"/>
                  </a:lnTo>
                  <a:lnTo>
                    <a:pt x="314159" y="583501"/>
                  </a:lnTo>
                  <a:lnTo>
                    <a:pt x="312483" y="586041"/>
                  </a:lnTo>
                  <a:lnTo>
                    <a:pt x="311734" y="584771"/>
                  </a:lnTo>
                  <a:lnTo>
                    <a:pt x="311835" y="583501"/>
                  </a:lnTo>
                  <a:lnTo>
                    <a:pt x="311950" y="582231"/>
                  </a:lnTo>
                  <a:lnTo>
                    <a:pt x="311429" y="580961"/>
                  </a:lnTo>
                  <a:lnTo>
                    <a:pt x="310921" y="579691"/>
                  </a:lnTo>
                  <a:lnTo>
                    <a:pt x="309460" y="580961"/>
                  </a:lnTo>
                  <a:lnTo>
                    <a:pt x="306984" y="579691"/>
                  </a:lnTo>
                  <a:lnTo>
                    <a:pt x="306209" y="577151"/>
                  </a:lnTo>
                  <a:lnTo>
                    <a:pt x="306641" y="575881"/>
                  </a:lnTo>
                  <a:lnTo>
                    <a:pt x="305168" y="575881"/>
                  </a:lnTo>
                  <a:lnTo>
                    <a:pt x="305396" y="574611"/>
                  </a:lnTo>
                  <a:lnTo>
                    <a:pt x="306349" y="574611"/>
                  </a:lnTo>
                  <a:lnTo>
                    <a:pt x="305587" y="573341"/>
                  </a:lnTo>
                  <a:lnTo>
                    <a:pt x="305168" y="574611"/>
                  </a:lnTo>
                  <a:lnTo>
                    <a:pt x="304228" y="573341"/>
                  </a:lnTo>
                  <a:lnTo>
                    <a:pt x="303123" y="574611"/>
                  </a:lnTo>
                  <a:lnTo>
                    <a:pt x="301498" y="575881"/>
                  </a:lnTo>
                  <a:lnTo>
                    <a:pt x="301129" y="574611"/>
                  </a:lnTo>
                  <a:lnTo>
                    <a:pt x="301244" y="575881"/>
                  </a:lnTo>
                  <a:lnTo>
                    <a:pt x="299783" y="575881"/>
                  </a:lnTo>
                  <a:lnTo>
                    <a:pt x="298475" y="574611"/>
                  </a:lnTo>
                  <a:lnTo>
                    <a:pt x="297700" y="573341"/>
                  </a:lnTo>
                  <a:lnTo>
                    <a:pt x="298170" y="572071"/>
                  </a:lnTo>
                  <a:lnTo>
                    <a:pt x="296697" y="572071"/>
                  </a:lnTo>
                  <a:lnTo>
                    <a:pt x="297154" y="570801"/>
                  </a:lnTo>
                  <a:lnTo>
                    <a:pt x="295300" y="569531"/>
                  </a:lnTo>
                  <a:lnTo>
                    <a:pt x="294805" y="569531"/>
                  </a:lnTo>
                  <a:lnTo>
                    <a:pt x="293243" y="568261"/>
                  </a:lnTo>
                  <a:lnTo>
                    <a:pt x="292722" y="568261"/>
                  </a:lnTo>
                  <a:lnTo>
                    <a:pt x="293052" y="566991"/>
                  </a:lnTo>
                  <a:lnTo>
                    <a:pt x="292417" y="565721"/>
                  </a:lnTo>
                  <a:lnTo>
                    <a:pt x="291363" y="565721"/>
                  </a:lnTo>
                  <a:lnTo>
                    <a:pt x="290144" y="564451"/>
                  </a:lnTo>
                  <a:lnTo>
                    <a:pt x="289991" y="564451"/>
                  </a:lnTo>
                  <a:lnTo>
                    <a:pt x="288201" y="563181"/>
                  </a:lnTo>
                  <a:lnTo>
                    <a:pt x="287261" y="563181"/>
                  </a:lnTo>
                  <a:lnTo>
                    <a:pt x="286181" y="561911"/>
                  </a:lnTo>
                  <a:lnTo>
                    <a:pt x="285750" y="561911"/>
                  </a:lnTo>
                  <a:lnTo>
                    <a:pt x="285140" y="560641"/>
                  </a:lnTo>
                  <a:lnTo>
                    <a:pt x="283781" y="560641"/>
                  </a:lnTo>
                  <a:lnTo>
                    <a:pt x="284683" y="559371"/>
                  </a:lnTo>
                  <a:lnTo>
                    <a:pt x="284403" y="558101"/>
                  </a:lnTo>
                  <a:lnTo>
                    <a:pt x="283743" y="559371"/>
                  </a:lnTo>
                  <a:lnTo>
                    <a:pt x="281724" y="556831"/>
                  </a:lnTo>
                  <a:lnTo>
                    <a:pt x="283133" y="555561"/>
                  </a:lnTo>
                  <a:lnTo>
                    <a:pt x="282168" y="555561"/>
                  </a:lnTo>
                  <a:lnTo>
                    <a:pt x="282841" y="554291"/>
                  </a:lnTo>
                  <a:lnTo>
                    <a:pt x="281190" y="555561"/>
                  </a:lnTo>
                  <a:lnTo>
                    <a:pt x="282346" y="554291"/>
                  </a:lnTo>
                  <a:lnTo>
                    <a:pt x="280644" y="553021"/>
                  </a:lnTo>
                  <a:lnTo>
                    <a:pt x="281089" y="553021"/>
                  </a:lnTo>
                  <a:lnTo>
                    <a:pt x="277964" y="551751"/>
                  </a:lnTo>
                  <a:lnTo>
                    <a:pt x="279666" y="553021"/>
                  </a:lnTo>
                  <a:lnTo>
                    <a:pt x="278269" y="554291"/>
                  </a:lnTo>
                  <a:lnTo>
                    <a:pt x="278066" y="554291"/>
                  </a:lnTo>
                  <a:lnTo>
                    <a:pt x="277228" y="553021"/>
                  </a:lnTo>
                  <a:lnTo>
                    <a:pt x="276390" y="551751"/>
                  </a:lnTo>
                  <a:lnTo>
                    <a:pt x="276237" y="551751"/>
                  </a:lnTo>
                  <a:lnTo>
                    <a:pt x="276682" y="553021"/>
                  </a:lnTo>
                  <a:lnTo>
                    <a:pt x="276479" y="553021"/>
                  </a:lnTo>
                  <a:lnTo>
                    <a:pt x="276212" y="551751"/>
                  </a:lnTo>
                  <a:lnTo>
                    <a:pt x="275958" y="551751"/>
                  </a:lnTo>
                  <a:lnTo>
                    <a:pt x="276225" y="550481"/>
                  </a:lnTo>
                  <a:lnTo>
                    <a:pt x="275983" y="550481"/>
                  </a:lnTo>
                  <a:lnTo>
                    <a:pt x="275691" y="551751"/>
                  </a:lnTo>
                  <a:lnTo>
                    <a:pt x="275132" y="551751"/>
                  </a:lnTo>
                  <a:lnTo>
                    <a:pt x="275907" y="550481"/>
                  </a:lnTo>
                  <a:lnTo>
                    <a:pt x="275361" y="550481"/>
                  </a:lnTo>
                  <a:lnTo>
                    <a:pt x="274840" y="551751"/>
                  </a:lnTo>
                  <a:lnTo>
                    <a:pt x="274485" y="551751"/>
                  </a:lnTo>
                  <a:lnTo>
                    <a:pt x="274129" y="550481"/>
                  </a:lnTo>
                  <a:lnTo>
                    <a:pt x="274662" y="550481"/>
                  </a:lnTo>
                  <a:lnTo>
                    <a:pt x="274637" y="549211"/>
                  </a:lnTo>
                  <a:lnTo>
                    <a:pt x="276313" y="549211"/>
                  </a:lnTo>
                  <a:lnTo>
                    <a:pt x="274624" y="547941"/>
                  </a:lnTo>
                  <a:lnTo>
                    <a:pt x="277139" y="549211"/>
                  </a:lnTo>
                  <a:lnTo>
                    <a:pt x="275132" y="547941"/>
                  </a:lnTo>
                  <a:lnTo>
                    <a:pt x="276288" y="547941"/>
                  </a:lnTo>
                  <a:lnTo>
                    <a:pt x="275094" y="546671"/>
                  </a:lnTo>
                  <a:lnTo>
                    <a:pt x="276872" y="547941"/>
                  </a:lnTo>
                  <a:lnTo>
                    <a:pt x="277545" y="546671"/>
                  </a:lnTo>
                  <a:lnTo>
                    <a:pt x="278904" y="544131"/>
                  </a:lnTo>
                  <a:lnTo>
                    <a:pt x="279704" y="542861"/>
                  </a:lnTo>
                  <a:lnTo>
                    <a:pt x="281495" y="541591"/>
                  </a:lnTo>
                  <a:lnTo>
                    <a:pt x="283857" y="541591"/>
                  </a:lnTo>
                  <a:lnTo>
                    <a:pt x="285927" y="538099"/>
                  </a:lnTo>
                  <a:lnTo>
                    <a:pt x="286016" y="537933"/>
                  </a:lnTo>
                  <a:lnTo>
                    <a:pt x="286118" y="537781"/>
                  </a:lnTo>
                  <a:lnTo>
                    <a:pt x="288048" y="536511"/>
                  </a:lnTo>
                  <a:lnTo>
                    <a:pt x="293547" y="527824"/>
                  </a:lnTo>
                  <a:lnTo>
                    <a:pt x="293801" y="526465"/>
                  </a:lnTo>
                  <a:lnTo>
                    <a:pt x="294703" y="527621"/>
                  </a:lnTo>
                  <a:lnTo>
                    <a:pt x="295033" y="526465"/>
                  </a:lnTo>
                  <a:lnTo>
                    <a:pt x="296748" y="526465"/>
                  </a:lnTo>
                  <a:lnTo>
                    <a:pt x="296951" y="527824"/>
                  </a:lnTo>
                  <a:lnTo>
                    <a:pt x="297954" y="527824"/>
                  </a:lnTo>
                  <a:lnTo>
                    <a:pt x="298640" y="528891"/>
                  </a:lnTo>
                  <a:lnTo>
                    <a:pt x="299364" y="528891"/>
                  </a:lnTo>
                  <a:lnTo>
                    <a:pt x="299821" y="530161"/>
                  </a:lnTo>
                  <a:lnTo>
                    <a:pt x="301942" y="530161"/>
                  </a:lnTo>
                  <a:lnTo>
                    <a:pt x="303720" y="531431"/>
                  </a:lnTo>
                  <a:lnTo>
                    <a:pt x="302768" y="532701"/>
                  </a:lnTo>
                  <a:lnTo>
                    <a:pt x="301536" y="532701"/>
                  </a:lnTo>
                  <a:lnTo>
                    <a:pt x="305015" y="533971"/>
                  </a:lnTo>
                  <a:lnTo>
                    <a:pt x="305054" y="535241"/>
                  </a:lnTo>
                  <a:lnTo>
                    <a:pt x="305536" y="533971"/>
                  </a:lnTo>
                  <a:lnTo>
                    <a:pt x="306705" y="535241"/>
                  </a:lnTo>
                  <a:lnTo>
                    <a:pt x="306171" y="535241"/>
                  </a:lnTo>
                  <a:lnTo>
                    <a:pt x="313944" y="537781"/>
                  </a:lnTo>
                  <a:lnTo>
                    <a:pt x="313855" y="539051"/>
                  </a:lnTo>
                  <a:lnTo>
                    <a:pt x="313778" y="540321"/>
                  </a:lnTo>
                  <a:lnTo>
                    <a:pt x="313690" y="541591"/>
                  </a:lnTo>
                  <a:lnTo>
                    <a:pt x="313613" y="542861"/>
                  </a:lnTo>
                  <a:lnTo>
                    <a:pt x="320852" y="546671"/>
                  </a:lnTo>
                  <a:lnTo>
                    <a:pt x="322440" y="546671"/>
                  </a:lnTo>
                  <a:lnTo>
                    <a:pt x="321424" y="547941"/>
                  </a:lnTo>
                  <a:lnTo>
                    <a:pt x="321398" y="550481"/>
                  </a:lnTo>
                  <a:lnTo>
                    <a:pt x="324205" y="549211"/>
                  </a:lnTo>
                  <a:lnTo>
                    <a:pt x="325691" y="550481"/>
                  </a:lnTo>
                  <a:lnTo>
                    <a:pt x="325894" y="550481"/>
                  </a:lnTo>
                  <a:lnTo>
                    <a:pt x="326059" y="551751"/>
                  </a:lnTo>
                  <a:lnTo>
                    <a:pt x="326110" y="550481"/>
                  </a:lnTo>
                  <a:lnTo>
                    <a:pt x="326377" y="550481"/>
                  </a:lnTo>
                  <a:lnTo>
                    <a:pt x="326517" y="550481"/>
                  </a:lnTo>
                  <a:lnTo>
                    <a:pt x="326517" y="550964"/>
                  </a:lnTo>
                  <a:lnTo>
                    <a:pt x="326377" y="550481"/>
                  </a:lnTo>
                  <a:lnTo>
                    <a:pt x="326542" y="551751"/>
                  </a:lnTo>
                  <a:lnTo>
                    <a:pt x="326771" y="551751"/>
                  </a:lnTo>
                  <a:lnTo>
                    <a:pt x="327533" y="551751"/>
                  </a:lnTo>
                  <a:lnTo>
                    <a:pt x="328079" y="553021"/>
                  </a:lnTo>
                  <a:lnTo>
                    <a:pt x="328968" y="554291"/>
                  </a:lnTo>
                  <a:lnTo>
                    <a:pt x="329857" y="554291"/>
                  </a:lnTo>
                  <a:lnTo>
                    <a:pt x="330796" y="555561"/>
                  </a:lnTo>
                  <a:lnTo>
                    <a:pt x="335013" y="559371"/>
                  </a:lnTo>
                  <a:lnTo>
                    <a:pt x="340842" y="563181"/>
                  </a:lnTo>
                  <a:lnTo>
                    <a:pt x="345211" y="568261"/>
                  </a:lnTo>
                  <a:lnTo>
                    <a:pt x="345300" y="566991"/>
                  </a:lnTo>
                  <a:lnTo>
                    <a:pt x="346722" y="568261"/>
                  </a:lnTo>
                  <a:lnTo>
                    <a:pt x="349008" y="569531"/>
                  </a:lnTo>
                  <a:lnTo>
                    <a:pt x="350139" y="573341"/>
                  </a:lnTo>
                  <a:lnTo>
                    <a:pt x="354545" y="573341"/>
                  </a:lnTo>
                  <a:lnTo>
                    <a:pt x="354698" y="574611"/>
                  </a:lnTo>
                  <a:lnTo>
                    <a:pt x="355092" y="574611"/>
                  </a:lnTo>
                  <a:lnTo>
                    <a:pt x="355003" y="575881"/>
                  </a:lnTo>
                  <a:lnTo>
                    <a:pt x="357060" y="575881"/>
                  </a:lnTo>
                  <a:lnTo>
                    <a:pt x="357987" y="577151"/>
                  </a:lnTo>
                  <a:lnTo>
                    <a:pt x="360057" y="578421"/>
                  </a:lnTo>
                  <a:lnTo>
                    <a:pt x="360108" y="579691"/>
                  </a:lnTo>
                  <a:lnTo>
                    <a:pt x="362546" y="580961"/>
                  </a:lnTo>
                  <a:lnTo>
                    <a:pt x="364020" y="580961"/>
                  </a:lnTo>
                  <a:lnTo>
                    <a:pt x="364769" y="582231"/>
                  </a:lnTo>
                  <a:lnTo>
                    <a:pt x="365175" y="582231"/>
                  </a:lnTo>
                  <a:lnTo>
                    <a:pt x="364921" y="583501"/>
                  </a:lnTo>
                  <a:lnTo>
                    <a:pt x="365760" y="584771"/>
                  </a:lnTo>
                  <a:lnTo>
                    <a:pt x="368388" y="586041"/>
                  </a:lnTo>
                  <a:lnTo>
                    <a:pt x="369455" y="587311"/>
                  </a:lnTo>
                  <a:lnTo>
                    <a:pt x="370586" y="588581"/>
                  </a:lnTo>
                  <a:lnTo>
                    <a:pt x="371830" y="589851"/>
                  </a:lnTo>
                  <a:lnTo>
                    <a:pt x="375386" y="592391"/>
                  </a:lnTo>
                  <a:lnTo>
                    <a:pt x="379323" y="594931"/>
                  </a:lnTo>
                  <a:lnTo>
                    <a:pt x="382866" y="598741"/>
                  </a:lnTo>
                  <a:lnTo>
                    <a:pt x="383120" y="598741"/>
                  </a:lnTo>
                  <a:lnTo>
                    <a:pt x="383120" y="576033"/>
                  </a:lnTo>
                  <a:lnTo>
                    <a:pt x="382943" y="575881"/>
                  </a:lnTo>
                  <a:lnTo>
                    <a:pt x="382879" y="574611"/>
                  </a:lnTo>
                  <a:lnTo>
                    <a:pt x="374865" y="569531"/>
                  </a:lnTo>
                  <a:lnTo>
                    <a:pt x="372021" y="566991"/>
                  </a:lnTo>
                  <a:lnTo>
                    <a:pt x="373849" y="565721"/>
                  </a:lnTo>
                  <a:lnTo>
                    <a:pt x="375551" y="564451"/>
                  </a:lnTo>
                  <a:lnTo>
                    <a:pt x="375958" y="564451"/>
                  </a:lnTo>
                  <a:lnTo>
                    <a:pt x="373430" y="566991"/>
                  </a:lnTo>
                  <a:lnTo>
                    <a:pt x="376580" y="564451"/>
                  </a:lnTo>
                  <a:lnTo>
                    <a:pt x="376809" y="564451"/>
                  </a:lnTo>
                  <a:lnTo>
                    <a:pt x="376936" y="564375"/>
                  </a:lnTo>
                  <a:lnTo>
                    <a:pt x="376999" y="564654"/>
                  </a:lnTo>
                  <a:lnTo>
                    <a:pt x="377329" y="564121"/>
                  </a:lnTo>
                  <a:lnTo>
                    <a:pt x="378790" y="563181"/>
                  </a:lnTo>
                  <a:lnTo>
                    <a:pt x="379488" y="563181"/>
                  </a:lnTo>
                  <a:lnTo>
                    <a:pt x="380542" y="561911"/>
                  </a:lnTo>
                  <a:lnTo>
                    <a:pt x="380339" y="561911"/>
                  </a:lnTo>
                  <a:lnTo>
                    <a:pt x="380949" y="560641"/>
                  </a:lnTo>
                  <a:lnTo>
                    <a:pt x="382866" y="559371"/>
                  </a:lnTo>
                  <a:lnTo>
                    <a:pt x="383463" y="559371"/>
                  </a:lnTo>
                  <a:lnTo>
                    <a:pt x="383527" y="558101"/>
                  </a:lnTo>
                  <a:lnTo>
                    <a:pt x="383603" y="556831"/>
                  </a:lnTo>
                  <a:lnTo>
                    <a:pt x="393661" y="551751"/>
                  </a:lnTo>
                  <a:lnTo>
                    <a:pt x="395401" y="549211"/>
                  </a:lnTo>
                  <a:lnTo>
                    <a:pt x="397840" y="547941"/>
                  </a:lnTo>
                  <a:lnTo>
                    <a:pt x="399021" y="545401"/>
                  </a:lnTo>
                  <a:lnTo>
                    <a:pt x="401523" y="542861"/>
                  </a:lnTo>
                  <a:lnTo>
                    <a:pt x="405104" y="539051"/>
                  </a:lnTo>
                  <a:lnTo>
                    <a:pt x="404075" y="541591"/>
                  </a:lnTo>
                  <a:lnTo>
                    <a:pt x="406285" y="540321"/>
                  </a:lnTo>
                  <a:lnTo>
                    <a:pt x="408444" y="538111"/>
                  </a:lnTo>
                  <a:lnTo>
                    <a:pt x="407936" y="539051"/>
                  </a:lnTo>
                  <a:lnTo>
                    <a:pt x="408622" y="538302"/>
                  </a:lnTo>
                  <a:lnTo>
                    <a:pt x="408432" y="538759"/>
                  </a:lnTo>
                  <a:lnTo>
                    <a:pt x="409422" y="537781"/>
                  </a:lnTo>
                  <a:lnTo>
                    <a:pt x="409600" y="537781"/>
                  </a:lnTo>
                  <a:lnTo>
                    <a:pt x="410743" y="536511"/>
                  </a:lnTo>
                  <a:lnTo>
                    <a:pt x="411899" y="535241"/>
                  </a:lnTo>
                  <a:lnTo>
                    <a:pt x="416445" y="532701"/>
                  </a:lnTo>
                  <a:lnTo>
                    <a:pt x="415937" y="530161"/>
                  </a:lnTo>
                  <a:lnTo>
                    <a:pt x="409346" y="530161"/>
                  </a:lnTo>
                  <a:lnTo>
                    <a:pt x="409346" y="536511"/>
                  </a:lnTo>
                  <a:lnTo>
                    <a:pt x="408635" y="537781"/>
                  </a:lnTo>
                  <a:lnTo>
                    <a:pt x="408546" y="537933"/>
                  </a:lnTo>
                  <a:lnTo>
                    <a:pt x="408330" y="538099"/>
                  </a:lnTo>
                  <a:lnTo>
                    <a:pt x="405168" y="540321"/>
                  </a:lnTo>
                  <a:lnTo>
                    <a:pt x="405980" y="539051"/>
                  </a:lnTo>
                  <a:lnTo>
                    <a:pt x="409346" y="536511"/>
                  </a:lnTo>
                  <a:lnTo>
                    <a:pt x="409346" y="530161"/>
                  </a:lnTo>
                  <a:lnTo>
                    <a:pt x="396633" y="530161"/>
                  </a:lnTo>
                  <a:lnTo>
                    <a:pt x="395414" y="530161"/>
                  </a:lnTo>
                  <a:lnTo>
                    <a:pt x="397446" y="532701"/>
                  </a:lnTo>
                  <a:lnTo>
                    <a:pt x="381939" y="544131"/>
                  </a:lnTo>
                  <a:lnTo>
                    <a:pt x="381419" y="544131"/>
                  </a:lnTo>
                  <a:lnTo>
                    <a:pt x="381558" y="544918"/>
                  </a:lnTo>
                  <a:lnTo>
                    <a:pt x="383336" y="544131"/>
                  </a:lnTo>
                  <a:lnTo>
                    <a:pt x="382358" y="545401"/>
                  </a:lnTo>
                  <a:lnTo>
                    <a:pt x="381812" y="547941"/>
                  </a:lnTo>
                  <a:lnTo>
                    <a:pt x="380199" y="549211"/>
                  </a:lnTo>
                  <a:lnTo>
                    <a:pt x="379120" y="549211"/>
                  </a:lnTo>
                  <a:lnTo>
                    <a:pt x="375170" y="554291"/>
                  </a:lnTo>
                  <a:lnTo>
                    <a:pt x="373138" y="555561"/>
                  </a:lnTo>
                  <a:lnTo>
                    <a:pt x="372287" y="556831"/>
                  </a:lnTo>
                  <a:lnTo>
                    <a:pt x="374472" y="558101"/>
                  </a:lnTo>
                  <a:lnTo>
                    <a:pt x="370179" y="560641"/>
                  </a:lnTo>
                  <a:lnTo>
                    <a:pt x="372579" y="560641"/>
                  </a:lnTo>
                  <a:lnTo>
                    <a:pt x="369582" y="562864"/>
                  </a:lnTo>
                  <a:lnTo>
                    <a:pt x="369468" y="563181"/>
                  </a:lnTo>
                  <a:lnTo>
                    <a:pt x="369163" y="563181"/>
                  </a:lnTo>
                  <a:lnTo>
                    <a:pt x="369582" y="562864"/>
                  </a:lnTo>
                  <a:lnTo>
                    <a:pt x="369963" y="561911"/>
                  </a:lnTo>
                  <a:lnTo>
                    <a:pt x="368769" y="563181"/>
                  </a:lnTo>
                  <a:lnTo>
                    <a:pt x="368363" y="563181"/>
                  </a:lnTo>
                  <a:lnTo>
                    <a:pt x="361721" y="555561"/>
                  </a:lnTo>
                  <a:lnTo>
                    <a:pt x="354406" y="549211"/>
                  </a:lnTo>
                  <a:lnTo>
                    <a:pt x="344182" y="540321"/>
                  </a:lnTo>
                  <a:lnTo>
                    <a:pt x="338201" y="533971"/>
                  </a:lnTo>
                  <a:lnTo>
                    <a:pt x="331101" y="528891"/>
                  </a:lnTo>
                  <a:lnTo>
                    <a:pt x="331241" y="527824"/>
                  </a:lnTo>
                  <a:lnTo>
                    <a:pt x="331089" y="527824"/>
                  </a:lnTo>
                  <a:lnTo>
                    <a:pt x="332257" y="526465"/>
                  </a:lnTo>
                  <a:lnTo>
                    <a:pt x="342163" y="514921"/>
                  </a:lnTo>
                  <a:lnTo>
                    <a:pt x="354164" y="500951"/>
                  </a:lnTo>
                  <a:lnTo>
                    <a:pt x="355625" y="497141"/>
                  </a:lnTo>
                  <a:lnTo>
                    <a:pt x="359511" y="493331"/>
                  </a:lnTo>
                  <a:lnTo>
                    <a:pt x="362102" y="490791"/>
                  </a:lnTo>
                  <a:lnTo>
                    <a:pt x="368147" y="484441"/>
                  </a:lnTo>
                  <a:lnTo>
                    <a:pt x="371182" y="480631"/>
                  </a:lnTo>
                  <a:lnTo>
                    <a:pt x="374065" y="476999"/>
                  </a:lnTo>
                  <a:lnTo>
                    <a:pt x="375500" y="475551"/>
                  </a:lnTo>
                  <a:lnTo>
                    <a:pt x="380682" y="470471"/>
                  </a:lnTo>
                  <a:lnTo>
                    <a:pt x="379869" y="470471"/>
                  </a:lnTo>
                  <a:lnTo>
                    <a:pt x="381977" y="467931"/>
                  </a:lnTo>
                  <a:lnTo>
                    <a:pt x="383133" y="467931"/>
                  </a:lnTo>
                  <a:lnTo>
                    <a:pt x="396913" y="451421"/>
                  </a:lnTo>
                  <a:lnTo>
                    <a:pt x="412686" y="432371"/>
                  </a:lnTo>
                  <a:lnTo>
                    <a:pt x="427291" y="415861"/>
                  </a:lnTo>
                  <a:lnTo>
                    <a:pt x="441820" y="400621"/>
                  </a:lnTo>
                  <a:lnTo>
                    <a:pt x="444207" y="399351"/>
                  </a:lnTo>
                  <a:lnTo>
                    <a:pt x="449135" y="393001"/>
                  </a:lnTo>
                  <a:lnTo>
                    <a:pt x="451192" y="391731"/>
                  </a:lnTo>
                  <a:lnTo>
                    <a:pt x="452361" y="389191"/>
                  </a:lnTo>
                  <a:lnTo>
                    <a:pt x="453631" y="387921"/>
                  </a:lnTo>
                  <a:lnTo>
                    <a:pt x="456349" y="384111"/>
                  </a:lnTo>
                  <a:lnTo>
                    <a:pt x="457034" y="382841"/>
                  </a:lnTo>
                  <a:lnTo>
                    <a:pt x="458546" y="381571"/>
                  </a:lnTo>
                  <a:lnTo>
                    <a:pt x="460705" y="379031"/>
                  </a:lnTo>
                  <a:lnTo>
                    <a:pt x="463270" y="377863"/>
                  </a:lnTo>
                  <a:lnTo>
                    <a:pt x="466382" y="376491"/>
                  </a:lnTo>
                  <a:lnTo>
                    <a:pt x="469061" y="376491"/>
                  </a:lnTo>
                  <a:lnTo>
                    <a:pt x="471944" y="373951"/>
                  </a:lnTo>
                  <a:lnTo>
                    <a:pt x="477456" y="375221"/>
                  </a:lnTo>
                  <a:lnTo>
                    <a:pt x="480809" y="377863"/>
                  </a:lnTo>
                  <a:lnTo>
                    <a:pt x="480631" y="377863"/>
                  </a:lnTo>
                  <a:lnTo>
                    <a:pt x="481088" y="378079"/>
                  </a:lnTo>
                  <a:lnTo>
                    <a:pt x="483044" y="379031"/>
                  </a:lnTo>
                  <a:lnTo>
                    <a:pt x="485216" y="380301"/>
                  </a:lnTo>
                  <a:lnTo>
                    <a:pt x="487527" y="381571"/>
                  </a:lnTo>
                  <a:lnTo>
                    <a:pt x="492252" y="385381"/>
                  </a:lnTo>
                  <a:lnTo>
                    <a:pt x="493572" y="386651"/>
                  </a:lnTo>
                  <a:lnTo>
                    <a:pt x="494372" y="387921"/>
                  </a:lnTo>
                  <a:lnTo>
                    <a:pt x="495300" y="389191"/>
                  </a:lnTo>
                  <a:lnTo>
                    <a:pt x="498817" y="393001"/>
                  </a:lnTo>
                  <a:lnTo>
                    <a:pt x="500735" y="398081"/>
                  </a:lnTo>
                  <a:lnTo>
                    <a:pt x="500672" y="399351"/>
                  </a:lnTo>
                  <a:lnTo>
                    <a:pt x="500545" y="401891"/>
                  </a:lnTo>
                  <a:lnTo>
                    <a:pt x="500430" y="404431"/>
                  </a:lnTo>
                  <a:lnTo>
                    <a:pt x="500316" y="406971"/>
                  </a:lnTo>
                  <a:lnTo>
                    <a:pt x="499643" y="409511"/>
                  </a:lnTo>
                  <a:lnTo>
                    <a:pt x="497154" y="414591"/>
                  </a:lnTo>
                  <a:lnTo>
                    <a:pt x="495947" y="415861"/>
                  </a:lnTo>
                  <a:lnTo>
                    <a:pt x="492810" y="419671"/>
                  </a:lnTo>
                  <a:lnTo>
                    <a:pt x="487375" y="426021"/>
                  </a:lnTo>
                  <a:lnTo>
                    <a:pt x="481774" y="432371"/>
                  </a:lnTo>
                  <a:lnTo>
                    <a:pt x="475894" y="437451"/>
                  </a:lnTo>
                  <a:lnTo>
                    <a:pt x="468693" y="444881"/>
                  </a:lnTo>
                  <a:lnTo>
                    <a:pt x="468693" y="473011"/>
                  </a:lnTo>
                  <a:lnTo>
                    <a:pt x="466153" y="475551"/>
                  </a:lnTo>
                  <a:lnTo>
                    <a:pt x="464985" y="476897"/>
                  </a:lnTo>
                  <a:lnTo>
                    <a:pt x="464883" y="475551"/>
                  </a:lnTo>
                  <a:lnTo>
                    <a:pt x="464781" y="474281"/>
                  </a:lnTo>
                  <a:lnTo>
                    <a:pt x="467906" y="471741"/>
                  </a:lnTo>
                  <a:lnTo>
                    <a:pt x="468693" y="473011"/>
                  </a:lnTo>
                  <a:lnTo>
                    <a:pt x="468693" y="444881"/>
                  </a:lnTo>
                  <a:lnTo>
                    <a:pt x="467271" y="446341"/>
                  </a:lnTo>
                  <a:lnTo>
                    <a:pt x="458927" y="456501"/>
                  </a:lnTo>
                  <a:lnTo>
                    <a:pt x="450354" y="466661"/>
                  </a:lnTo>
                  <a:lnTo>
                    <a:pt x="441045" y="475551"/>
                  </a:lnTo>
                  <a:lnTo>
                    <a:pt x="435571" y="481901"/>
                  </a:lnTo>
                  <a:lnTo>
                    <a:pt x="426478" y="492061"/>
                  </a:lnTo>
                  <a:lnTo>
                    <a:pt x="417677" y="502221"/>
                  </a:lnTo>
                  <a:lnTo>
                    <a:pt x="413042" y="508571"/>
                  </a:lnTo>
                  <a:lnTo>
                    <a:pt x="417004" y="506031"/>
                  </a:lnTo>
                  <a:lnTo>
                    <a:pt x="411226" y="512381"/>
                  </a:lnTo>
                  <a:lnTo>
                    <a:pt x="406171" y="518731"/>
                  </a:lnTo>
                  <a:lnTo>
                    <a:pt x="401447" y="523811"/>
                  </a:lnTo>
                  <a:lnTo>
                    <a:pt x="397586" y="528891"/>
                  </a:lnTo>
                  <a:lnTo>
                    <a:pt x="417703" y="528891"/>
                  </a:lnTo>
                  <a:lnTo>
                    <a:pt x="419188" y="527824"/>
                  </a:lnTo>
                  <a:lnTo>
                    <a:pt x="421170" y="526465"/>
                  </a:lnTo>
                  <a:lnTo>
                    <a:pt x="419823" y="526465"/>
                  </a:lnTo>
                  <a:lnTo>
                    <a:pt x="420497" y="525081"/>
                  </a:lnTo>
                  <a:lnTo>
                    <a:pt x="430745" y="518731"/>
                  </a:lnTo>
                  <a:lnTo>
                    <a:pt x="429831" y="517461"/>
                  </a:lnTo>
                  <a:lnTo>
                    <a:pt x="430072" y="517461"/>
                  </a:lnTo>
                  <a:lnTo>
                    <a:pt x="429526" y="516191"/>
                  </a:lnTo>
                  <a:lnTo>
                    <a:pt x="427926" y="516191"/>
                  </a:lnTo>
                  <a:lnTo>
                    <a:pt x="428650" y="513651"/>
                  </a:lnTo>
                  <a:lnTo>
                    <a:pt x="429933" y="513651"/>
                  </a:lnTo>
                  <a:lnTo>
                    <a:pt x="430784" y="511111"/>
                  </a:lnTo>
                  <a:lnTo>
                    <a:pt x="431787" y="511111"/>
                  </a:lnTo>
                  <a:lnTo>
                    <a:pt x="433539" y="508571"/>
                  </a:lnTo>
                  <a:lnTo>
                    <a:pt x="436956" y="506031"/>
                  </a:lnTo>
                  <a:lnTo>
                    <a:pt x="439597" y="503491"/>
                  </a:lnTo>
                  <a:lnTo>
                    <a:pt x="434314" y="503491"/>
                  </a:lnTo>
                  <a:lnTo>
                    <a:pt x="437032" y="502221"/>
                  </a:lnTo>
                  <a:lnTo>
                    <a:pt x="442087" y="498411"/>
                  </a:lnTo>
                  <a:lnTo>
                    <a:pt x="441667" y="497141"/>
                  </a:lnTo>
                  <a:lnTo>
                    <a:pt x="443814" y="497141"/>
                  </a:lnTo>
                  <a:lnTo>
                    <a:pt x="449745" y="493331"/>
                  </a:lnTo>
                  <a:lnTo>
                    <a:pt x="446049" y="493331"/>
                  </a:lnTo>
                  <a:lnTo>
                    <a:pt x="448259" y="492061"/>
                  </a:lnTo>
                  <a:lnTo>
                    <a:pt x="451345" y="489521"/>
                  </a:lnTo>
                  <a:lnTo>
                    <a:pt x="449211" y="492061"/>
                  </a:lnTo>
                  <a:lnTo>
                    <a:pt x="451815" y="490791"/>
                  </a:lnTo>
                  <a:lnTo>
                    <a:pt x="453555" y="489521"/>
                  </a:lnTo>
                  <a:lnTo>
                    <a:pt x="455295" y="488251"/>
                  </a:lnTo>
                  <a:lnTo>
                    <a:pt x="455041" y="487273"/>
                  </a:lnTo>
                  <a:lnTo>
                    <a:pt x="454990" y="487019"/>
                  </a:lnTo>
                  <a:lnTo>
                    <a:pt x="455764" y="485711"/>
                  </a:lnTo>
                  <a:lnTo>
                    <a:pt x="457301" y="484441"/>
                  </a:lnTo>
                  <a:lnTo>
                    <a:pt x="459549" y="481901"/>
                  </a:lnTo>
                  <a:lnTo>
                    <a:pt x="460502" y="479361"/>
                  </a:lnTo>
                  <a:lnTo>
                    <a:pt x="464591" y="476999"/>
                  </a:lnTo>
                  <a:lnTo>
                    <a:pt x="464896" y="476999"/>
                  </a:lnTo>
                  <a:lnTo>
                    <a:pt x="461746" y="480631"/>
                  </a:lnTo>
                  <a:lnTo>
                    <a:pt x="458584" y="484441"/>
                  </a:lnTo>
                  <a:lnTo>
                    <a:pt x="458889" y="485711"/>
                  </a:lnTo>
                  <a:lnTo>
                    <a:pt x="460781" y="483171"/>
                  </a:lnTo>
                  <a:lnTo>
                    <a:pt x="462597" y="480631"/>
                  </a:lnTo>
                  <a:lnTo>
                    <a:pt x="463931" y="479361"/>
                  </a:lnTo>
                  <a:lnTo>
                    <a:pt x="464705" y="478091"/>
                  </a:lnTo>
                  <a:lnTo>
                    <a:pt x="466737" y="476999"/>
                  </a:lnTo>
                  <a:lnTo>
                    <a:pt x="468020" y="475551"/>
                  </a:lnTo>
                  <a:lnTo>
                    <a:pt x="471081" y="471741"/>
                  </a:lnTo>
                  <a:lnTo>
                    <a:pt x="473138" y="469201"/>
                  </a:lnTo>
                  <a:lnTo>
                    <a:pt x="480644" y="462851"/>
                  </a:lnTo>
                  <a:lnTo>
                    <a:pt x="479679" y="462851"/>
                  </a:lnTo>
                  <a:lnTo>
                    <a:pt x="481850" y="460311"/>
                  </a:lnTo>
                  <a:lnTo>
                    <a:pt x="482854" y="460311"/>
                  </a:lnTo>
                  <a:lnTo>
                    <a:pt x="486956" y="455231"/>
                  </a:lnTo>
                  <a:lnTo>
                    <a:pt x="491566" y="451421"/>
                  </a:lnTo>
                  <a:lnTo>
                    <a:pt x="495134" y="448881"/>
                  </a:lnTo>
                  <a:lnTo>
                    <a:pt x="494779" y="447611"/>
                  </a:lnTo>
                  <a:lnTo>
                    <a:pt x="495668" y="446341"/>
                  </a:lnTo>
                  <a:lnTo>
                    <a:pt x="498322" y="446341"/>
                  </a:lnTo>
                  <a:lnTo>
                    <a:pt x="497433" y="445071"/>
                  </a:lnTo>
                  <a:lnTo>
                    <a:pt x="498830" y="442531"/>
                  </a:lnTo>
                  <a:lnTo>
                    <a:pt x="500049" y="441261"/>
                  </a:lnTo>
                  <a:lnTo>
                    <a:pt x="500214" y="439991"/>
                  </a:lnTo>
                  <a:lnTo>
                    <a:pt x="502056" y="438721"/>
                  </a:lnTo>
                  <a:lnTo>
                    <a:pt x="502297" y="438721"/>
                  </a:lnTo>
                  <a:lnTo>
                    <a:pt x="502539" y="438531"/>
                  </a:lnTo>
                  <a:lnTo>
                    <a:pt x="505333" y="436181"/>
                  </a:lnTo>
                  <a:lnTo>
                    <a:pt x="501484" y="438721"/>
                  </a:lnTo>
                  <a:lnTo>
                    <a:pt x="504977" y="434911"/>
                  </a:lnTo>
                  <a:lnTo>
                    <a:pt x="506590" y="434911"/>
                  </a:lnTo>
                  <a:lnTo>
                    <a:pt x="504863" y="433641"/>
                  </a:lnTo>
                  <a:lnTo>
                    <a:pt x="506526" y="431101"/>
                  </a:lnTo>
                  <a:lnTo>
                    <a:pt x="509308" y="431101"/>
                  </a:lnTo>
                  <a:lnTo>
                    <a:pt x="510882" y="429831"/>
                  </a:lnTo>
                  <a:lnTo>
                    <a:pt x="511949" y="428561"/>
                  </a:lnTo>
                  <a:lnTo>
                    <a:pt x="512737" y="427291"/>
                  </a:lnTo>
                  <a:lnTo>
                    <a:pt x="513486" y="424751"/>
                  </a:lnTo>
                  <a:lnTo>
                    <a:pt x="515962" y="419671"/>
                  </a:lnTo>
                  <a:lnTo>
                    <a:pt x="518020" y="417131"/>
                  </a:lnTo>
                  <a:lnTo>
                    <a:pt x="519976" y="415861"/>
                  </a:lnTo>
                  <a:lnTo>
                    <a:pt x="520065" y="414591"/>
                  </a:lnTo>
                  <a:lnTo>
                    <a:pt x="520230" y="414591"/>
                  </a:lnTo>
                  <a:lnTo>
                    <a:pt x="520344" y="413321"/>
                  </a:lnTo>
                  <a:lnTo>
                    <a:pt x="520471" y="412051"/>
                  </a:lnTo>
                  <a:lnTo>
                    <a:pt x="521322" y="412051"/>
                  </a:lnTo>
                  <a:lnTo>
                    <a:pt x="521627" y="413321"/>
                  </a:lnTo>
                  <a:lnTo>
                    <a:pt x="522198" y="412051"/>
                  </a:lnTo>
                  <a:lnTo>
                    <a:pt x="522770" y="410781"/>
                  </a:lnTo>
                  <a:lnTo>
                    <a:pt x="523354" y="409511"/>
                  </a:lnTo>
                  <a:close/>
                </a:path>
                <a:path extrusionOk="0" h="856614" w="861060">
                  <a:moveTo>
                    <a:pt x="525881" y="631977"/>
                  </a:moveTo>
                  <a:lnTo>
                    <a:pt x="525830" y="631761"/>
                  </a:lnTo>
                  <a:lnTo>
                    <a:pt x="524357" y="633107"/>
                  </a:lnTo>
                  <a:lnTo>
                    <a:pt x="524979" y="633107"/>
                  </a:lnTo>
                  <a:lnTo>
                    <a:pt x="525881" y="631977"/>
                  </a:lnTo>
                  <a:close/>
                </a:path>
                <a:path extrusionOk="0" h="856614" w="861060">
                  <a:moveTo>
                    <a:pt x="534746" y="435902"/>
                  </a:moveTo>
                  <a:lnTo>
                    <a:pt x="534517" y="434911"/>
                  </a:lnTo>
                  <a:lnTo>
                    <a:pt x="532917" y="434911"/>
                  </a:lnTo>
                  <a:lnTo>
                    <a:pt x="534746" y="435902"/>
                  </a:lnTo>
                  <a:close/>
                </a:path>
                <a:path extrusionOk="0" h="856614" w="861060">
                  <a:moveTo>
                    <a:pt x="537908" y="459041"/>
                  </a:moveTo>
                  <a:lnTo>
                    <a:pt x="511568" y="459041"/>
                  </a:lnTo>
                  <a:lnTo>
                    <a:pt x="511429" y="459041"/>
                  </a:lnTo>
                  <a:lnTo>
                    <a:pt x="508038" y="460311"/>
                  </a:lnTo>
                  <a:lnTo>
                    <a:pt x="509587" y="461581"/>
                  </a:lnTo>
                  <a:lnTo>
                    <a:pt x="508038" y="461581"/>
                  </a:lnTo>
                  <a:lnTo>
                    <a:pt x="507098" y="465391"/>
                  </a:lnTo>
                  <a:lnTo>
                    <a:pt x="505955" y="462851"/>
                  </a:lnTo>
                  <a:lnTo>
                    <a:pt x="503148" y="465391"/>
                  </a:lnTo>
                  <a:lnTo>
                    <a:pt x="503237" y="469201"/>
                  </a:lnTo>
                  <a:lnTo>
                    <a:pt x="499198" y="471741"/>
                  </a:lnTo>
                  <a:lnTo>
                    <a:pt x="496684" y="471741"/>
                  </a:lnTo>
                  <a:lnTo>
                    <a:pt x="493941" y="475551"/>
                  </a:lnTo>
                  <a:lnTo>
                    <a:pt x="491693" y="478091"/>
                  </a:lnTo>
                  <a:lnTo>
                    <a:pt x="488175" y="483171"/>
                  </a:lnTo>
                  <a:lnTo>
                    <a:pt x="486041" y="485711"/>
                  </a:lnTo>
                  <a:lnTo>
                    <a:pt x="482295" y="490791"/>
                  </a:lnTo>
                  <a:lnTo>
                    <a:pt x="477888" y="492061"/>
                  </a:lnTo>
                  <a:lnTo>
                    <a:pt x="476681" y="498411"/>
                  </a:lnTo>
                  <a:lnTo>
                    <a:pt x="472897" y="500951"/>
                  </a:lnTo>
                  <a:lnTo>
                    <a:pt x="472909" y="502221"/>
                  </a:lnTo>
                  <a:lnTo>
                    <a:pt x="469912" y="502221"/>
                  </a:lnTo>
                  <a:lnTo>
                    <a:pt x="468630" y="507301"/>
                  </a:lnTo>
                  <a:lnTo>
                    <a:pt x="464947" y="508571"/>
                  </a:lnTo>
                  <a:lnTo>
                    <a:pt x="464654" y="509841"/>
                  </a:lnTo>
                  <a:lnTo>
                    <a:pt x="464781" y="509841"/>
                  </a:lnTo>
                  <a:lnTo>
                    <a:pt x="465315" y="511111"/>
                  </a:lnTo>
                  <a:lnTo>
                    <a:pt x="464261" y="511111"/>
                  </a:lnTo>
                  <a:lnTo>
                    <a:pt x="463219" y="513651"/>
                  </a:lnTo>
                  <a:lnTo>
                    <a:pt x="462457" y="512381"/>
                  </a:lnTo>
                  <a:lnTo>
                    <a:pt x="461606" y="511111"/>
                  </a:lnTo>
                  <a:lnTo>
                    <a:pt x="460717" y="514921"/>
                  </a:lnTo>
                  <a:lnTo>
                    <a:pt x="460552" y="514921"/>
                  </a:lnTo>
                  <a:lnTo>
                    <a:pt x="459257" y="515988"/>
                  </a:lnTo>
                  <a:lnTo>
                    <a:pt x="455523" y="525081"/>
                  </a:lnTo>
                  <a:lnTo>
                    <a:pt x="449592" y="525081"/>
                  </a:lnTo>
                  <a:lnTo>
                    <a:pt x="446100" y="532701"/>
                  </a:lnTo>
                  <a:lnTo>
                    <a:pt x="445719" y="530161"/>
                  </a:lnTo>
                  <a:lnTo>
                    <a:pt x="445592" y="533971"/>
                  </a:lnTo>
                  <a:lnTo>
                    <a:pt x="444296" y="532701"/>
                  </a:lnTo>
                  <a:lnTo>
                    <a:pt x="441350" y="532701"/>
                  </a:lnTo>
                  <a:lnTo>
                    <a:pt x="442023" y="536511"/>
                  </a:lnTo>
                  <a:lnTo>
                    <a:pt x="441286" y="537781"/>
                  </a:lnTo>
                  <a:lnTo>
                    <a:pt x="441426" y="537781"/>
                  </a:lnTo>
                  <a:lnTo>
                    <a:pt x="439267" y="540321"/>
                  </a:lnTo>
                  <a:lnTo>
                    <a:pt x="438962" y="538099"/>
                  </a:lnTo>
                  <a:lnTo>
                    <a:pt x="439013" y="540321"/>
                  </a:lnTo>
                  <a:lnTo>
                    <a:pt x="434187" y="544131"/>
                  </a:lnTo>
                  <a:lnTo>
                    <a:pt x="429615" y="549211"/>
                  </a:lnTo>
                  <a:lnTo>
                    <a:pt x="425005" y="555561"/>
                  </a:lnTo>
                  <a:lnTo>
                    <a:pt x="420204" y="560641"/>
                  </a:lnTo>
                  <a:lnTo>
                    <a:pt x="420878" y="560641"/>
                  </a:lnTo>
                  <a:lnTo>
                    <a:pt x="419252" y="561911"/>
                  </a:lnTo>
                  <a:lnTo>
                    <a:pt x="417817" y="564451"/>
                  </a:lnTo>
                  <a:lnTo>
                    <a:pt x="414210" y="565721"/>
                  </a:lnTo>
                  <a:lnTo>
                    <a:pt x="414464" y="568261"/>
                  </a:lnTo>
                  <a:lnTo>
                    <a:pt x="414083" y="569531"/>
                  </a:lnTo>
                  <a:lnTo>
                    <a:pt x="413486" y="570801"/>
                  </a:lnTo>
                  <a:lnTo>
                    <a:pt x="411581" y="570801"/>
                  </a:lnTo>
                  <a:lnTo>
                    <a:pt x="410400" y="572071"/>
                  </a:lnTo>
                  <a:lnTo>
                    <a:pt x="410514" y="574611"/>
                  </a:lnTo>
                  <a:lnTo>
                    <a:pt x="408012" y="577151"/>
                  </a:lnTo>
                  <a:lnTo>
                    <a:pt x="406057" y="575881"/>
                  </a:lnTo>
                  <a:lnTo>
                    <a:pt x="404431" y="582231"/>
                  </a:lnTo>
                  <a:lnTo>
                    <a:pt x="426707" y="582231"/>
                  </a:lnTo>
                  <a:lnTo>
                    <a:pt x="432498" y="577151"/>
                  </a:lnTo>
                  <a:lnTo>
                    <a:pt x="456323" y="550481"/>
                  </a:lnTo>
                  <a:lnTo>
                    <a:pt x="456946" y="546671"/>
                  </a:lnTo>
                  <a:lnTo>
                    <a:pt x="463677" y="544131"/>
                  </a:lnTo>
                  <a:lnTo>
                    <a:pt x="464223" y="542861"/>
                  </a:lnTo>
                  <a:lnTo>
                    <a:pt x="465340" y="540321"/>
                  </a:lnTo>
                  <a:lnTo>
                    <a:pt x="467575" y="535241"/>
                  </a:lnTo>
                  <a:lnTo>
                    <a:pt x="469214" y="533971"/>
                  </a:lnTo>
                  <a:lnTo>
                    <a:pt x="470852" y="532701"/>
                  </a:lnTo>
                  <a:lnTo>
                    <a:pt x="474129" y="530161"/>
                  </a:lnTo>
                  <a:lnTo>
                    <a:pt x="473278" y="530161"/>
                  </a:lnTo>
                  <a:lnTo>
                    <a:pt x="474560" y="527824"/>
                  </a:lnTo>
                  <a:lnTo>
                    <a:pt x="474751" y="527824"/>
                  </a:lnTo>
                  <a:lnTo>
                    <a:pt x="475170" y="528891"/>
                  </a:lnTo>
                  <a:lnTo>
                    <a:pt x="475691" y="528891"/>
                  </a:lnTo>
                  <a:lnTo>
                    <a:pt x="476618" y="527824"/>
                  </a:lnTo>
                  <a:lnTo>
                    <a:pt x="485559" y="517461"/>
                  </a:lnTo>
                  <a:lnTo>
                    <a:pt x="488823" y="513651"/>
                  </a:lnTo>
                  <a:lnTo>
                    <a:pt x="505091" y="494601"/>
                  </a:lnTo>
                  <a:lnTo>
                    <a:pt x="515010" y="484441"/>
                  </a:lnTo>
                  <a:lnTo>
                    <a:pt x="516813" y="484441"/>
                  </a:lnTo>
                  <a:lnTo>
                    <a:pt x="520014" y="479361"/>
                  </a:lnTo>
                  <a:lnTo>
                    <a:pt x="521601" y="479361"/>
                  </a:lnTo>
                  <a:lnTo>
                    <a:pt x="524383" y="474281"/>
                  </a:lnTo>
                  <a:lnTo>
                    <a:pt x="528574" y="469201"/>
                  </a:lnTo>
                  <a:lnTo>
                    <a:pt x="532612" y="465391"/>
                  </a:lnTo>
                  <a:lnTo>
                    <a:pt x="534289" y="462851"/>
                  </a:lnTo>
                  <a:lnTo>
                    <a:pt x="534441" y="462851"/>
                  </a:lnTo>
                  <a:lnTo>
                    <a:pt x="534581" y="464121"/>
                  </a:lnTo>
                  <a:lnTo>
                    <a:pt x="535000" y="462851"/>
                  </a:lnTo>
                  <a:lnTo>
                    <a:pt x="535838" y="460311"/>
                  </a:lnTo>
                  <a:lnTo>
                    <a:pt x="537908" y="459041"/>
                  </a:lnTo>
                  <a:close/>
                </a:path>
                <a:path extrusionOk="0" h="856614" w="861060">
                  <a:moveTo>
                    <a:pt x="545287" y="452691"/>
                  </a:moveTo>
                  <a:lnTo>
                    <a:pt x="518553" y="452691"/>
                  </a:lnTo>
                  <a:lnTo>
                    <a:pt x="517906" y="452691"/>
                  </a:lnTo>
                  <a:lnTo>
                    <a:pt x="517207" y="452691"/>
                  </a:lnTo>
                  <a:lnTo>
                    <a:pt x="517296" y="453961"/>
                  </a:lnTo>
                  <a:lnTo>
                    <a:pt x="516470" y="453961"/>
                  </a:lnTo>
                  <a:lnTo>
                    <a:pt x="516432" y="455231"/>
                  </a:lnTo>
                  <a:lnTo>
                    <a:pt x="515810" y="455231"/>
                  </a:lnTo>
                  <a:lnTo>
                    <a:pt x="515912" y="453961"/>
                  </a:lnTo>
                  <a:lnTo>
                    <a:pt x="512648" y="457771"/>
                  </a:lnTo>
                  <a:lnTo>
                    <a:pt x="539991" y="457771"/>
                  </a:lnTo>
                  <a:lnTo>
                    <a:pt x="542861" y="455231"/>
                  </a:lnTo>
                  <a:lnTo>
                    <a:pt x="545287" y="452691"/>
                  </a:lnTo>
                  <a:close/>
                </a:path>
                <a:path extrusionOk="0" h="856614" w="861060">
                  <a:moveTo>
                    <a:pt x="548716" y="414680"/>
                  </a:moveTo>
                  <a:lnTo>
                    <a:pt x="548589" y="414439"/>
                  </a:lnTo>
                  <a:lnTo>
                    <a:pt x="548474" y="414235"/>
                  </a:lnTo>
                  <a:lnTo>
                    <a:pt x="548411" y="414058"/>
                  </a:lnTo>
                  <a:lnTo>
                    <a:pt x="548640" y="414782"/>
                  </a:lnTo>
                  <a:close/>
                </a:path>
                <a:path extrusionOk="0" h="856614" w="861060">
                  <a:moveTo>
                    <a:pt x="552996" y="215519"/>
                  </a:moveTo>
                  <a:lnTo>
                    <a:pt x="551903" y="215442"/>
                  </a:lnTo>
                  <a:lnTo>
                    <a:pt x="552030" y="215557"/>
                  </a:lnTo>
                  <a:lnTo>
                    <a:pt x="552450" y="215569"/>
                  </a:lnTo>
                  <a:lnTo>
                    <a:pt x="552742" y="215531"/>
                  </a:lnTo>
                  <a:lnTo>
                    <a:pt x="552996" y="215519"/>
                  </a:lnTo>
                  <a:close/>
                </a:path>
                <a:path extrusionOk="0" h="856614" w="861060">
                  <a:moveTo>
                    <a:pt x="554393" y="823379"/>
                  </a:moveTo>
                  <a:lnTo>
                    <a:pt x="553808" y="823861"/>
                  </a:lnTo>
                  <a:lnTo>
                    <a:pt x="553720" y="824103"/>
                  </a:lnTo>
                  <a:lnTo>
                    <a:pt x="553834" y="824242"/>
                  </a:lnTo>
                  <a:lnTo>
                    <a:pt x="554393" y="823379"/>
                  </a:lnTo>
                  <a:close/>
                </a:path>
                <a:path extrusionOk="0" h="856614" w="861060">
                  <a:moveTo>
                    <a:pt x="561822" y="224091"/>
                  </a:moveTo>
                  <a:lnTo>
                    <a:pt x="560679" y="222821"/>
                  </a:lnTo>
                  <a:lnTo>
                    <a:pt x="560070" y="222821"/>
                  </a:lnTo>
                  <a:lnTo>
                    <a:pt x="560019" y="223507"/>
                  </a:lnTo>
                  <a:lnTo>
                    <a:pt x="561822" y="224091"/>
                  </a:lnTo>
                  <a:close/>
                </a:path>
                <a:path extrusionOk="0" h="856614" w="861060">
                  <a:moveTo>
                    <a:pt x="562114" y="631761"/>
                  </a:moveTo>
                  <a:lnTo>
                    <a:pt x="561009" y="631761"/>
                  </a:lnTo>
                  <a:lnTo>
                    <a:pt x="561073" y="632256"/>
                  </a:lnTo>
                  <a:lnTo>
                    <a:pt x="562114" y="631761"/>
                  </a:lnTo>
                  <a:close/>
                </a:path>
                <a:path extrusionOk="0" h="856614" w="861060">
                  <a:moveTo>
                    <a:pt x="563778" y="400748"/>
                  </a:moveTo>
                  <a:lnTo>
                    <a:pt x="563651" y="400659"/>
                  </a:lnTo>
                  <a:lnTo>
                    <a:pt x="563549" y="400532"/>
                  </a:lnTo>
                  <a:lnTo>
                    <a:pt x="563638" y="400799"/>
                  </a:lnTo>
                  <a:lnTo>
                    <a:pt x="563778" y="400748"/>
                  </a:lnTo>
                  <a:close/>
                </a:path>
                <a:path extrusionOk="0" h="856614" w="861060">
                  <a:moveTo>
                    <a:pt x="577151" y="387375"/>
                  </a:moveTo>
                  <a:lnTo>
                    <a:pt x="576681" y="387159"/>
                  </a:lnTo>
                  <a:lnTo>
                    <a:pt x="576834" y="387286"/>
                  </a:lnTo>
                  <a:lnTo>
                    <a:pt x="576973" y="387362"/>
                  </a:lnTo>
                  <a:lnTo>
                    <a:pt x="577113" y="387413"/>
                  </a:lnTo>
                  <a:close/>
                </a:path>
                <a:path extrusionOk="0" h="856614" w="861060">
                  <a:moveTo>
                    <a:pt x="579424" y="617791"/>
                  </a:moveTo>
                  <a:lnTo>
                    <a:pt x="579424" y="617791"/>
                  </a:lnTo>
                  <a:lnTo>
                    <a:pt x="565391" y="617791"/>
                  </a:lnTo>
                  <a:lnTo>
                    <a:pt x="564705" y="619061"/>
                  </a:lnTo>
                  <a:lnTo>
                    <a:pt x="562343" y="619061"/>
                  </a:lnTo>
                  <a:lnTo>
                    <a:pt x="561746" y="621601"/>
                  </a:lnTo>
                  <a:lnTo>
                    <a:pt x="552259" y="621601"/>
                  </a:lnTo>
                  <a:lnTo>
                    <a:pt x="550443" y="622871"/>
                  </a:lnTo>
                  <a:lnTo>
                    <a:pt x="548157" y="622871"/>
                  </a:lnTo>
                  <a:lnTo>
                    <a:pt x="546531" y="625411"/>
                  </a:lnTo>
                  <a:lnTo>
                    <a:pt x="544042" y="626681"/>
                  </a:lnTo>
                  <a:lnTo>
                    <a:pt x="540334" y="627951"/>
                  </a:lnTo>
                  <a:lnTo>
                    <a:pt x="541693" y="626681"/>
                  </a:lnTo>
                  <a:lnTo>
                    <a:pt x="539559" y="626681"/>
                  </a:lnTo>
                  <a:lnTo>
                    <a:pt x="537070" y="627951"/>
                  </a:lnTo>
                  <a:lnTo>
                    <a:pt x="536359" y="627951"/>
                  </a:lnTo>
                  <a:lnTo>
                    <a:pt x="533971" y="629221"/>
                  </a:lnTo>
                  <a:lnTo>
                    <a:pt x="529590" y="629221"/>
                  </a:lnTo>
                  <a:lnTo>
                    <a:pt x="529653" y="631761"/>
                  </a:lnTo>
                  <a:lnTo>
                    <a:pt x="526186" y="633018"/>
                  </a:lnTo>
                  <a:lnTo>
                    <a:pt x="526084" y="631977"/>
                  </a:lnTo>
                  <a:lnTo>
                    <a:pt x="526059" y="631761"/>
                  </a:lnTo>
                  <a:lnTo>
                    <a:pt x="525957" y="632256"/>
                  </a:lnTo>
                  <a:lnTo>
                    <a:pt x="526173" y="633031"/>
                  </a:lnTo>
                  <a:lnTo>
                    <a:pt x="525932" y="633107"/>
                  </a:lnTo>
                  <a:lnTo>
                    <a:pt x="526199" y="633107"/>
                  </a:lnTo>
                  <a:lnTo>
                    <a:pt x="524725" y="634301"/>
                  </a:lnTo>
                  <a:lnTo>
                    <a:pt x="514946" y="635571"/>
                  </a:lnTo>
                  <a:lnTo>
                    <a:pt x="515404" y="638111"/>
                  </a:lnTo>
                  <a:lnTo>
                    <a:pt x="515239" y="638111"/>
                  </a:lnTo>
                  <a:lnTo>
                    <a:pt x="515429" y="639381"/>
                  </a:lnTo>
                  <a:lnTo>
                    <a:pt x="516763" y="639381"/>
                  </a:lnTo>
                  <a:lnTo>
                    <a:pt x="515772" y="640651"/>
                  </a:lnTo>
                  <a:lnTo>
                    <a:pt x="514604" y="640651"/>
                  </a:lnTo>
                  <a:lnTo>
                    <a:pt x="513435" y="642023"/>
                  </a:lnTo>
                  <a:lnTo>
                    <a:pt x="512470" y="642023"/>
                  </a:lnTo>
                  <a:lnTo>
                    <a:pt x="510717" y="643191"/>
                  </a:lnTo>
                  <a:lnTo>
                    <a:pt x="507314" y="644461"/>
                  </a:lnTo>
                  <a:lnTo>
                    <a:pt x="504583" y="645731"/>
                  </a:lnTo>
                  <a:lnTo>
                    <a:pt x="509117" y="647001"/>
                  </a:lnTo>
                  <a:lnTo>
                    <a:pt x="506476" y="648271"/>
                  </a:lnTo>
                  <a:lnTo>
                    <a:pt x="501637" y="648271"/>
                  </a:lnTo>
                  <a:lnTo>
                    <a:pt x="501751" y="649541"/>
                  </a:lnTo>
                  <a:lnTo>
                    <a:pt x="499821" y="649541"/>
                  </a:lnTo>
                  <a:lnTo>
                    <a:pt x="494233" y="650811"/>
                  </a:lnTo>
                  <a:lnTo>
                    <a:pt x="497166" y="652081"/>
                  </a:lnTo>
                  <a:lnTo>
                    <a:pt x="495046" y="653351"/>
                  </a:lnTo>
                  <a:lnTo>
                    <a:pt x="492163" y="653351"/>
                  </a:lnTo>
                  <a:lnTo>
                    <a:pt x="494411" y="652081"/>
                  </a:lnTo>
                  <a:lnTo>
                    <a:pt x="488607" y="652081"/>
                  </a:lnTo>
                  <a:lnTo>
                    <a:pt x="488848" y="653135"/>
                  </a:lnTo>
                  <a:lnTo>
                    <a:pt x="488911" y="653351"/>
                  </a:lnTo>
                  <a:lnTo>
                    <a:pt x="488657" y="653351"/>
                  </a:lnTo>
                  <a:lnTo>
                    <a:pt x="487718" y="654621"/>
                  </a:lnTo>
                  <a:lnTo>
                    <a:pt x="486130" y="655891"/>
                  </a:lnTo>
                  <a:lnTo>
                    <a:pt x="483831" y="655891"/>
                  </a:lnTo>
                  <a:lnTo>
                    <a:pt x="482587" y="658431"/>
                  </a:lnTo>
                  <a:lnTo>
                    <a:pt x="478332" y="658431"/>
                  </a:lnTo>
                  <a:lnTo>
                    <a:pt x="477964" y="659701"/>
                  </a:lnTo>
                  <a:lnTo>
                    <a:pt x="474903" y="660971"/>
                  </a:lnTo>
                  <a:lnTo>
                    <a:pt x="474497" y="659701"/>
                  </a:lnTo>
                  <a:lnTo>
                    <a:pt x="477202" y="658431"/>
                  </a:lnTo>
                  <a:lnTo>
                    <a:pt x="479488" y="657237"/>
                  </a:lnTo>
                  <a:lnTo>
                    <a:pt x="476872" y="657237"/>
                  </a:lnTo>
                  <a:lnTo>
                    <a:pt x="471995" y="659701"/>
                  </a:lnTo>
                  <a:lnTo>
                    <a:pt x="470230" y="659701"/>
                  </a:lnTo>
                  <a:lnTo>
                    <a:pt x="468414" y="660971"/>
                  </a:lnTo>
                  <a:lnTo>
                    <a:pt x="462724" y="660971"/>
                  </a:lnTo>
                  <a:lnTo>
                    <a:pt x="463511" y="662241"/>
                  </a:lnTo>
                  <a:lnTo>
                    <a:pt x="510794" y="662241"/>
                  </a:lnTo>
                  <a:lnTo>
                    <a:pt x="513207" y="660971"/>
                  </a:lnTo>
                  <a:lnTo>
                    <a:pt x="522592" y="655891"/>
                  </a:lnTo>
                  <a:lnTo>
                    <a:pt x="527659" y="652081"/>
                  </a:lnTo>
                  <a:lnTo>
                    <a:pt x="523938" y="652081"/>
                  </a:lnTo>
                  <a:lnTo>
                    <a:pt x="532993" y="645731"/>
                  </a:lnTo>
                  <a:lnTo>
                    <a:pt x="538162" y="645731"/>
                  </a:lnTo>
                  <a:lnTo>
                    <a:pt x="545592" y="639381"/>
                  </a:lnTo>
                  <a:lnTo>
                    <a:pt x="546658" y="639381"/>
                  </a:lnTo>
                  <a:lnTo>
                    <a:pt x="545579" y="635571"/>
                  </a:lnTo>
                  <a:lnTo>
                    <a:pt x="560298" y="633107"/>
                  </a:lnTo>
                  <a:lnTo>
                    <a:pt x="561174" y="633107"/>
                  </a:lnTo>
                  <a:lnTo>
                    <a:pt x="561073" y="632256"/>
                  </a:lnTo>
                  <a:lnTo>
                    <a:pt x="559396" y="633044"/>
                  </a:lnTo>
                  <a:lnTo>
                    <a:pt x="560552" y="631761"/>
                  </a:lnTo>
                  <a:lnTo>
                    <a:pt x="561352" y="630491"/>
                  </a:lnTo>
                  <a:lnTo>
                    <a:pt x="563079" y="629221"/>
                  </a:lnTo>
                  <a:lnTo>
                    <a:pt x="564007" y="629221"/>
                  </a:lnTo>
                  <a:lnTo>
                    <a:pt x="568261" y="626681"/>
                  </a:lnTo>
                  <a:lnTo>
                    <a:pt x="570103" y="626681"/>
                  </a:lnTo>
                  <a:lnTo>
                    <a:pt x="571169" y="625411"/>
                  </a:lnTo>
                  <a:lnTo>
                    <a:pt x="569493" y="624141"/>
                  </a:lnTo>
                  <a:lnTo>
                    <a:pt x="573671" y="622871"/>
                  </a:lnTo>
                  <a:lnTo>
                    <a:pt x="571588" y="622871"/>
                  </a:lnTo>
                  <a:lnTo>
                    <a:pt x="575005" y="621601"/>
                  </a:lnTo>
                  <a:lnTo>
                    <a:pt x="574192" y="620331"/>
                  </a:lnTo>
                  <a:lnTo>
                    <a:pt x="575475" y="620331"/>
                  </a:lnTo>
                  <a:lnTo>
                    <a:pt x="577519" y="619061"/>
                  </a:lnTo>
                  <a:lnTo>
                    <a:pt x="579424" y="617791"/>
                  </a:lnTo>
                  <a:close/>
                </a:path>
                <a:path extrusionOk="0" h="856614" w="861060">
                  <a:moveTo>
                    <a:pt x="581939" y="615251"/>
                  </a:moveTo>
                  <a:lnTo>
                    <a:pt x="576986" y="616521"/>
                  </a:lnTo>
                  <a:lnTo>
                    <a:pt x="581329" y="616521"/>
                  </a:lnTo>
                  <a:lnTo>
                    <a:pt x="581939" y="615251"/>
                  </a:lnTo>
                  <a:close/>
                </a:path>
                <a:path extrusionOk="0" h="856614" w="861060">
                  <a:moveTo>
                    <a:pt x="596836" y="396811"/>
                  </a:moveTo>
                  <a:lnTo>
                    <a:pt x="568274" y="396811"/>
                  </a:lnTo>
                  <a:lnTo>
                    <a:pt x="567055" y="396811"/>
                  </a:lnTo>
                  <a:lnTo>
                    <a:pt x="566242" y="399351"/>
                  </a:lnTo>
                  <a:lnTo>
                    <a:pt x="565404" y="399351"/>
                  </a:lnTo>
                  <a:lnTo>
                    <a:pt x="565454" y="400621"/>
                  </a:lnTo>
                  <a:lnTo>
                    <a:pt x="564057" y="401891"/>
                  </a:lnTo>
                  <a:lnTo>
                    <a:pt x="563867" y="401891"/>
                  </a:lnTo>
                  <a:lnTo>
                    <a:pt x="561721" y="403161"/>
                  </a:lnTo>
                  <a:lnTo>
                    <a:pt x="564692" y="401891"/>
                  </a:lnTo>
                  <a:lnTo>
                    <a:pt x="562165" y="404431"/>
                  </a:lnTo>
                  <a:lnTo>
                    <a:pt x="560882" y="404431"/>
                  </a:lnTo>
                  <a:lnTo>
                    <a:pt x="562610" y="405701"/>
                  </a:lnTo>
                  <a:lnTo>
                    <a:pt x="561428" y="406971"/>
                  </a:lnTo>
                  <a:lnTo>
                    <a:pt x="559155" y="406971"/>
                  </a:lnTo>
                  <a:lnTo>
                    <a:pt x="556653" y="408241"/>
                  </a:lnTo>
                  <a:lnTo>
                    <a:pt x="557644" y="409511"/>
                  </a:lnTo>
                  <a:lnTo>
                    <a:pt x="555104" y="412051"/>
                  </a:lnTo>
                  <a:lnTo>
                    <a:pt x="553415" y="413321"/>
                  </a:lnTo>
                  <a:lnTo>
                    <a:pt x="551776" y="412115"/>
                  </a:lnTo>
                  <a:lnTo>
                    <a:pt x="551535" y="410781"/>
                  </a:lnTo>
                  <a:lnTo>
                    <a:pt x="551586" y="412648"/>
                  </a:lnTo>
                  <a:lnTo>
                    <a:pt x="551688" y="412369"/>
                  </a:lnTo>
                  <a:lnTo>
                    <a:pt x="551611" y="413321"/>
                  </a:lnTo>
                  <a:lnTo>
                    <a:pt x="551586" y="412648"/>
                  </a:lnTo>
                  <a:lnTo>
                    <a:pt x="550900" y="414591"/>
                  </a:lnTo>
                  <a:lnTo>
                    <a:pt x="550176" y="414591"/>
                  </a:lnTo>
                  <a:lnTo>
                    <a:pt x="550113" y="413321"/>
                  </a:lnTo>
                  <a:lnTo>
                    <a:pt x="548233" y="413321"/>
                  </a:lnTo>
                  <a:lnTo>
                    <a:pt x="549744" y="414591"/>
                  </a:lnTo>
                  <a:lnTo>
                    <a:pt x="548728" y="415861"/>
                  </a:lnTo>
                  <a:lnTo>
                    <a:pt x="549363" y="415861"/>
                  </a:lnTo>
                  <a:lnTo>
                    <a:pt x="550506" y="418452"/>
                  </a:lnTo>
                  <a:lnTo>
                    <a:pt x="550468" y="419671"/>
                  </a:lnTo>
                  <a:lnTo>
                    <a:pt x="546557" y="422211"/>
                  </a:lnTo>
                  <a:lnTo>
                    <a:pt x="546163" y="422211"/>
                  </a:lnTo>
                  <a:lnTo>
                    <a:pt x="546049" y="423481"/>
                  </a:lnTo>
                  <a:lnTo>
                    <a:pt x="545592" y="423481"/>
                  </a:lnTo>
                  <a:lnTo>
                    <a:pt x="543915" y="424751"/>
                  </a:lnTo>
                  <a:lnTo>
                    <a:pt x="544334" y="424751"/>
                  </a:lnTo>
                  <a:lnTo>
                    <a:pt x="543979" y="426021"/>
                  </a:lnTo>
                  <a:lnTo>
                    <a:pt x="542747" y="427291"/>
                  </a:lnTo>
                  <a:lnTo>
                    <a:pt x="541616" y="428561"/>
                  </a:lnTo>
                  <a:lnTo>
                    <a:pt x="541324" y="427291"/>
                  </a:lnTo>
                  <a:lnTo>
                    <a:pt x="537984" y="429831"/>
                  </a:lnTo>
                  <a:lnTo>
                    <a:pt x="537425" y="432371"/>
                  </a:lnTo>
                  <a:lnTo>
                    <a:pt x="534949" y="436003"/>
                  </a:lnTo>
                  <a:lnTo>
                    <a:pt x="535292" y="436181"/>
                  </a:lnTo>
                  <a:lnTo>
                    <a:pt x="533857" y="437451"/>
                  </a:lnTo>
                  <a:lnTo>
                    <a:pt x="532980" y="436181"/>
                  </a:lnTo>
                  <a:lnTo>
                    <a:pt x="533107" y="438721"/>
                  </a:lnTo>
                  <a:lnTo>
                    <a:pt x="531507" y="437451"/>
                  </a:lnTo>
                  <a:lnTo>
                    <a:pt x="530428" y="437451"/>
                  </a:lnTo>
                  <a:lnTo>
                    <a:pt x="531825" y="438721"/>
                  </a:lnTo>
                  <a:lnTo>
                    <a:pt x="530339" y="439991"/>
                  </a:lnTo>
                  <a:lnTo>
                    <a:pt x="528599" y="439991"/>
                  </a:lnTo>
                  <a:lnTo>
                    <a:pt x="528116" y="438721"/>
                  </a:lnTo>
                  <a:lnTo>
                    <a:pt x="527761" y="438721"/>
                  </a:lnTo>
                  <a:lnTo>
                    <a:pt x="527672" y="439991"/>
                  </a:lnTo>
                  <a:lnTo>
                    <a:pt x="526529" y="439991"/>
                  </a:lnTo>
                  <a:lnTo>
                    <a:pt x="526961" y="441261"/>
                  </a:lnTo>
                  <a:lnTo>
                    <a:pt x="525665" y="439991"/>
                  </a:lnTo>
                  <a:lnTo>
                    <a:pt x="525056" y="442531"/>
                  </a:lnTo>
                  <a:lnTo>
                    <a:pt x="524687" y="441261"/>
                  </a:lnTo>
                  <a:lnTo>
                    <a:pt x="524129" y="441261"/>
                  </a:lnTo>
                  <a:lnTo>
                    <a:pt x="523697" y="443801"/>
                  </a:lnTo>
                  <a:lnTo>
                    <a:pt x="524090" y="442531"/>
                  </a:lnTo>
                  <a:lnTo>
                    <a:pt x="525348" y="445071"/>
                  </a:lnTo>
                  <a:lnTo>
                    <a:pt x="525157" y="446341"/>
                  </a:lnTo>
                  <a:lnTo>
                    <a:pt x="523506" y="446341"/>
                  </a:lnTo>
                  <a:lnTo>
                    <a:pt x="522998" y="447611"/>
                  </a:lnTo>
                  <a:lnTo>
                    <a:pt x="523201" y="446341"/>
                  </a:lnTo>
                  <a:lnTo>
                    <a:pt x="522084" y="448881"/>
                  </a:lnTo>
                  <a:lnTo>
                    <a:pt x="521411" y="447611"/>
                  </a:lnTo>
                  <a:lnTo>
                    <a:pt x="520280" y="448881"/>
                  </a:lnTo>
                  <a:lnTo>
                    <a:pt x="519874" y="448881"/>
                  </a:lnTo>
                  <a:lnTo>
                    <a:pt x="520712" y="450151"/>
                  </a:lnTo>
                  <a:lnTo>
                    <a:pt x="520369" y="448881"/>
                  </a:lnTo>
                  <a:lnTo>
                    <a:pt x="521169" y="448881"/>
                  </a:lnTo>
                  <a:lnTo>
                    <a:pt x="520712" y="450151"/>
                  </a:lnTo>
                  <a:lnTo>
                    <a:pt x="520153" y="451421"/>
                  </a:lnTo>
                  <a:lnTo>
                    <a:pt x="546506" y="451421"/>
                  </a:lnTo>
                  <a:lnTo>
                    <a:pt x="550151" y="447611"/>
                  </a:lnTo>
                  <a:lnTo>
                    <a:pt x="553796" y="443801"/>
                  </a:lnTo>
                  <a:lnTo>
                    <a:pt x="555879" y="441261"/>
                  </a:lnTo>
                  <a:lnTo>
                    <a:pt x="557974" y="438721"/>
                  </a:lnTo>
                  <a:lnTo>
                    <a:pt x="559015" y="437451"/>
                  </a:lnTo>
                  <a:lnTo>
                    <a:pt x="560209" y="436003"/>
                  </a:lnTo>
                  <a:lnTo>
                    <a:pt x="564248" y="431101"/>
                  </a:lnTo>
                  <a:lnTo>
                    <a:pt x="566381" y="428561"/>
                  </a:lnTo>
                  <a:lnTo>
                    <a:pt x="574865" y="418452"/>
                  </a:lnTo>
                  <a:lnTo>
                    <a:pt x="578739" y="414591"/>
                  </a:lnTo>
                  <a:lnTo>
                    <a:pt x="580021" y="413321"/>
                  </a:lnTo>
                  <a:lnTo>
                    <a:pt x="586422" y="406971"/>
                  </a:lnTo>
                  <a:lnTo>
                    <a:pt x="592391" y="401891"/>
                  </a:lnTo>
                  <a:lnTo>
                    <a:pt x="596836" y="396811"/>
                  </a:lnTo>
                  <a:close/>
                </a:path>
                <a:path extrusionOk="0" h="856614" w="861060">
                  <a:moveTo>
                    <a:pt x="598779" y="825627"/>
                  </a:moveTo>
                  <a:lnTo>
                    <a:pt x="554380" y="825627"/>
                  </a:lnTo>
                  <a:lnTo>
                    <a:pt x="553694" y="825627"/>
                  </a:lnTo>
                  <a:lnTo>
                    <a:pt x="544855" y="826897"/>
                  </a:lnTo>
                  <a:lnTo>
                    <a:pt x="527570" y="831977"/>
                  </a:lnTo>
                  <a:lnTo>
                    <a:pt x="518934" y="833247"/>
                  </a:lnTo>
                  <a:lnTo>
                    <a:pt x="510133" y="835787"/>
                  </a:lnTo>
                  <a:lnTo>
                    <a:pt x="482244" y="839597"/>
                  </a:lnTo>
                  <a:lnTo>
                    <a:pt x="483577" y="839597"/>
                  </a:lnTo>
                  <a:lnTo>
                    <a:pt x="474980" y="842137"/>
                  </a:lnTo>
                  <a:lnTo>
                    <a:pt x="470598" y="842137"/>
                  </a:lnTo>
                  <a:lnTo>
                    <a:pt x="430784" y="848487"/>
                  </a:lnTo>
                  <a:lnTo>
                    <a:pt x="446303" y="854837"/>
                  </a:lnTo>
                  <a:lnTo>
                    <a:pt x="470141" y="856107"/>
                  </a:lnTo>
                  <a:lnTo>
                    <a:pt x="494093" y="856107"/>
                  </a:lnTo>
                  <a:lnTo>
                    <a:pt x="510095" y="853567"/>
                  </a:lnTo>
                  <a:lnTo>
                    <a:pt x="512749" y="852297"/>
                  </a:lnTo>
                  <a:lnTo>
                    <a:pt x="518083" y="852297"/>
                  </a:lnTo>
                  <a:lnTo>
                    <a:pt x="525919" y="849757"/>
                  </a:lnTo>
                  <a:lnTo>
                    <a:pt x="557225" y="840867"/>
                  </a:lnTo>
                  <a:lnTo>
                    <a:pt x="572427" y="835787"/>
                  </a:lnTo>
                  <a:lnTo>
                    <a:pt x="587590" y="829437"/>
                  </a:lnTo>
                  <a:lnTo>
                    <a:pt x="598779" y="825627"/>
                  </a:lnTo>
                  <a:close/>
                </a:path>
                <a:path extrusionOk="0" h="856614" w="861060">
                  <a:moveTo>
                    <a:pt x="618490" y="276771"/>
                  </a:moveTo>
                  <a:lnTo>
                    <a:pt x="618375" y="276923"/>
                  </a:lnTo>
                  <a:lnTo>
                    <a:pt x="618350" y="277114"/>
                  </a:lnTo>
                  <a:lnTo>
                    <a:pt x="618337" y="277291"/>
                  </a:lnTo>
                  <a:lnTo>
                    <a:pt x="618490" y="276771"/>
                  </a:lnTo>
                  <a:close/>
                </a:path>
                <a:path extrusionOk="0" h="856614" w="861060">
                  <a:moveTo>
                    <a:pt x="621830" y="276123"/>
                  </a:moveTo>
                  <a:lnTo>
                    <a:pt x="621030" y="276301"/>
                  </a:lnTo>
                  <a:lnTo>
                    <a:pt x="621157" y="276402"/>
                  </a:lnTo>
                  <a:lnTo>
                    <a:pt x="621411" y="276275"/>
                  </a:lnTo>
                  <a:lnTo>
                    <a:pt x="621639" y="276186"/>
                  </a:lnTo>
                  <a:lnTo>
                    <a:pt x="621830" y="276123"/>
                  </a:lnTo>
                  <a:close/>
                </a:path>
                <a:path extrusionOk="0" h="856614" w="861060">
                  <a:moveTo>
                    <a:pt x="626770" y="281241"/>
                  </a:moveTo>
                  <a:lnTo>
                    <a:pt x="624128" y="279971"/>
                  </a:lnTo>
                  <a:lnTo>
                    <a:pt x="625360" y="281241"/>
                  </a:lnTo>
                  <a:lnTo>
                    <a:pt x="626770" y="281241"/>
                  </a:lnTo>
                  <a:close/>
                </a:path>
                <a:path extrusionOk="0" h="856614" w="861060">
                  <a:moveTo>
                    <a:pt x="639597" y="294487"/>
                  </a:moveTo>
                  <a:lnTo>
                    <a:pt x="639305" y="294551"/>
                  </a:lnTo>
                  <a:lnTo>
                    <a:pt x="639381" y="294703"/>
                  </a:lnTo>
                  <a:lnTo>
                    <a:pt x="639470" y="294576"/>
                  </a:lnTo>
                  <a:lnTo>
                    <a:pt x="639597" y="294487"/>
                  </a:lnTo>
                  <a:close/>
                </a:path>
                <a:path extrusionOk="0" h="856614" w="861060">
                  <a:moveTo>
                    <a:pt x="657771" y="299021"/>
                  </a:moveTo>
                  <a:lnTo>
                    <a:pt x="657352" y="300291"/>
                  </a:lnTo>
                  <a:lnTo>
                    <a:pt x="657567" y="300291"/>
                  </a:lnTo>
                  <a:lnTo>
                    <a:pt x="657771" y="299021"/>
                  </a:lnTo>
                  <a:close/>
                </a:path>
                <a:path extrusionOk="0" h="856614" w="861060">
                  <a:moveTo>
                    <a:pt x="664591" y="293941"/>
                  </a:moveTo>
                  <a:lnTo>
                    <a:pt x="664273" y="293941"/>
                  </a:lnTo>
                  <a:lnTo>
                    <a:pt x="662635" y="296570"/>
                  </a:lnTo>
                  <a:lnTo>
                    <a:pt x="662774" y="296570"/>
                  </a:lnTo>
                  <a:lnTo>
                    <a:pt x="664591" y="293941"/>
                  </a:lnTo>
                  <a:close/>
                </a:path>
                <a:path extrusionOk="0" h="856614" w="861060">
                  <a:moveTo>
                    <a:pt x="667435" y="291363"/>
                  </a:moveTo>
                  <a:lnTo>
                    <a:pt x="667397" y="291185"/>
                  </a:lnTo>
                  <a:lnTo>
                    <a:pt x="666813" y="291414"/>
                  </a:lnTo>
                  <a:lnTo>
                    <a:pt x="665810" y="292493"/>
                  </a:lnTo>
                  <a:lnTo>
                    <a:pt x="664578" y="293916"/>
                  </a:lnTo>
                  <a:lnTo>
                    <a:pt x="665086" y="294525"/>
                  </a:lnTo>
                  <a:lnTo>
                    <a:pt x="667435" y="291363"/>
                  </a:lnTo>
                  <a:close/>
                </a:path>
                <a:path extrusionOk="0" h="856614" w="861060">
                  <a:moveTo>
                    <a:pt x="680605" y="278841"/>
                  </a:moveTo>
                  <a:lnTo>
                    <a:pt x="679538" y="278892"/>
                  </a:lnTo>
                  <a:lnTo>
                    <a:pt x="680466" y="278980"/>
                  </a:lnTo>
                  <a:lnTo>
                    <a:pt x="680605" y="278841"/>
                  </a:lnTo>
                  <a:close/>
                </a:path>
                <a:path extrusionOk="0" h="856614" w="861060">
                  <a:moveTo>
                    <a:pt x="693483" y="259651"/>
                  </a:moveTo>
                  <a:lnTo>
                    <a:pt x="692645" y="258381"/>
                  </a:lnTo>
                  <a:lnTo>
                    <a:pt x="692150" y="259651"/>
                  </a:lnTo>
                  <a:lnTo>
                    <a:pt x="693483" y="259651"/>
                  </a:lnTo>
                  <a:close/>
                </a:path>
                <a:path extrusionOk="0" h="856614" w="861060">
                  <a:moveTo>
                    <a:pt x="694867" y="215557"/>
                  </a:moveTo>
                  <a:lnTo>
                    <a:pt x="694334" y="215557"/>
                  </a:lnTo>
                  <a:lnTo>
                    <a:pt x="694740" y="215963"/>
                  </a:lnTo>
                  <a:lnTo>
                    <a:pt x="694867" y="215861"/>
                  </a:lnTo>
                  <a:lnTo>
                    <a:pt x="694867" y="215557"/>
                  </a:lnTo>
                  <a:close/>
                </a:path>
                <a:path extrusionOk="0" h="856614" w="861060">
                  <a:moveTo>
                    <a:pt x="695032" y="290131"/>
                  </a:moveTo>
                  <a:lnTo>
                    <a:pt x="670852" y="290131"/>
                  </a:lnTo>
                  <a:lnTo>
                    <a:pt x="670382" y="290131"/>
                  </a:lnTo>
                  <a:lnTo>
                    <a:pt x="667448" y="291401"/>
                  </a:lnTo>
                  <a:lnTo>
                    <a:pt x="667715" y="292671"/>
                  </a:lnTo>
                  <a:lnTo>
                    <a:pt x="667118" y="293941"/>
                  </a:lnTo>
                  <a:lnTo>
                    <a:pt x="665848" y="295211"/>
                  </a:lnTo>
                  <a:lnTo>
                    <a:pt x="663956" y="297751"/>
                  </a:lnTo>
                  <a:lnTo>
                    <a:pt x="663282" y="299021"/>
                  </a:lnTo>
                  <a:lnTo>
                    <a:pt x="659460" y="301561"/>
                  </a:lnTo>
                  <a:lnTo>
                    <a:pt x="659739" y="302831"/>
                  </a:lnTo>
                  <a:lnTo>
                    <a:pt x="657034" y="305371"/>
                  </a:lnTo>
                  <a:lnTo>
                    <a:pt x="656259" y="304101"/>
                  </a:lnTo>
                  <a:lnTo>
                    <a:pt x="658368" y="302831"/>
                  </a:lnTo>
                  <a:lnTo>
                    <a:pt x="662647" y="296748"/>
                  </a:lnTo>
                  <a:lnTo>
                    <a:pt x="661250" y="297751"/>
                  </a:lnTo>
                  <a:lnTo>
                    <a:pt x="660133" y="299021"/>
                  </a:lnTo>
                  <a:lnTo>
                    <a:pt x="659472" y="300291"/>
                  </a:lnTo>
                  <a:lnTo>
                    <a:pt x="657567" y="300291"/>
                  </a:lnTo>
                  <a:lnTo>
                    <a:pt x="653846" y="305371"/>
                  </a:lnTo>
                  <a:lnTo>
                    <a:pt x="652983" y="305371"/>
                  </a:lnTo>
                  <a:lnTo>
                    <a:pt x="652310" y="306641"/>
                  </a:lnTo>
                  <a:lnTo>
                    <a:pt x="651586" y="306641"/>
                  </a:lnTo>
                  <a:lnTo>
                    <a:pt x="651446" y="307911"/>
                  </a:lnTo>
                  <a:lnTo>
                    <a:pt x="650951" y="307911"/>
                  </a:lnTo>
                  <a:lnTo>
                    <a:pt x="650913" y="306641"/>
                  </a:lnTo>
                  <a:lnTo>
                    <a:pt x="650379" y="306641"/>
                  </a:lnTo>
                  <a:lnTo>
                    <a:pt x="649871" y="305371"/>
                  </a:lnTo>
                  <a:lnTo>
                    <a:pt x="649478" y="304101"/>
                  </a:lnTo>
                  <a:lnTo>
                    <a:pt x="648411" y="301561"/>
                  </a:lnTo>
                  <a:lnTo>
                    <a:pt x="645960" y="301561"/>
                  </a:lnTo>
                  <a:lnTo>
                    <a:pt x="645998" y="299021"/>
                  </a:lnTo>
                  <a:lnTo>
                    <a:pt x="644486" y="299021"/>
                  </a:lnTo>
                  <a:lnTo>
                    <a:pt x="642429" y="297751"/>
                  </a:lnTo>
                  <a:lnTo>
                    <a:pt x="640283" y="297751"/>
                  </a:lnTo>
                  <a:lnTo>
                    <a:pt x="639940" y="296748"/>
                  </a:lnTo>
                  <a:lnTo>
                    <a:pt x="639876" y="296570"/>
                  </a:lnTo>
                  <a:lnTo>
                    <a:pt x="639432" y="295211"/>
                  </a:lnTo>
                  <a:lnTo>
                    <a:pt x="638670" y="294335"/>
                  </a:lnTo>
                  <a:lnTo>
                    <a:pt x="638670" y="296570"/>
                  </a:lnTo>
                  <a:lnTo>
                    <a:pt x="638670" y="294335"/>
                  </a:lnTo>
                  <a:lnTo>
                    <a:pt x="637235" y="292671"/>
                  </a:lnTo>
                  <a:lnTo>
                    <a:pt x="638149" y="295211"/>
                  </a:lnTo>
                  <a:lnTo>
                    <a:pt x="638365" y="295986"/>
                  </a:lnTo>
                  <a:lnTo>
                    <a:pt x="637844" y="295211"/>
                  </a:lnTo>
                  <a:lnTo>
                    <a:pt x="636295" y="292671"/>
                  </a:lnTo>
                  <a:lnTo>
                    <a:pt x="634060" y="292671"/>
                  </a:lnTo>
                  <a:lnTo>
                    <a:pt x="633056" y="291401"/>
                  </a:lnTo>
                  <a:lnTo>
                    <a:pt x="632879" y="290131"/>
                  </a:lnTo>
                  <a:lnTo>
                    <a:pt x="631672" y="287591"/>
                  </a:lnTo>
                  <a:lnTo>
                    <a:pt x="631075" y="286321"/>
                  </a:lnTo>
                  <a:lnTo>
                    <a:pt x="629475" y="287591"/>
                  </a:lnTo>
                  <a:lnTo>
                    <a:pt x="625894" y="285051"/>
                  </a:lnTo>
                  <a:lnTo>
                    <a:pt x="624586" y="282511"/>
                  </a:lnTo>
                  <a:lnTo>
                    <a:pt x="624751" y="281241"/>
                  </a:lnTo>
                  <a:lnTo>
                    <a:pt x="625360" y="281241"/>
                  </a:lnTo>
                  <a:lnTo>
                    <a:pt x="622769" y="279971"/>
                  </a:lnTo>
                  <a:lnTo>
                    <a:pt x="622884" y="278701"/>
                  </a:lnTo>
                  <a:lnTo>
                    <a:pt x="624052" y="278701"/>
                  </a:lnTo>
                  <a:lnTo>
                    <a:pt x="622719" y="276161"/>
                  </a:lnTo>
                  <a:lnTo>
                    <a:pt x="622617" y="277431"/>
                  </a:lnTo>
                  <a:lnTo>
                    <a:pt x="622515" y="278701"/>
                  </a:lnTo>
                  <a:lnTo>
                    <a:pt x="621157" y="277431"/>
                  </a:lnTo>
                  <a:lnTo>
                    <a:pt x="619277" y="277431"/>
                  </a:lnTo>
                  <a:lnTo>
                    <a:pt x="618502" y="278701"/>
                  </a:lnTo>
                  <a:lnTo>
                    <a:pt x="618350" y="277431"/>
                  </a:lnTo>
                  <a:lnTo>
                    <a:pt x="611619" y="272351"/>
                  </a:lnTo>
                  <a:lnTo>
                    <a:pt x="604977" y="264731"/>
                  </a:lnTo>
                  <a:lnTo>
                    <a:pt x="601408" y="259651"/>
                  </a:lnTo>
                  <a:lnTo>
                    <a:pt x="599630" y="259651"/>
                  </a:lnTo>
                  <a:lnTo>
                    <a:pt x="598233" y="258381"/>
                  </a:lnTo>
                  <a:lnTo>
                    <a:pt x="597293" y="255841"/>
                  </a:lnTo>
                  <a:lnTo>
                    <a:pt x="595452" y="255841"/>
                  </a:lnTo>
                  <a:lnTo>
                    <a:pt x="592721" y="254571"/>
                  </a:lnTo>
                  <a:lnTo>
                    <a:pt x="592010" y="254571"/>
                  </a:lnTo>
                  <a:lnTo>
                    <a:pt x="591337" y="253301"/>
                  </a:lnTo>
                  <a:lnTo>
                    <a:pt x="590092" y="252031"/>
                  </a:lnTo>
                  <a:lnTo>
                    <a:pt x="591019" y="250761"/>
                  </a:lnTo>
                  <a:lnTo>
                    <a:pt x="589483" y="250761"/>
                  </a:lnTo>
                  <a:lnTo>
                    <a:pt x="590080" y="249491"/>
                  </a:lnTo>
                  <a:lnTo>
                    <a:pt x="588124" y="249491"/>
                  </a:lnTo>
                  <a:lnTo>
                    <a:pt x="589280" y="248221"/>
                  </a:lnTo>
                  <a:lnTo>
                    <a:pt x="587057" y="248221"/>
                  </a:lnTo>
                  <a:lnTo>
                    <a:pt x="587235" y="246951"/>
                  </a:lnTo>
                  <a:lnTo>
                    <a:pt x="587413" y="246951"/>
                  </a:lnTo>
                  <a:lnTo>
                    <a:pt x="583653" y="245833"/>
                  </a:lnTo>
                  <a:lnTo>
                    <a:pt x="585635" y="246951"/>
                  </a:lnTo>
                  <a:lnTo>
                    <a:pt x="584746" y="246951"/>
                  </a:lnTo>
                  <a:lnTo>
                    <a:pt x="583323" y="245732"/>
                  </a:lnTo>
                  <a:lnTo>
                    <a:pt x="584492" y="248221"/>
                  </a:lnTo>
                  <a:lnTo>
                    <a:pt x="580936" y="244411"/>
                  </a:lnTo>
                  <a:lnTo>
                    <a:pt x="580605" y="244411"/>
                  </a:lnTo>
                  <a:lnTo>
                    <a:pt x="580186" y="243141"/>
                  </a:lnTo>
                  <a:lnTo>
                    <a:pt x="579374" y="243141"/>
                  </a:lnTo>
                  <a:lnTo>
                    <a:pt x="579247" y="241871"/>
                  </a:lnTo>
                  <a:lnTo>
                    <a:pt x="578777" y="241871"/>
                  </a:lnTo>
                  <a:lnTo>
                    <a:pt x="579107" y="243141"/>
                  </a:lnTo>
                  <a:lnTo>
                    <a:pt x="578116" y="243141"/>
                  </a:lnTo>
                  <a:lnTo>
                    <a:pt x="577443" y="241871"/>
                  </a:lnTo>
                  <a:lnTo>
                    <a:pt x="578231" y="241871"/>
                  </a:lnTo>
                  <a:lnTo>
                    <a:pt x="577799" y="240601"/>
                  </a:lnTo>
                  <a:lnTo>
                    <a:pt x="577227" y="241871"/>
                  </a:lnTo>
                  <a:lnTo>
                    <a:pt x="576351" y="241871"/>
                  </a:lnTo>
                  <a:lnTo>
                    <a:pt x="575513" y="240601"/>
                  </a:lnTo>
                  <a:lnTo>
                    <a:pt x="574446" y="238061"/>
                  </a:lnTo>
                  <a:lnTo>
                    <a:pt x="574065" y="238061"/>
                  </a:lnTo>
                  <a:lnTo>
                    <a:pt x="571957" y="235521"/>
                  </a:lnTo>
                  <a:lnTo>
                    <a:pt x="570357" y="234251"/>
                  </a:lnTo>
                  <a:lnTo>
                    <a:pt x="568134" y="232981"/>
                  </a:lnTo>
                  <a:lnTo>
                    <a:pt x="565988" y="230441"/>
                  </a:lnTo>
                  <a:lnTo>
                    <a:pt x="565061" y="230441"/>
                  </a:lnTo>
                  <a:lnTo>
                    <a:pt x="564680" y="229171"/>
                  </a:lnTo>
                  <a:lnTo>
                    <a:pt x="564299" y="227901"/>
                  </a:lnTo>
                  <a:lnTo>
                    <a:pt x="563918" y="226631"/>
                  </a:lnTo>
                  <a:lnTo>
                    <a:pt x="562825" y="227901"/>
                  </a:lnTo>
                  <a:lnTo>
                    <a:pt x="562622" y="227901"/>
                  </a:lnTo>
                  <a:lnTo>
                    <a:pt x="561225" y="226631"/>
                  </a:lnTo>
                  <a:lnTo>
                    <a:pt x="560336" y="225361"/>
                  </a:lnTo>
                  <a:lnTo>
                    <a:pt x="559879" y="225361"/>
                  </a:lnTo>
                  <a:lnTo>
                    <a:pt x="559841" y="224091"/>
                  </a:lnTo>
                  <a:lnTo>
                    <a:pt x="559993" y="224091"/>
                  </a:lnTo>
                  <a:lnTo>
                    <a:pt x="560019" y="223507"/>
                  </a:lnTo>
                  <a:lnTo>
                    <a:pt x="557898" y="222821"/>
                  </a:lnTo>
                  <a:lnTo>
                    <a:pt x="559828" y="222821"/>
                  </a:lnTo>
                  <a:lnTo>
                    <a:pt x="555523" y="220281"/>
                  </a:lnTo>
                  <a:lnTo>
                    <a:pt x="555383" y="219011"/>
                  </a:lnTo>
                  <a:lnTo>
                    <a:pt x="555879" y="219011"/>
                  </a:lnTo>
                  <a:lnTo>
                    <a:pt x="557110" y="220281"/>
                  </a:lnTo>
                  <a:lnTo>
                    <a:pt x="554316" y="216573"/>
                  </a:lnTo>
                  <a:lnTo>
                    <a:pt x="554443" y="217741"/>
                  </a:lnTo>
                  <a:lnTo>
                    <a:pt x="554634" y="219011"/>
                  </a:lnTo>
                  <a:lnTo>
                    <a:pt x="552208" y="216573"/>
                  </a:lnTo>
                  <a:lnTo>
                    <a:pt x="549541" y="216573"/>
                  </a:lnTo>
                  <a:lnTo>
                    <a:pt x="549262" y="215379"/>
                  </a:lnTo>
                  <a:lnTo>
                    <a:pt x="549224" y="215214"/>
                  </a:lnTo>
                  <a:lnTo>
                    <a:pt x="548868" y="215214"/>
                  </a:lnTo>
                  <a:lnTo>
                    <a:pt x="549186" y="213931"/>
                  </a:lnTo>
                  <a:lnTo>
                    <a:pt x="548716" y="213931"/>
                  </a:lnTo>
                  <a:lnTo>
                    <a:pt x="548474" y="212661"/>
                  </a:lnTo>
                  <a:lnTo>
                    <a:pt x="546633" y="213931"/>
                  </a:lnTo>
                  <a:lnTo>
                    <a:pt x="552335" y="206413"/>
                  </a:lnTo>
                  <a:lnTo>
                    <a:pt x="554926" y="205041"/>
                  </a:lnTo>
                  <a:lnTo>
                    <a:pt x="557453" y="203771"/>
                  </a:lnTo>
                  <a:lnTo>
                    <a:pt x="559498" y="197421"/>
                  </a:lnTo>
                  <a:lnTo>
                    <a:pt x="563930" y="193611"/>
                  </a:lnTo>
                  <a:lnTo>
                    <a:pt x="564083" y="192341"/>
                  </a:lnTo>
                  <a:lnTo>
                    <a:pt x="567524" y="191071"/>
                  </a:lnTo>
                  <a:lnTo>
                    <a:pt x="569417" y="185991"/>
                  </a:lnTo>
                  <a:lnTo>
                    <a:pt x="573722" y="183451"/>
                  </a:lnTo>
                  <a:lnTo>
                    <a:pt x="574154" y="182181"/>
                  </a:lnTo>
                  <a:lnTo>
                    <a:pt x="574446" y="180911"/>
                  </a:lnTo>
                  <a:lnTo>
                    <a:pt x="574738" y="180911"/>
                  </a:lnTo>
                  <a:lnTo>
                    <a:pt x="576110" y="178371"/>
                  </a:lnTo>
                  <a:lnTo>
                    <a:pt x="576961" y="178371"/>
                  </a:lnTo>
                  <a:lnTo>
                    <a:pt x="576834" y="179641"/>
                  </a:lnTo>
                  <a:lnTo>
                    <a:pt x="577240" y="179641"/>
                  </a:lnTo>
                  <a:lnTo>
                    <a:pt x="578472" y="178371"/>
                  </a:lnTo>
                  <a:lnTo>
                    <a:pt x="579704" y="175831"/>
                  </a:lnTo>
                  <a:lnTo>
                    <a:pt x="580110" y="174561"/>
                  </a:lnTo>
                  <a:lnTo>
                    <a:pt x="580466" y="174561"/>
                  </a:lnTo>
                  <a:lnTo>
                    <a:pt x="582790" y="170751"/>
                  </a:lnTo>
                  <a:lnTo>
                    <a:pt x="585914" y="169481"/>
                  </a:lnTo>
                  <a:lnTo>
                    <a:pt x="591997" y="166941"/>
                  </a:lnTo>
                  <a:lnTo>
                    <a:pt x="594880" y="165671"/>
                  </a:lnTo>
                  <a:lnTo>
                    <a:pt x="598805" y="164401"/>
                  </a:lnTo>
                  <a:lnTo>
                    <a:pt x="597992" y="165671"/>
                  </a:lnTo>
                  <a:lnTo>
                    <a:pt x="599160" y="164401"/>
                  </a:lnTo>
                  <a:lnTo>
                    <a:pt x="600329" y="163131"/>
                  </a:lnTo>
                  <a:lnTo>
                    <a:pt x="600735" y="164401"/>
                  </a:lnTo>
                  <a:lnTo>
                    <a:pt x="603123" y="165671"/>
                  </a:lnTo>
                  <a:lnTo>
                    <a:pt x="604545" y="163131"/>
                  </a:lnTo>
                  <a:lnTo>
                    <a:pt x="609879" y="163131"/>
                  </a:lnTo>
                  <a:lnTo>
                    <a:pt x="612076" y="161861"/>
                  </a:lnTo>
                  <a:lnTo>
                    <a:pt x="610235" y="163131"/>
                  </a:lnTo>
                  <a:lnTo>
                    <a:pt x="614248" y="164401"/>
                  </a:lnTo>
                  <a:lnTo>
                    <a:pt x="618782" y="164401"/>
                  </a:lnTo>
                  <a:lnTo>
                    <a:pt x="625424" y="168211"/>
                  </a:lnTo>
                  <a:lnTo>
                    <a:pt x="627646" y="168211"/>
                  </a:lnTo>
                  <a:lnTo>
                    <a:pt x="631774" y="172021"/>
                  </a:lnTo>
                  <a:lnTo>
                    <a:pt x="633349" y="173291"/>
                  </a:lnTo>
                  <a:lnTo>
                    <a:pt x="635508" y="174561"/>
                  </a:lnTo>
                  <a:lnTo>
                    <a:pt x="637603" y="175831"/>
                  </a:lnTo>
                  <a:lnTo>
                    <a:pt x="640715" y="178371"/>
                  </a:lnTo>
                  <a:lnTo>
                    <a:pt x="642861" y="182181"/>
                  </a:lnTo>
                  <a:lnTo>
                    <a:pt x="646277" y="182181"/>
                  </a:lnTo>
                  <a:lnTo>
                    <a:pt x="646976" y="183451"/>
                  </a:lnTo>
                  <a:lnTo>
                    <a:pt x="649071" y="183451"/>
                  </a:lnTo>
                  <a:lnTo>
                    <a:pt x="649655" y="185991"/>
                  </a:lnTo>
                  <a:lnTo>
                    <a:pt x="649312" y="185991"/>
                  </a:lnTo>
                  <a:lnTo>
                    <a:pt x="651395" y="187261"/>
                  </a:lnTo>
                  <a:lnTo>
                    <a:pt x="654329" y="187261"/>
                  </a:lnTo>
                  <a:lnTo>
                    <a:pt x="656386" y="191071"/>
                  </a:lnTo>
                  <a:lnTo>
                    <a:pt x="656120" y="192341"/>
                  </a:lnTo>
                  <a:lnTo>
                    <a:pt x="664819" y="196151"/>
                  </a:lnTo>
                  <a:lnTo>
                    <a:pt x="663575" y="197421"/>
                  </a:lnTo>
                  <a:lnTo>
                    <a:pt x="663714" y="197421"/>
                  </a:lnTo>
                  <a:lnTo>
                    <a:pt x="666203" y="201231"/>
                  </a:lnTo>
                  <a:lnTo>
                    <a:pt x="671004" y="202501"/>
                  </a:lnTo>
                  <a:lnTo>
                    <a:pt x="673900" y="206413"/>
                  </a:lnTo>
                  <a:lnTo>
                    <a:pt x="684961" y="208851"/>
                  </a:lnTo>
                  <a:lnTo>
                    <a:pt x="687247" y="201231"/>
                  </a:lnTo>
                  <a:lnTo>
                    <a:pt x="684339" y="192341"/>
                  </a:lnTo>
                  <a:lnTo>
                    <a:pt x="665962" y="177101"/>
                  </a:lnTo>
                  <a:lnTo>
                    <a:pt x="653326" y="163131"/>
                  </a:lnTo>
                  <a:lnTo>
                    <a:pt x="648995" y="159321"/>
                  </a:lnTo>
                  <a:lnTo>
                    <a:pt x="646722" y="158051"/>
                  </a:lnTo>
                  <a:lnTo>
                    <a:pt x="640194" y="152971"/>
                  </a:lnTo>
                  <a:lnTo>
                    <a:pt x="636028" y="150431"/>
                  </a:lnTo>
                  <a:lnTo>
                    <a:pt x="631748" y="147891"/>
                  </a:lnTo>
                  <a:lnTo>
                    <a:pt x="625106" y="145351"/>
                  </a:lnTo>
                  <a:lnTo>
                    <a:pt x="618248" y="144081"/>
                  </a:lnTo>
                  <a:lnTo>
                    <a:pt x="602945" y="144081"/>
                  </a:lnTo>
                  <a:lnTo>
                    <a:pt x="601687" y="145351"/>
                  </a:lnTo>
                  <a:lnTo>
                    <a:pt x="600443" y="145351"/>
                  </a:lnTo>
                  <a:lnTo>
                    <a:pt x="567029" y="159321"/>
                  </a:lnTo>
                  <a:lnTo>
                    <a:pt x="567715" y="160591"/>
                  </a:lnTo>
                  <a:lnTo>
                    <a:pt x="565391" y="161861"/>
                  </a:lnTo>
                  <a:lnTo>
                    <a:pt x="564286" y="161861"/>
                  </a:lnTo>
                  <a:lnTo>
                    <a:pt x="561949" y="164401"/>
                  </a:lnTo>
                  <a:lnTo>
                    <a:pt x="560666" y="165671"/>
                  </a:lnTo>
                  <a:lnTo>
                    <a:pt x="558952" y="168211"/>
                  </a:lnTo>
                  <a:lnTo>
                    <a:pt x="554075" y="173291"/>
                  </a:lnTo>
                  <a:lnTo>
                    <a:pt x="544398" y="185991"/>
                  </a:lnTo>
                  <a:lnTo>
                    <a:pt x="534771" y="197421"/>
                  </a:lnTo>
                  <a:lnTo>
                    <a:pt x="518566" y="215214"/>
                  </a:lnTo>
                  <a:lnTo>
                    <a:pt x="519887" y="216573"/>
                  </a:lnTo>
                  <a:lnTo>
                    <a:pt x="516801" y="220281"/>
                  </a:lnTo>
                  <a:lnTo>
                    <a:pt x="515658" y="221551"/>
                  </a:lnTo>
                  <a:lnTo>
                    <a:pt x="514375" y="222821"/>
                  </a:lnTo>
                  <a:lnTo>
                    <a:pt x="513295" y="224091"/>
                  </a:lnTo>
                  <a:lnTo>
                    <a:pt x="513016" y="224091"/>
                  </a:lnTo>
                  <a:lnTo>
                    <a:pt x="506768" y="229171"/>
                  </a:lnTo>
                  <a:lnTo>
                    <a:pt x="503847" y="234251"/>
                  </a:lnTo>
                  <a:lnTo>
                    <a:pt x="497865" y="241871"/>
                  </a:lnTo>
                  <a:lnTo>
                    <a:pt x="498462" y="241871"/>
                  </a:lnTo>
                  <a:lnTo>
                    <a:pt x="495655" y="244411"/>
                  </a:lnTo>
                  <a:lnTo>
                    <a:pt x="494690" y="244411"/>
                  </a:lnTo>
                  <a:lnTo>
                    <a:pt x="493610" y="246951"/>
                  </a:lnTo>
                  <a:lnTo>
                    <a:pt x="491642" y="246951"/>
                  </a:lnTo>
                  <a:lnTo>
                    <a:pt x="489724" y="248221"/>
                  </a:lnTo>
                  <a:lnTo>
                    <a:pt x="491528" y="248221"/>
                  </a:lnTo>
                  <a:lnTo>
                    <a:pt x="488467" y="250761"/>
                  </a:lnTo>
                  <a:lnTo>
                    <a:pt x="484987" y="254571"/>
                  </a:lnTo>
                  <a:lnTo>
                    <a:pt x="485076" y="253301"/>
                  </a:lnTo>
                  <a:lnTo>
                    <a:pt x="485165" y="252031"/>
                  </a:lnTo>
                  <a:lnTo>
                    <a:pt x="485038" y="250761"/>
                  </a:lnTo>
                  <a:lnTo>
                    <a:pt x="483793" y="254571"/>
                  </a:lnTo>
                  <a:lnTo>
                    <a:pt x="482409" y="254571"/>
                  </a:lnTo>
                  <a:lnTo>
                    <a:pt x="481990" y="257111"/>
                  </a:lnTo>
                  <a:lnTo>
                    <a:pt x="480669" y="255841"/>
                  </a:lnTo>
                  <a:lnTo>
                    <a:pt x="479259" y="258381"/>
                  </a:lnTo>
                  <a:lnTo>
                    <a:pt x="508609" y="258381"/>
                  </a:lnTo>
                  <a:lnTo>
                    <a:pt x="509739" y="257111"/>
                  </a:lnTo>
                  <a:lnTo>
                    <a:pt x="516559" y="249491"/>
                  </a:lnTo>
                  <a:lnTo>
                    <a:pt x="532752" y="230441"/>
                  </a:lnTo>
                  <a:lnTo>
                    <a:pt x="532993" y="230441"/>
                  </a:lnTo>
                  <a:lnTo>
                    <a:pt x="533552" y="229171"/>
                  </a:lnTo>
                  <a:lnTo>
                    <a:pt x="534136" y="230441"/>
                  </a:lnTo>
                  <a:lnTo>
                    <a:pt x="535051" y="230441"/>
                  </a:lnTo>
                  <a:lnTo>
                    <a:pt x="535647" y="231711"/>
                  </a:lnTo>
                  <a:lnTo>
                    <a:pt x="536409" y="231711"/>
                  </a:lnTo>
                  <a:lnTo>
                    <a:pt x="537489" y="234251"/>
                  </a:lnTo>
                  <a:lnTo>
                    <a:pt x="542823" y="238061"/>
                  </a:lnTo>
                  <a:lnTo>
                    <a:pt x="543521" y="239331"/>
                  </a:lnTo>
                  <a:lnTo>
                    <a:pt x="550113" y="243141"/>
                  </a:lnTo>
                  <a:lnTo>
                    <a:pt x="555967" y="248221"/>
                  </a:lnTo>
                  <a:lnTo>
                    <a:pt x="561416" y="253301"/>
                  </a:lnTo>
                  <a:lnTo>
                    <a:pt x="561111" y="253301"/>
                  </a:lnTo>
                  <a:lnTo>
                    <a:pt x="563841" y="255841"/>
                  </a:lnTo>
                  <a:lnTo>
                    <a:pt x="564349" y="255841"/>
                  </a:lnTo>
                  <a:lnTo>
                    <a:pt x="565023" y="257111"/>
                  </a:lnTo>
                  <a:lnTo>
                    <a:pt x="565683" y="257111"/>
                  </a:lnTo>
                  <a:lnTo>
                    <a:pt x="569341" y="260921"/>
                  </a:lnTo>
                  <a:lnTo>
                    <a:pt x="571169" y="262191"/>
                  </a:lnTo>
                  <a:lnTo>
                    <a:pt x="572960" y="264731"/>
                  </a:lnTo>
                  <a:lnTo>
                    <a:pt x="574598" y="266001"/>
                  </a:lnTo>
                  <a:lnTo>
                    <a:pt x="574294" y="266001"/>
                  </a:lnTo>
                  <a:lnTo>
                    <a:pt x="592340" y="281241"/>
                  </a:lnTo>
                  <a:lnTo>
                    <a:pt x="613194" y="300291"/>
                  </a:lnTo>
                  <a:lnTo>
                    <a:pt x="635406" y="319341"/>
                  </a:lnTo>
                  <a:lnTo>
                    <a:pt x="635965" y="320725"/>
                  </a:lnTo>
                  <a:lnTo>
                    <a:pt x="635088" y="320725"/>
                  </a:lnTo>
                  <a:lnTo>
                    <a:pt x="628269" y="328231"/>
                  </a:lnTo>
                  <a:lnTo>
                    <a:pt x="624306" y="332041"/>
                  </a:lnTo>
                  <a:lnTo>
                    <a:pt x="619379" y="337121"/>
                  </a:lnTo>
                  <a:lnTo>
                    <a:pt x="614514" y="343471"/>
                  </a:lnTo>
                  <a:lnTo>
                    <a:pt x="607352" y="351091"/>
                  </a:lnTo>
                  <a:lnTo>
                    <a:pt x="601027" y="358711"/>
                  </a:lnTo>
                  <a:lnTo>
                    <a:pt x="596265" y="365061"/>
                  </a:lnTo>
                  <a:lnTo>
                    <a:pt x="593826" y="367601"/>
                  </a:lnTo>
                  <a:lnTo>
                    <a:pt x="599211" y="363791"/>
                  </a:lnTo>
                  <a:lnTo>
                    <a:pt x="595287" y="368871"/>
                  </a:lnTo>
                  <a:lnTo>
                    <a:pt x="591908" y="372681"/>
                  </a:lnTo>
                  <a:lnTo>
                    <a:pt x="588746" y="376491"/>
                  </a:lnTo>
                  <a:lnTo>
                    <a:pt x="588022" y="376491"/>
                  </a:lnTo>
                  <a:lnTo>
                    <a:pt x="587895" y="377863"/>
                  </a:lnTo>
                  <a:lnTo>
                    <a:pt x="583831" y="381571"/>
                  </a:lnTo>
                  <a:lnTo>
                    <a:pt x="578751" y="386435"/>
                  </a:lnTo>
                  <a:lnTo>
                    <a:pt x="577977" y="387921"/>
                  </a:lnTo>
                  <a:lnTo>
                    <a:pt x="577113" y="387921"/>
                  </a:lnTo>
                  <a:lnTo>
                    <a:pt x="574319" y="390461"/>
                  </a:lnTo>
                  <a:lnTo>
                    <a:pt x="571068" y="393001"/>
                  </a:lnTo>
                  <a:lnTo>
                    <a:pt x="568363" y="394271"/>
                  </a:lnTo>
                  <a:lnTo>
                    <a:pt x="568883" y="395541"/>
                  </a:lnTo>
                  <a:lnTo>
                    <a:pt x="597954" y="395541"/>
                  </a:lnTo>
                  <a:lnTo>
                    <a:pt x="603656" y="389191"/>
                  </a:lnTo>
                  <a:lnTo>
                    <a:pt x="613867" y="379031"/>
                  </a:lnTo>
                  <a:lnTo>
                    <a:pt x="619963" y="372681"/>
                  </a:lnTo>
                  <a:lnTo>
                    <a:pt x="625792" y="366331"/>
                  </a:lnTo>
                  <a:lnTo>
                    <a:pt x="627786" y="363791"/>
                  </a:lnTo>
                  <a:lnTo>
                    <a:pt x="628789" y="362521"/>
                  </a:lnTo>
                  <a:lnTo>
                    <a:pt x="625767" y="362521"/>
                  </a:lnTo>
                  <a:lnTo>
                    <a:pt x="631215" y="356171"/>
                  </a:lnTo>
                  <a:lnTo>
                    <a:pt x="635165" y="353631"/>
                  </a:lnTo>
                  <a:lnTo>
                    <a:pt x="639356" y="347281"/>
                  </a:lnTo>
                  <a:lnTo>
                    <a:pt x="639318" y="348551"/>
                  </a:lnTo>
                  <a:lnTo>
                    <a:pt x="640334" y="347281"/>
                  </a:lnTo>
                  <a:lnTo>
                    <a:pt x="638149" y="344741"/>
                  </a:lnTo>
                  <a:lnTo>
                    <a:pt x="649566" y="338391"/>
                  </a:lnTo>
                  <a:lnTo>
                    <a:pt x="648462" y="338391"/>
                  </a:lnTo>
                  <a:lnTo>
                    <a:pt x="649020" y="337121"/>
                  </a:lnTo>
                  <a:lnTo>
                    <a:pt x="649211" y="335851"/>
                  </a:lnTo>
                  <a:lnTo>
                    <a:pt x="650265" y="334581"/>
                  </a:lnTo>
                  <a:lnTo>
                    <a:pt x="651306" y="334581"/>
                  </a:lnTo>
                  <a:lnTo>
                    <a:pt x="651510" y="334759"/>
                  </a:lnTo>
                  <a:lnTo>
                    <a:pt x="651471" y="334594"/>
                  </a:lnTo>
                  <a:lnTo>
                    <a:pt x="653135" y="335851"/>
                  </a:lnTo>
                  <a:lnTo>
                    <a:pt x="654202" y="334581"/>
                  </a:lnTo>
                  <a:lnTo>
                    <a:pt x="662762" y="324421"/>
                  </a:lnTo>
                  <a:lnTo>
                    <a:pt x="674090" y="311721"/>
                  </a:lnTo>
                  <a:lnTo>
                    <a:pt x="677621" y="307911"/>
                  </a:lnTo>
                  <a:lnTo>
                    <a:pt x="681570" y="304101"/>
                  </a:lnTo>
                  <a:lnTo>
                    <a:pt x="688428" y="297751"/>
                  </a:lnTo>
                  <a:lnTo>
                    <a:pt x="695032" y="290131"/>
                  </a:lnTo>
                  <a:close/>
                </a:path>
                <a:path extrusionOk="0" h="856614" w="861060">
                  <a:moveTo>
                    <a:pt x="696556" y="247624"/>
                  </a:moveTo>
                  <a:lnTo>
                    <a:pt x="696417" y="247256"/>
                  </a:lnTo>
                  <a:lnTo>
                    <a:pt x="696112" y="248818"/>
                  </a:lnTo>
                  <a:lnTo>
                    <a:pt x="696252" y="248894"/>
                  </a:lnTo>
                  <a:lnTo>
                    <a:pt x="696480" y="248704"/>
                  </a:lnTo>
                  <a:lnTo>
                    <a:pt x="696556" y="248132"/>
                  </a:lnTo>
                  <a:lnTo>
                    <a:pt x="696556" y="247624"/>
                  </a:lnTo>
                  <a:close/>
                </a:path>
                <a:path extrusionOk="0" h="856614" w="861060">
                  <a:moveTo>
                    <a:pt x="708482" y="222161"/>
                  </a:moveTo>
                  <a:lnTo>
                    <a:pt x="708202" y="222046"/>
                  </a:lnTo>
                  <a:lnTo>
                    <a:pt x="707910" y="222237"/>
                  </a:lnTo>
                  <a:lnTo>
                    <a:pt x="707974" y="222364"/>
                  </a:lnTo>
                  <a:lnTo>
                    <a:pt x="708482" y="222161"/>
                  </a:lnTo>
                  <a:close/>
                </a:path>
                <a:path extrusionOk="0" h="856614" w="861060">
                  <a:moveTo>
                    <a:pt x="712038" y="248221"/>
                  </a:moveTo>
                  <a:lnTo>
                    <a:pt x="711454" y="246951"/>
                  </a:lnTo>
                  <a:lnTo>
                    <a:pt x="711136" y="244411"/>
                  </a:lnTo>
                  <a:lnTo>
                    <a:pt x="710717" y="241871"/>
                  </a:lnTo>
                  <a:lnTo>
                    <a:pt x="711301" y="238061"/>
                  </a:lnTo>
                  <a:lnTo>
                    <a:pt x="711200" y="235521"/>
                  </a:lnTo>
                  <a:lnTo>
                    <a:pt x="711098" y="232981"/>
                  </a:lnTo>
                  <a:lnTo>
                    <a:pt x="710996" y="230441"/>
                  </a:lnTo>
                  <a:lnTo>
                    <a:pt x="710946" y="229171"/>
                  </a:lnTo>
                  <a:lnTo>
                    <a:pt x="710907" y="227901"/>
                  </a:lnTo>
                  <a:lnTo>
                    <a:pt x="711060" y="227901"/>
                  </a:lnTo>
                  <a:lnTo>
                    <a:pt x="710844" y="226631"/>
                  </a:lnTo>
                  <a:lnTo>
                    <a:pt x="710565" y="227901"/>
                  </a:lnTo>
                  <a:lnTo>
                    <a:pt x="710577" y="229171"/>
                  </a:lnTo>
                  <a:lnTo>
                    <a:pt x="709612" y="227901"/>
                  </a:lnTo>
                  <a:lnTo>
                    <a:pt x="708456" y="226631"/>
                  </a:lnTo>
                  <a:lnTo>
                    <a:pt x="707517" y="224091"/>
                  </a:lnTo>
                  <a:lnTo>
                    <a:pt x="707466" y="222821"/>
                  </a:lnTo>
                  <a:lnTo>
                    <a:pt x="707910" y="222821"/>
                  </a:lnTo>
                  <a:lnTo>
                    <a:pt x="706996" y="221551"/>
                  </a:lnTo>
                  <a:lnTo>
                    <a:pt x="706208" y="219011"/>
                  </a:lnTo>
                  <a:lnTo>
                    <a:pt x="705078" y="217741"/>
                  </a:lnTo>
                  <a:lnTo>
                    <a:pt x="705040" y="215214"/>
                  </a:lnTo>
                  <a:lnTo>
                    <a:pt x="703618" y="213931"/>
                  </a:lnTo>
                  <a:lnTo>
                    <a:pt x="702322" y="215214"/>
                  </a:lnTo>
                  <a:lnTo>
                    <a:pt x="701395" y="212661"/>
                  </a:lnTo>
                  <a:lnTo>
                    <a:pt x="700468" y="210121"/>
                  </a:lnTo>
                  <a:lnTo>
                    <a:pt x="700392" y="211391"/>
                  </a:lnTo>
                  <a:lnTo>
                    <a:pt x="700316" y="212661"/>
                  </a:lnTo>
                  <a:lnTo>
                    <a:pt x="699008" y="210121"/>
                  </a:lnTo>
                  <a:lnTo>
                    <a:pt x="698360" y="208851"/>
                  </a:lnTo>
                  <a:lnTo>
                    <a:pt x="698042" y="210121"/>
                  </a:lnTo>
                  <a:lnTo>
                    <a:pt x="697814" y="208851"/>
                  </a:lnTo>
                  <a:lnTo>
                    <a:pt x="696468" y="207060"/>
                  </a:lnTo>
                  <a:lnTo>
                    <a:pt x="696468" y="219011"/>
                  </a:lnTo>
                  <a:lnTo>
                    <a:pt x="696468" y="207060"/>
                  </a:lnTo>
                  <a:lnTo>
                    <a:pt x="695985" y="206413"/>
                  </a:lnTo>
                  <a:lnTo>
                    <a:pt x="694461" y="205041"/>
                  </a:lnTo>
                  <a:lnTo>
                    <a:pt x="691591" y="202501"/>
                  </a:lnTo>
                  <a:lnTo>
                    <a:pt x="690118" y="202501"/>
                  </a:lnTo>
                  <a:lnTo>
                    <a:pt x="691667" y="205041"/>
                  </a:lnTo>
                  <a:lnTo>
                    <a:pt x="693102" y="207581"/>
                  </a:lnTo>
                  <a:lnTo>
                    <a:pt x="694448" y="211391"/>
                  </a:lnTo>
                  <a:lnTo>
                    <a:pt x="695540" y="213931"/>
                  </a:lnTo>
                  <a:lnTo>
                    <a:pt x="695566" y="216496"/>
                  </a:lnTo>
                  <a:lnTo>
                    <a:pt x="695071" y="215379"/>
                  </a:lnTo>
                  <a:lnTo>
                    <a:pt x="694855" y="216573"/>
                  </a:lnTo>
                  <a:lnTo>
                    <a:pt x="695388" y="216573"/>
                  </a:lnTo>
                  <a:lnTo>
                    <a:pt x="696264" y="217741"/>
                  </a:lnTo>
                  <a:lnTo>
                    <a:pt x="695464" y="219011"/>
                  </a:lnTo>
                  <a:lnTo>
                    <a:pt x="695744" y="220281"/>
                  </a:lnTo>
                  <a:lnTo>
                    <a:pt x="695858" y="219011"/>
                  </a:lnTo>
                  <a:lnTo>
                    <a:pt x="696087" y="219011"/>
                  </a:lnTo>
                  <a:lnTo>
                    <a:pt x="696480" y="219151"/>
                  </a:lnTo>
                  <a:lnTo>
                    <a:pt x="696696" y="220281"/>
                  </a:lnTo>
                  <a:lnTo>
                    <a:pt x="697115" y="220281"/>
                  </a:lnTo>
                  <a:lnTo>
                    <a:pt x="698004" y="222821"/>
                  </a:lnTo>
                  <a:lnTo>
                    <a:pt x="698258" y="222821"/>
                  </a:lnTo>
                  <a:lnTo>
                    <a:pt x="698957" y="226631"/>
                  </a:lnTo>
                  <a:lnTo>
                    <a:pt x="699046" y="229171"/>
                  </a:lnTo>
                  <a:lnTo>
                    <a:pt x="699135" y="230441"/>
                  </a:lnTo>
                  <a:lnTo>
                    <a:pt x="699223" y="231711"/>
                  </a:lnTo>
                  <a:lnTo>
                    <a:pt x="698830" y="234251"/>
                  </a:lnTo>
                  <a:lnTo>
                    <a:pt x="698982" y="235521"/>
                  </a:lnTo>
                  <a:lnTo>
                    <a:pt x="698449" y="238061"/>
                  </a:lnTo>
                  <a:lnTo>
                    <a:pt x="699922" y="240601"/>
                  </a:lnTo>
                  <a:lnTo>
                    <a:pt x="699541" y="243141"/>
                  </a:lnTo>
                  <a:lnTo>
                    <a:pt x="699465" y="244411"/>
                  </a:lnTo>
                  <a:lnTo>
                    <a:pt x="699376" y="245719"/>
                  </a:lnTo>
                  <a:lnTo>
                    <a:pt x="699312" y="246951"/>
                  </a:lnTo>
                  <a:lnTo>
                    <a:pt x="698919" y="245719"/>
                  </a:lnTo>
                  <a:lnTo>
                    <a:pt x="698512" y="244411"/>
                  </a:lnTo>
                  <a:lnTo>
                    <a:pt x="697699" y="246951"/>
                  </a:lnTo>
                  <a:lnTo>
                    <a:pt x="697344" y="248221"/>
                  </a:lnTo>
                  <a:lnTo>
                    <a:pt x="697318" y="248767"/>
                  </a:lnTo>
                  <a:lnTo>
                    <a:pt x="698627" y="245719"/>
                  </a:lnTo>
                  <a:lnTo>
                    <a:pt x="698627" y="246951"/>
                  </a:lnTo>
                  <a:lnTo>
                    <a:pt x="697306" y="249491"/>
                  </a:lnTo>
                  <a:lnTo>
                    <a:pt x="697318" y="248767"/>
                  </a:lnTo>
                  <a:lnTo>
                    <a:pt x="697014" y="249491"/>
                  </a:lnTo>
                  <a:lnTo>
                    <a:pt x="697204" y="248767"/>
                  </a:lnTo>
                  <a:lnTo>
                    <a:pt x="696798" y="249491"/>
                  </a:lnTo>
                  <a:lnTo>
                    <a:pt x="696480" y="249491"/>
                  </a:lnTo>
                  <a:lnTo>
                    <a:pt x="696061" y="252031"/>
                  </a:lnTo>
                  <a:lnTo>
                    <a:pt x="693826" y="254571"/>
                  </a:lnTo>
                  <a:lnTo>
                    <a:pt x="695058" y="255841"/>
                  </a:lnTo>
                  <a:lnTo>
                    <a:pt x="693483" y="259651"/>
                  </a:lnTo>
                  <a:lnTo>
                    <a:pt x="693712" y="259651"/>
                  </a:lnTo>
                  <a:lnTo>
                    <a:pt x="693293" y="260921"/>
                  </a:lnTo>
                  <a:lnTo>
                    <a:pt x="692721" y="262191"/>
                  </a:lnTo>
                  <a:lnTo>
                    <a:pt x="692061" y="262191"/>
                  </a:lnTo>
                  <a:lnTo>
                    <a:pt x="691184" y="263461"/>
                  </a:lnTo>
                  <a:lnTo>
                    <a:pt x="690410" y="264731"/>
                  </a:lnTo>
                  <a:lnTo>
                    <a:pt x="687146" y="267271"/>
                  </a:lnTo>
                  <a:lnTo>
                    <a:pt x="687781" y="268541"/>
                  </a:lnTo>
                  <a:lnTo>
                    <a:pt x="687527" y="268541"/>
                  </a:lnTo>
                  <a:lnTo>
                    <a:pt x="688301" y="269811"/>
                  </a:lnTo>
                  <a:lnTo>
                    <a:pt x="689813" y="269811"/>
                  </a:lnTo>
                  <a:lnTo>
                    <a:pt x="689470" y="271081"/>
                  </a:lnTo>
                  <a:lnTo>
                    <a:pt x="688416" y="271081"/>
                  </a:lnTo>
                  <a:lnTo>
                    <a:pt x="687933" y="272351"/>
                  </a:lnTo>
                  <a:lnTo>
                    <a:pt x="687006" y="273621"/>
                  </a:lnTo>
                  <a:lnTo>
                    <a:pt x="687044" y="272351"/>
                  </a:lnTo>
                  <a:lnTo>
                    <a:pt x="686917" y="272351"/>
                  </a:lnTo>
                  <a:lnTo>
                    <a:pt x="685838" y="274891"/>
                  </a:lnTo>
                  <a:lnTo>
                    <a:pt x="682777" y="277431"/>
                  </a:lnTo>
                  <a:lnTo>
                    <a:pt x="680605" y="279971"/>
                  </a:lnTo>
                  <a:lnTo>
                    <a:pt x="685431" y="278701"/>
                  </a:lnTo>
                  <a:lnTo>
                    <a:pt x="683069" y="281241"/>
                  </a:lnTo>
                  <a:lnTo>
                    <a:pt x="678675" y="283781"/>
                  </a:lnTo>
                  <a:lnTo>
                    <a:pt x="679170" y="283781"/>
                  </a:lnTo>
                  <a:lnTo>
                    <a:pt x="677227" y="285051"/>
                  </a:lnTo>
                  <a:lnTo>
                    <a:pt x="672020" y="287591"/>
                  </a:lnTo>
                  <a:lnTo>
                    <a:pt x="675500" y="288861"/>
                  </a:lnTo>
                  <a:lnTo>
                    <a:pt x="695883" y="288861"/>
                  </a:lnTo>
                  <a:lnTo>
                    <a:pt x="697585" y="286321"/>
                  </a:lnTo>
                  <a:lnTo>
                    <a:pt x="699401" y="283781"/>
                  </a:lnTo>
                  <a:lnTo>
                    <a:pt x="701319" y="281241"/>
                  </a:lnTo>
                  <a:lnTo>
                    <a:pt x="703770" y="278701"/>
                  </a:lnTo>
                  <a:lnTo>
                    <a:pt x="704354" y="277431"/>
                  </a:lnTo>
                  <a:lnTo>
                    <a:pt x="704951" y="276161"/>
                  </a:lnTo>
                  <a:lnTo>
                    <a:pt x="705332" y="274891"/>
                  </a:lnTo>
                  <a:lnTo>
                    <a:pt x="701713" y="277431"/>
                  </a:lnTo>
                  <a:lnTo>
                    <a:pt x="704380" y="273621"/>
                  </a:lnTo>
                  <a:lnTo>
                    <a:pt x="705281" y="272351"/>
                  </a:lnTo>
                  <a:lnTo>
                    <a:pt x="707275" y="267271"/>
                  </a:lnTo>
                  <a:lnTo>
                    <a:pt x="709079" y="263461"/>
                  </a:lnTo>
                  <a:lnTo>
                    <a:pt x="710565" y="258381"/>
                  </a:lnTo>
                  <a:lnTo>
                    <a:pt x="711835" y="254571"/>
                  </a:lnTo>
                  <a:lnTo>
                    <a:pt x="711708" y="252031"/>
                  </a:lnTo>
                  <a:lnTo>
                    <a:pt x="711593" y="249491"/>
                  </a:lnTo>
                  <a:lnTo>
                    <a:pt x="711542" y="248221"/>
                  </a:lnTo>
                  <a:lnTo>
                    <a:pt x="711835" y="249491"/>
                  </a:lnTo>
                  <a:lnTo>
                    <a:pt x="711949" y="248767"/>
                  </a:lnTo>
                  <a:lnTo>
                    <a:pt x="712038" y="248221"/>
                  </a:lnTo>
                  <a:close/>
                </a:path>
                <a:path extrusionOk="0" h="856614" w="861060">
                  <a:moveTo>
                    <a:pt x="818718" y="566394"/>
                  </a:moveTo>
                  <a:lnTo>
                    <a:pt x="818070" y="567728"/>
                  </a:lnTo>
                  <a:lnTo>
                    <a:pt x="818540" y="566966"/>
                  </a:lnTo>
                  <a:lnTo>
                    <a:pt x="818642" y="566635"/>
                  </a:lnTo>
                  <a:lnTo>
                    <a:pt x="818718" y="566394"/>
                  </a:lnTo>
                  <a:close/>
                </a:path>
                <a:path extrusionOk="0" h="856614" w="861060">
                  <a:moveTo>
                    <a:pt x="822388" y="557060"/>
                  </a:moveTo>
                  <a:lnTo>
                    <a:pt x="822007" y="556958"/>
                  </a:lnTo>
                  <a:lnTo>
                    <a:pt x="819873" y="562940"/>
                  </a:lnTo>
                  <a:lnTo>
                    <a:pt x="819772" y="563105"/>
                  </a:lnTo>
                  <a:lnTo>
                    <a:pt x="818730" y="566394"/>
                  </a:lnTo>
                  <a:lnTo>
                    <a:pt x="820204" y="563397"/>
                  </a:lnTo>
                  <a:lnTo>
                    <a:pt x="821372" y="560273"/>
                  </a:lnTo>
                  <a:lnTo>
                    <a:pt x="822388" y="557060"/>
                  </a:lnTo>
                  <a:close/>
                </a:path>
                <a:path extrusionOk="0" h="856614" w="861060">
                  <a:moveTo>
                    <a:pt x="826211" y="321437"/>
                  </a:moveTo>
                  <a:lnTo>
                    <a:pt x="825842" y="320281"/>
                  </a:lnTo>
                  <a:lnTo>
                    <a:pt x="825969" y="321437"/>
                  </a:lnTo>
                  <a:lnTo>
                    <a:pt x="826211" y="321437"/>
                  </a:lnTo>
                  <a:close/>
                </a:path>
                <a:path extrusionOk="0" h="856614" w="861060">
                  <a:moveTo>
                    <a:pt x="826643" y="322935"/>
                  </a:moveTo>
                  <a:lnTo>
                    <a:pt x="826211" y="321437"/>
                  </a:lnTo>
                  <a:lnTo>
                    <a:pt x="826427" y="322427"/>
                  </a:lnTo>
                  <a:lnTo>
                    <a:pt x="826643" y="322935"/>
                  </a:lnTo>
                  <a:close/>
                </a:path>
                <a:path extrusionOk="0" h="856614" w="861060">
                  <a:moveTo>
                    <a:pt x="860602" y="425577"/>
                  </a:moveTo>
                  <a:lnTo>
                    <a:pt x="859536" y="403987"/>
                  </a:lnTo>
                  <a:lnTo>
                    <a:pt x="859129" y="393827"/>
                  </a:lnTo>
                  <a:lnTo>
                    <a:pt x="858570" y="384937"/>
                  </a:lnTo>
                  <a:lnTo>
                    <a:pt x="858494" y="383667"/>
                  </a:lnTo>
                  <a:lnTo>
                    <a:pt x="857427" y="374777"/>
                  </a:lnTo>
                  <a:lnTo>
                    <a:pt x="857275" y="373507"/>
                  </a:lnTo>
                  <a:lnTo>
                    <a:pt x="855853" y="372237"/>
                  </a:lnTo>
                  <a:lnTo>
                    <a:pt x="853935" y="360807"/>
                  </a:lnTo>
                  <a:lnTo>
                    <a:pt x="853516" y="358267"/>
                  </a:lnTo>
                  <a:lnTo>
                    <a:pt x="854443" y="358267"/>
                  </a:lnTo>
                  <a:lnTo>
                    <a:pt x="854100" y="354457"/>
                  </a:lnTo>
                  <a:lnTo>
                    <a:pt x="850442" y="339217"/>
                  </a:lnTo>
                  <a:lnTo>
                    <a:pt x="845566" y="318897"/>
                  </a:lnTo>
                  <a:lnTo>
                    <a:pt x="841908" y="303657"/>
                  </a:lnTo>
                  <a:lnTo>
                    <a:pt x="822934" y="254127"/>
                  </a:lnTo>
                  <a:lnTo>
                    <a:pt x="798144" y="208407"/>
                  </a:lnTo>
                  <a:lnTo>
                    <a:pt x="768502" y="165227"/>
                  </a:lnTo>
                  <a:lnTo>
                    <a:pt x="765822" y="162687"/>
                  </a:lnTo>
                  <a:lnTo>
                    <a:pt x="763473" y="158877"/>
                  </a:lnTo>
                  <a:lnTo>
                    <a:pt x="760539" y="155067"/>
                  </a:lnTo>
                  <a:lnTo>
                    <a:pt x="734593" y="127127"/>
                  </a:lnTo>
                  <a:lnTo>
                    <a:pt x="715835" y="109347"/>
                  </a:lnTo>
                  <a:lnTo>
                    <a:pt x="709587" y="104267"/>
                  </a:lnTo>
                  <a:lnTo>
                    <a:pt x="703592" y="97917"/>
                  </a:lnTo>
                  <a:lnTo>
                    <a:pt x="696722" y="94107"/>
                  </a:lnTo>
                  <a:lnTo>
                    <a:pt x="676871" y="78867"/>
                  </a:lnTo>
                  <a:lnTo>
                    <a:pt x="666813" y="71247"/>
                  </a:lnTo>
                  <a:lnTo>
                    <a:pt x="635876" y="52197"/>
                  </a:lnTo>
                  <a:lnTo>
                    <a:pt x="614603" y="42037"/>
                  </a:lnTo>
                  <a:lnTo>
                    <a:pt x="603123" y="35687"/>
                  </a:lnTo>
                  <a:lnTo>
                    <a:pt x="587108" y="29337"/>
                  </a:lnTo>
                  <a:lnTo>
                    <a:pt x="571360" y="22987"/>
                  </a:lnTo>
                  <a:lnTo>
                    <a:pt x="560717" y="19177"/>
                  </a:lnTo>
                  <a:lnTo>
                    <a:pt x="555663" y="17907"/>
                  </a:lnTo>
                  <a:lnTo>
                    <a:pt x="530453" y="11557"/>
                  </a:lnTo>
                  <a:lnTo>
                    <a:pt x="499516" y="6477"/>
                  </a:lnTo>
                  <a:lnTo>
                    <a:pt x="468337" y="2667"/>
                  </a:lnTo>
                  <a:lnTo>
                    <a:pt x="439318" y="1473"/>
                  </a:lnTo>
                  <a:lnTo>
                    <a:pt x="432511" y="127"/>
                  </a:lnTo>
                  <a:lnTo>
                    <a:pt x="426110" y="127"/>
                  </a:lnTo>
                  <a:lnTo>
                    <a:pt x="419290" y="1473"/>
                  </a:lnTo>
                  <a:lnTo>
                    <a:pt x="407352" y="1473"/>
                  </a:lnTo>
                  <a:lnTo>
                    <a:pt x="401129" y="2667"/>
                  </a:lnTo>
                  <a:lnTo>
                    <a:pt x="387311" y="2667"/>
                  </a:lnTo>
                  <a:lnTo>
                    <a:pt x="380123" y="3937"/>
                  </a:lnTo>
                  <a:lnTo>
                    <a:pt x="358279" y="6477"/>
                  </a:lnTo>
                  <a:lnTo>
                    <a:pt x="343916" y="9017"/>
                  </a:lnTo>
                  <a:lnTo>
                    <a:pt x="337502" y="10287"/>
                  </a:lnTo>
                  <a:lnTo>
                    <a:pt x="338975" y="10287"/>
                  </a:lnTo>
                  <a:lnTo>
                    <a:pt x="324866" y="12827"/>
                  </a:lnTo>
                  <a:lnTo>
                    <a:pt x="310857" y="16637"/>
                  </a:lnTo>
                  <a:lnTo>
                    <a:pt x="297065" y="21717"/>
                  </a:lnTo>
                  <a:lnTo>
                    <a:pt x="263461" y="33147"/>
                  </a:lnTo>
                  <a:lnTo>
                    <a:pt x="257035" y="36957"/>
                  </a:lnTo>
                  <a:lnTo>
                    <a:pt x="231482" y="48387"/>
                  </a:lnTo>
                  <a:lnTo>
                    <a:pt x="207086" y="63627"/>
                  </a:lnTo>
                  <a:lnTo>
                    <a:pt x="161175" y="95377"/>
                  </a:lnTo>
                  <a:lnTo>
                    <a:pt x="101549" y="155067"/>
                  </a:lnTo>
                  <a:lnTo>
                    <a:pt x="68580" y="199517"/>
                  </a:lnTo>
                  <a:lnTo>
                    <a:pt x="41351" y="249047"/>
                  </a:lnTo>
                  <a:lnTo>
                    <a:pt x="19837" y="302387"/>
                  </a:lnTo>
                  <a:lnTo>
                    <a:pt x="8826" y="343027"/>
                  </a:lnTo>
                  <a:lnTo>
                    <a:pt x="7277" y="351917"/>
                  </a:lnTo>
                  <a:lnTo>
                    <a:pt x="2120" y="384937"/>
                  </a:lnTo>
                  <a:lnTo>
                    <a:pt x="1816" y="390017"/>
                  </a:lnTo>
                  <a:lnTo>
                    <a:pt x="1320" y="400177"/>
                  </a:lnTo>
                  <a:lnTo>
                    <a:pt x="0" y="430657"/>
                  </a:lnTo>
                  <a:lnTo>
                    <a:pt x="1244" y="453517"/>
                  </a:lnTo>
                  <a:lnTo>
                    <a:pt x="1574" y="459867"/>
                  </a:lnTo>
                  <a:lnTo>
                    <a:pt x="2070" y="468757"/>
                  </a:lnTo>
                  <a:lnTo>
                    <a:pt x="2336" y="472567"/>
                  </a:lnTo>
                  <a:lnTo>
                    <a:pt x="2425" y="473837"/>
                  </a:lnTo>
                  <a:lnTo>
                    <a:pt x="2514" y="475107"/>
                  </a:lnTo>
                  <a:lnTo>
                    <a:pt x="2616" y="476377"/>
                  </a:lnTo>
                  <a:lnTo>
                    <a:pt x="4902" y="491617"/>
                  </a:lnTo>
                  <a:lnTo>
                    <a:pt x="7112" y="506857"/>
                  </a:lnTo>
                  <a:lnTo>
                    <a:pt x="9740" y="522097"/>
                  </a:lnTo>
                  <a:lnTo>
                    <a:pt x="13309" y="536067"/>
                  </a:lnTo>
                  <a:lnTo>
                    <a:pt x="13627" y="538607"/>
                  </a:lnTo>
                  <a:lnTo>
                    <a:pt x="14566" y="542417"/>
                  </a:lnTo>
                  <a:lnTo>
                    <a:pt x="18453" y="558927"/>
                  </a:lnTo>
                  <a:lnTo>
                    <a:pt x="32931" y="598297"/>
                  </a:lnTo>
                  <a:lnTo>
                    <a:pt x="64312" y="657987"/>
                  </a:lnTo>
                  <a:lnTo>
                    <a:pt x="94869" y="699897"/>
                  </a:lnTo>
                  <a:lnTo>
                    <a:pt x="97586" y="702970"/>
                  </a:lnTo>
                  <a:lnTo>
                    <a:pt x="95389" y="698627"/>
                  </a:lnTo>
                  <a:lnTo>
                    <a:pt x="91909" y="693547"/>
                  </a:lnTo>
                  <a:lnTo>
                    <a:pt x="98704" y="702437"/>
                  </a:lnTo>
                  <a:lnTo>
                    <a:pt x="100965" y="704977"/>
                  </a:lnTo>
                  <a:lnTo>
                    <a:pt x="103466" y="707517"/>
                  </a:lnTo>
                  <a:lnTo>
                    <a:pt x="105714" y="710057"/>
                  </a:lnTo>
                  <a:lnTo>
                    <a:pt x="118706" y="724027"/>
                  </a:lnTo>
                  <a:lnTo>
                    <a:pt x="123278" y="729856"/>
                  </a:lnTo>
                  <a:lnTo>
                    <a:pt x="124790" y="731735"/>
                  </a:lnTo>
                  <a:lnTo>
                    <a:pt x="130771" y="736727"/>
                  </a:lnTo>
                  <a:lnTo>
                    <a:pt x="136867" y="743077"/>
                  </a:lnTo>
                  <a:lnTo>
                    <a:pt x="142875" y="748157"/>
                  </a:lnTo>
                  <a:lnTo>
                    <a:pt x="148767" y="753237"/>
                  </a:lnTo>
                  <a:lnTo>
                    <a:pt x="154711" y="759587"/>
                  </a:lnTo>
                  <a:lnTo>
                    <a:pt x="160896" y="764667"/>
                  </a:lnTo>
                  <a:lnTo>
                    <a:pt x="167500" y="769747"/>
                  </a:lnTo>
                  <a:lnTo>
                    <a:pt x="181368" y="779907"/>
                  </a:lnTo>
                  <a:lnTo>
                    <a:pt x="186194" y="782447"/>
                  </a:lnTo>
                  <a:lnTo>
                    <a:pt x="191122" y="786257"/>
                  </a:lnTo>
                  <a:lnTo>
                    <a:pt x="196176" y="789533"/>
                  </a:lnTo>
                  <a:lnTo>
                    <a:pt x="197497" y="790067"/>
                  </a:lnTo>
                  <a:lnTo>
                    <a:pt x="200482" y="791337"/>
                  </a:lnTo>
                  <a:lnTo>
                    <a:pt x="215950" y="800227"/>
                  </a:lnTo>
                  <a:lnTo>
                    <a:pt x="221259" y="804037"/>
                  </a:lnTo>
                  <a:lnTo>
                    <a:pt x="227622" y="807847"/>
                  </a:lnTo>
                  <a:lnTo>
                    <a:pt x="235343" y="811657"/>
                  </a:lnTo>
                  <a:lnTo>
                    <a:pt x="254558" y="821817"/>
                  </a:lnTo>
                  <a:lnTo>
                    <a:pt x="260210" y="824357"/>
                  </a:lnTo>
                  <a:lnTo>
                    <a:pt x="266407" y="826897"/>
                  </a:lnTo>
                  <a:lnTo>
                    <a:pt x="273088" y="830707"/>
                  </a:lnTo>
                  <a:lnTo>
                    <a:pt x="280974" y="833526"/>
                  </a:lnTo>
                  <a:lnTo>
                    <a:pt x="274993" y="830707"/>
                  </a:lnTo>
                  <a:lnTo>
                    <a:pt x="281190" y="831977"/>
                  </a:lnTo>
                  <a:lnTo>
                    <a:pt x="287451" y="834517"/>
                  </a:lnTo>
                  <a:lnTo>
                    <a:pt x="294208" y="837057"/>
                  </a:lnTo>
                  <a:lnTo>
                    <a:pt x="301879" y="839597"/>
                  </a:lnTo>
                  <a:lnTo>
                    <a:pt x="304152" y="839597"/>
                  </a:lnTo>
                  <a:lnTo>
                    <a:pt x="304431" y="840066"/>
                  </a:lnTo>
                  <a:lnTo>
                    <a:pt x="304330" y="840511"/>
                  </a:lnTo>
                  <a:lnTo>
                    <a:pt x="304736" y="840536"/>
                  </a:lnTo>
                  <a:lnTo>
                    <a:pt x="304952" y="840867"/>
                  </a:lnTo>
                  <a:lnTo>
                    <a:pt x="305092" y="840867"/>
                  </a:lnTo>
                  <a:lnTo>
                    <a:pt x="333006" y="847217"/>
                  </a:lnTo>
                  <a:lnTo>
                    <a:pt x="341337" y="851027"/>
                  </a:lnTo>
                  <a:lnTo>
                    <a:pt x="356628" y="851027"/>
                  </a:lnTo>
                  <a:lnTo>
                    <a:pt x="369506" y="853567"/>
                  </a:lnTo>
                  <a:lnTo>
                    <a:pt x="376047" y="853567"/>
                  </a:lnTo>
                  <a:lnTo>
                    <a:pt x="383997" y="855268"/>
                  </a:lnTo>
                  <a:lnTo>
                    <a:pt x="389102" y="856081"/>
                  </a:lnTo>
                  <a:lnTo>
                    <a:pt x="387184" y="855472"/>
                  </a:lnTo>
                  <a:lnTo>
                    <a:pt x="385216" y="854951"/>
                  </a:lnTo>
                  <a:lnTo>
                    <a:pt x="396443" y="856107"/>
                  </a:lnTo>
                  <a:lnTo>
                    <a:pt x="430784" y="856107"/>
                  </a:lnTo>
                  <a:lnTo>
                    <a:pt x="401942" y="853567"/>
                  </a:lnTo>
                  <a:lnTo>
                    <a:pt x="390359" y="852297"/>
                  </a:lnTo>
                  <a:lnTo>
                    <a:pt x="382016" y="850379"/>
                  </a:lnTo>
                  <a:lnTo>
                    <a:pt x="382016" y="854367"/>
                  </a:lnTo>
                  <a:lnTo>
                    <a:pt x="376389" y="853567"/>
                  </a:lnTo>
                  <a:lnTo>
                    <a:pt x="378345" y="853567"/>
                  </a:lnTo>
                  <a:lnTo>
                    <a:pt x="382016" y="854367"/>
                  </a:lnTo>
                  <a:lnTo>
                    <a:pt x="382016" y="850379"/>
                  </a:lnTo>
                  <a:lnTo>
                    <a:pt x="379310" y="849757"/>
                  </a:lnTo>
                  <a:lnTo>
                    <a:pt x="369824" y="847217"/>
                  </a:lnTo>
                  <a:lnTo>
                    <a:pt x="368312" y="847217"/>
                  </a:lnTo>
                  <a:lnTo>
                    <a:pt x="366217" y="846543"/>
                  </a:lnTo>
                  <a:lnTo>
                    <a:pt x="363194" y="845997"/>
                  </a:lnTo>
                  <a:lnTo>
                    <a:pt x="351574" y="843407"/>
                  </a:lnTo>
                  <a:lnTo>
                    <a:pt x="351751" y="843407"/>
                  </a:lnTo>
                  <a:lnTo>
                    <a:pt x="346100" y="842137"/>
                  </a:lnTo>
                  <a:lnTo>
                    <a:pt x="343776" y="842137"/>
                  </a:lnTo>
                  <a:lnTo>
                    <a:pt x="339077" y="840867"/>
                  </a:lnTo>
                  <a:lnTo>
                    <a:pt x="331025" y="838327"/>
                  </a:lnTo>
                  <a:lnTo>
                    <a:pt x="327647" y="837057"/>
                  </a:lnTo>
                  <a:lnTo>
                    <a:pt x="325488" y="837057"/>
                  </a:lnTo>
                  <a:lnTo>
                    <a:pt x="320967" y="835787"/>
                  </a:lnTo>
                  <a:lnTo>
                    <a:pt x="315214" y="833247"/>
                  </a:lnTo>
                  <a:lnTo>
                    <a:pt x="305841" y="830707"/>
                  </a:lnTo>
                  <a:lnTo>
                    <a:pt x="295833" y="826897"/>
                  </a:lnTo>
                  <a:lnTo>
                    <a:pt x="276415" y="818007"/>
                  </a:lnTo>
                  <a:lnTo>
                    <a:pt x="268617" y="815467"/>
                  </a:lnTo>
                  <a:lnTo>
                    <a:pt x="263372" y="812927"/>
                  </a:lnTo>
                  <a:lnTo>
                    <a:pt x="255358" y="807847"/>
                  </a:lnTo>
                  <a:lnTo>
                    <a:pt x="246418" y="804037"/>
                  </a:lnTo>
                  <a:lnTo>
                    <a:pt x="213233" y="784987"/>
                  </a:lnTo>
                  <a:lnTo>
                    <a:pt x="209092" y="781177"/>
                  </a:lnTo>
                  <a:lnTo>
                    <a:pt x="205498" y="779272"/>
                  </a:lnTo>
                  <a:lnTo>
                    <a:pt x="207010" y="781177"/>
                  </a:lnTo>
                  <a:lnTo>
                    <a:pt x="206159" y="781177"/>
                  </a:lnTo>
                  <a:lnTo>
                    <a:pt x="199148" y="776097"/>
                  </a:lnTo>
                  <a:lnTo>
                    <a:pt x="196862" y="773557"/>
                  </a:lnTo>
                  <a:lnTo>
                    <a:pt x="194767" y="772287"/>
                  </a:lnTo>
                  <a:lnTo>
                    <a:pt x="192570" y="769747"/>
                  </a:lnTo>
                  <a:lnTo>
                    <a:pt x="200558" y="776097"/>
                  </a:lnTo>
                  <a:lnTo>
                    <a:pt x="196507" y="772287"/>
                  </a:lnTo>
                  <a:lnTo>
                    <a:pt x="195224" y="771017"/>
                  </a:lnTo>
                  <a:lnTo>
                    <a:pt x="193573" y="769747"/>
                  </a:lnTo>
                  <a:lnTo>
                    <a:pt x="175539" y="755777"/>
                  </a:lnTo>
                  <a:lnTo>
                    <a:pt x="161696" y="745617"/>
                  </a:lnTo>
                  <a:lnTo>
                    <a:pt x="153441" y="736727"/>
                  </a:lnTo>
                  <a:lnTo>
                    <a:pt x="151104" y="734504"/>
                  </a:lnTo>
                  <a:lnTo>
                    <a:pt x="146202" y="729856"/>
                  </a:lnTo>
                  <a:lnTo>
                    <a:pt x="147637" y="731735"/>
                  </a:lnTo>
                  <a:lnTo>
                    <a:pt x="147459" y="731735"/>
                  </a:lnTo>
                  <a:lnTo>
                    <a:pt x="144437" y="728167"/>
                  </a:lnTo>
                  <a:lnTo>
                    <a:pt x="143649" y="727430"/>
                  </a:lnTo>
                  <a:lnTo>
                    <a:pt x="143548" y="727138"/>
                  </a:lnTo>
                  <a:lnTo>
                    <a:pt x="144437" y="728167"/>
                  </a:lnTo>
                  <a:lnTo>
                    <a:pt x="145592" y="729094"/>
                  </a:lnTo>
                  <a:lnTo>
                    <a:pt x="144830" y="728167"/>
                  </a:lnTo>
                  <a:lnTo>
                    <a:pt x="143560" y="726567"/>
                  </a:lnTo>
                  <a:lnTo>
                    <a:pt x="142417" y="725805"/>
                  </a:lnTo>
                  <a:lnTo>
                    <a:pt x="142722" y="726160"/>
                  </a:lnTo>
                  <a:lnTo>
                    <a:pt x="142862" y="726414"/>
                  </a:lnTo>
                  <a:lnTo>
                    <a:pt x="142557" y="726160"/>
                  </a:lnTo>
                  <a:lnTo>
                    <a:pt x="144462" y="729094"/>
                  </a:lnTo>
                  <a:lnTo>
                    <a:pt x="146850" y="731735"/>
                  </a:lnTo>
                  <a:lnTo>
                    <a:pt x="144462" y="729094"/>
                  </a:lnTo>
                  <a:lnTo>
                    <a:pt x="143471" y="728167"/>
                  </a:lnTo>
                  <a:lnTo>
                    <a:pt x="135978" y="721487"/>
                  </a:lnTo>
                  <a:lnTo>
                    <a:pt x="122237" y="704977"/>
                  </a:lnTo>
                  <a:lnTo>
                    <a:pt x="115455" y="696087"/>
                  </a:lnTo>
                  <a:lnTo>
                    <a:pt x="113245" y="693547"/>
                  </a:lnTo>
                  <a:lnTo>
                    <a:pt x="109931" y="689737"/>
                  </a:lnTo>
                  <a:lnTo>
                    <a:pt x="105943" y="684657"/>
                  </a:lnTo>
                  <a:lnTo>
                    <a:pt x="103835" y="682117"/>
                  </a:lnTo>
                  <a:lnTo>
                    <a:pt x="104076" y="682117"/>
                  </a:lnTo>
                  <a:lnTo>
                    <a:pt x="101396" y="680847"/>
                  </a:lnTo>
                  <a:lnTo>
                    <a:pt x="103162" y="684657"/>
                  </a:lnTo>
                  <a:lnTo>
                    <a:pt x="97523" y="678307"/>
                  </a:lnTo>
                  <a:lnTo>
                    <a:pt x="94576" y="673227"/>
                  </a:lnTo>
                  <a:lnTo>
                    <a:pt x="89027" y="666877"/>
                  </a:lnTo>
                  <a:lnTo>
                    <a:pt x="85928" y="661797"/>
                  </a:lnTo>
                  <a:lnTo>
                    <a:pt x="83807" y="659257"/>
                  </a:lnTo>
                  <a:lnTo>
                    <a:pt x="79781" y="651637"/>
                  </a:lnTo>
                  <a:lnTo>
                    <a:pt x="75298" y="644017"/>
                  </a:lnTo>
                  <a:lnTo>
                    <a:pt x="72644" y="638937"/>
                  </a:lnTo>
                  <a:lnTo>
                    <a:pt x="71983" y="637667"/>
                  </a:lnTo>
                  <a:lnTo>
                    <a:pt x="68618" y="632587"/>
                  </a:lnTo>
                  <a:lnTo>
                    <a:pt x="65455" y="626237"/>
                  </a:lnTo>
                  <a:lnTo>
                    <a:pt x="62750" y="621157"/>
                  </a:lnTo>
                  <a:lnTo>
                    <a:pt x="63576" y="623697"/>
                  </a:lnTo>
                  <a:lnTo>
                    <a:pt x="64223" y="627507"/>
                  </a:lnTo>
                  <a:lnTo>
                    <a:pt x="65214" y="630047"/>
                  </a:lnTo>
                  <a:lnTo>
                    <a:pt x="67017" y="635127"/>
                  </a:lnTo>
                  <a:lnTo>
                    <a:pt x="67614" y="636993"/>
                  </a:lnTo>
                  <a:lnTo>
                    <a:pt x="66776" y="635127"/>
                  </a:lnTo>
                  <a:lnTo>
                    <a:pt x="64503" y="631317"/>
                  </a:lnTo>
                  <a:lnTo>
                    <a:pt x="57556" y="614807"/>
                  </a:lnTo>
                  <a:lnTo>
                    <a:pt x="54165" y="607187"/>
                  </a:lnTo>
                  <a:lnTo>
                    <a:pt x="51181" y="600837"/>
                  </a:lnTo>
                  <a:lnTo>
                    <a:pt x="50063" y="599567"/>
                  </a:lnTo>
                  <a:lnTo>
                    <a:pt x="49199" y="597027"/>
                  </a:lnTo>
                  <a:lnTo>
                    <a:pt x="48209" y="594487"/>
                  </a:lnTo>
                  <a:lnTo>
                    <a:pt x="47472" y="591947"/>
                  </a:lnTo>
                  <a:lnTo>
                    <a:pt x="42951" y="576707"/>
                  </a:lnTo>
                  <a:lnTo>
                    <a:pt x="40297" y="570357"/>
                  </a:lnTo>
                  <a:lnTo>
                    <a:pt x="38481" y="567817"/>
                  </a:lnTo>
                  <a:lnTo>
                    <a:pt x="36461" y="562737"/>
                  </a:lnTo>
                  <a:lnTo>
                    <a:pt x="33870" y="552577"/>
                  </a:lnTo>
                  <a:lnTo>
                    <a:pt x="33274" y="548767"/>
                  </a:lnTo>
                  <a:lnTo>
                    <a:pt x="34251" y="552577"/>
                  </a:lnTo>
                  <a:lnTo>
                    <a:pt x="35941" y="557657"/>
                  </a:lnTo>
                  <a:lnTo>
                    <a:pt x="37592" y="561467"/>
                  </a:lnTo>
                  <a:lnTo>
                    <a:pt x="36550" y="557657"/>
                  </a:lnTo>
                  <a:lnTo>
                    <a:pt x="35547" y="555117"/>
                  </a:lnTo>
                  <a:lnTo>
                    <a:pt x="34899" y="552577"/>
                  </a:lnTo>
                  <a:lnTo>
                    <a:pt x="34175" y="548767"/>
                  </a:lnTo>
                  <a:lnTo>
                    <a:pt x="31115" y="532650"/>
                  </a:lnTo>
                  <a:lnTo>
                    <a:pt x="31038" y="532231"/>
                  </a:lnTo>
                  <a:lnTo>
                    <a:pt x="30391" y="530987"/>
                  </a:lnTo>
                  <a:lnTo>
                    <a:pt x="29425" y="529717"/>
                  </a:lnTo>
                  <a:lnTo>
                    <a:pt x="26949" y="522097"/>
                  </a:lnTo>
                  <a:lnTo>
                    <a:pt x="24790" y="511937"/>
                  </a:lnTo>
                  <a:lnTo>
                    <a:pt x="23812" y="505587"/>
                  </a:lnTo>
                  <a:lnTo>
                    <a:pt x="22682" y="499237"/>
                  </a:lnTo>
                  <a:lnTo>
                    <a:pt x="19786" y="480187"/>
                  </a:lnTo>
                  <a:lnTo>
                    <a:pt x="18948" y="472567"/>
                  </a:lnTo>
                  <a:lnTo>
                    <a:pt x="18923" y="464947"/>
                  </a:lnTo>
                  <a:lnTo>
                    <a:pt x="17373" y="459867"/>
                  </a:lnTo>
                  <a:lnTo>
                    <a:pt x="17272" y="442087"/>
                  </a:lnTo>
                  <a:lnTo>
                    <a:pt x="18288" y="442087"/>
                  </a:lnTo>
                  <a:lnTo>
                    <a:pt x="19037" y="457327"/>
                  </a:lnTo>
                  <a:lnTo>
                    <a:pt x="19177" y="459867"/>
                  </a:lnTo>
                  <a:lnTo>
                    <a:pt x="19253" y="461137"/>
                  </a:lnTo>
                  <a:lnTo>
                    <a:pt x="19354" y="462889"/>
                  </a:lnTo>
                  <a:lnTo>
                    <a:pt x="19481" y="464947"/>
                  </a:lnTo>
                  <a:lnTo>
                    <a:pt x="19558" y="466217"/>
                  </a:lnTo>
                  <a:lnTo>
                    <a:pt x="20091" y="472567"/>
                  </a:lnTo>
                  <a:lnTo>
                    <a:pt x="21005" y="462889"/>
                  </a:lnTo>
                  <a:lnTo>
                    <a:pt x="20701" y="461137"/>
                  </a:lnTo>
                  <a:lnTo>
                    <a:pt x="19659" y="442087"/>
                  </a:lnTo>
                  <a:lnTo>
                    <a:pt x="19380" y="437007"/>
                  </a:lnTo>
                  <a:lnTo>
                    <a:pt x="19304" y="425577"/>
                  </a:lnTo>
                  <a:lnTo>
                    <a:pt x="19723" y="419227"/>
                  </a:lnTo>
                  <a:lnTo>
                    <a:pt x="20929" y="401447"/>
                  </a:lnTo>
                  <a:lnTo>
                    <a:pt x="21488" y="393827"/>
                  </a:lnTo>
                  <a:lnTo>
                    <a:pt x="21590" y="392557"/>
                  </a:lnTo>
                  <a:lnTo>
                    <a:pt x="21678" y="391287"/>
                  </a:lnTo>
                  <a:lnTo>
                    <a:pt x="21780" y="390017"/>
                  </a:lnTo>
                  <a:lnTo>
                    <a:pt x="22225" y="384937"/>
                  </a:lnTo>
                  <a:lnTo>
                    <a:pt x="23304" y="381127"/>
                  </a:lnTo>
                  <a:lnTo>
                    <a:pt x="23660" y="378587"/>
                  </a:lnTo>
                  <a:lnTo>
                    <a:pt x="24206" y="374777"/>
                  </a:lnTo>
                  <a:lnTo>
                    <a:pt x="23126" y="378587"/>
                  </a:lnTo>
                  <a:lnTo>
                    <a:pt x="25171" y="362077"/>
                  </a:lnTo>
                  <a:lnTo>
                    <a:pt x="26352" y="359537"/>
                  </a:lnTo>
                  <a:lnTo>
                    <a:pt x="26416" y="359054"/>
                  </a:lnTo>
                  <a:lnTo>
                    <a:pt x="26911" y="358330"/>
                  </a:lnTo>
                  <a:lnTo>
                    <a:pt x="26720" y="358343"/>
                  </a:lnTo>
                  <a:lnTo>
                    <a:pt x="26530" y="358597"/>
                  </a:lnTo>
                  <a:lnTo>
                    <a:pt x="27940" y="349377"/>
                  </a:lnTo>
                  <a:lnTo>
                    <a:pt x="30264" y="340487"/>
                  </a:lnTo>
                  <a:lnTo>
                    <a:pt x="35433" y="321437"/>
                  </a:lnTo>
                  <a:lnTo>
                    <a:pt x="37274" y="316357"/>
                  </a:lnTo>
                  <a:lnTo>
                    <a:pt x="38442" y="310007"/>
                  </a:lnTo>
                  <a:lnTo>
                    <a:pt x="40652" y="304927"/>
                  </a:lnTo>
                  <a:lnTo>
                    <a:pt x="46456" y="292227"/>
                  </a:lnTo>
                  <a:lnTo>
                    <a:pt x="46609" y="288417"/>
                  </a:lnTo>
                  <a:lnTo>
                    <a:pt x="48590" y="283337"/>
                  </a:lnTo>
                  <a:lnTo>
                    <a:pt x="53111" y="275717"/>
                  </a:lnTo>
                  <a:lnTo>
                    <a:pt x="52489" y="273177"/>
                  </a:lnTo>
                  <a:lnTo>
                    <a:pt x="53708" y="269367"/>
                  </a:lnTo>
                  <a:lnTo>
                    <a:pt x="55511" y="265557"/>
                  </a:lnTo>
                  <a:lnTo>
                    <a:pt x="56997" y="261747"/>
                  </a:lnTo>
                  <a:lnTo>
                    <a:pt x="60375" y="255397"/>
                  </a:lnTo>
                  <a:lnTo>
                    <a:pt x="61798" y="250317"/>
                  </a:lnTo>
                  <a:lnTo>
                    <a:pt x="65951" y="243230"/>
                  </a:lnTo>
                  <a:lnTo>
                    <a:pt x="67183" y="240804"/>
                  </a:lnTo>
                  <a:lnTo>
                    <a:pt x="67233" y="240931"/>
                  </a:lnTo>
                  <a:lnTo>
                    <a:pt x="67297" y="240588"/>
                  </a:lnTo>
                  <a:lnTo>
                    <a:pt x="70764" y="233807"/>
                  </a:lnTo>
                  <a:lnTo>
                    <a:pt x="70650" y="232537"/>
                  </a:lnTo>
                  <a:lnTo>
                    <a:pt x="76073" y="223647"/>
                  </a:lnTo>
                  <a:lnTo>
                    <a:pt x="80073" y="218567"/>
                  </a:lnTo>
                  <a:lnTo>
                    <a:pt x="78397" y="217297"/>
                  </a:lnTo>
                  <a:lnTo>
                    <a:pt x="83629" y="209677"/>
                  </a:lnTo>
                  <a:lnTo>
                    <a:pt x="90068" y="202057"/>
                  </a:lnTo>
                  <a:lnTo>
                    <a:pt x="95504" y="195707"/>
                  </a:lnTo>
                  <a:lnTo>
                    <a:pt x="98526" y="190627"/>
                  </a:lnTo>
                  <a:lnTo>
                    <a:pt x="101879" y="185547"/>
                  </a:lnTo>
                  <a:lnTo>
                    <a:pt x="104571" y="181737"/>
                  </a:lnTo>
                  <a:lnTo>
                    <a:pt x="107683" y="177927"/>
                  </a:lnTo>
                  <a:lnTo>
                    <a:pt x="111683" y="171577"/>
                  </a:lnTo>
                  <a:lnTo>
                    <a:pt x="117055" y="165227"/>
                  </a:lnTo>
                  <a:lnTo>
                    <a:pt x="122745" y="160147"/>
                  </a:lnTo>
                  <a:lnTo>
                    <a:pt x="126542" y="157607"/>
                  </a:lnTo>
                  <a:lnTo>
                    <a:pt x="127889" y="156337"/>
                  </a:lnTo>
                  <a:lnTo>
                    <a:pt x="126276" y="160147"/>
                  </a:lnTo>
                  <a:lnTo>
                    <a:pt x="128638" y="156337"/>
                  </a:lnTo>
                  <a:lnTo>
                    <a:pt x="131051" y="152527"/>
                  </a:lnTo>
                  <a:lnTo>
                    <a:pt x="133223" y="149987"/>
                  </a:lnTo>
                  <a:lnTo>
                    <a:pt x="138112" y="144907"/>
                  </a:lnTo>
                  <a:lnTo>
                    <a:pt x="140081" y="143637"/>
                  </a:lnTo>
                  <a:lnTo>
                    <a:pt x="139128" y="144907"/>
                  </a:lnTo>
                  <a:lnTo>
                    <a:pt x="137388" y="147447"/>
                  </a:lnTo>
                  <a:lnTo>
                    <a:pt x="140804" y="143637"/>
                  </a:lnTo>
                  <a:lnTo>
                    <a:pt x="141947" y="142367"/>
                  </a:lnTo>
                  <a:lnTo>
                    <a:pt x="143243" y="141097"/>
                  </a:lnTo>
                  <a:lnTo>
                    <a:pt x="144322" y="139827"/>
                  </a:lnTo>
                  <a:lnTo>
                    <a:pt x="145326" y="138557"/>
                  </a:lnTo>
                  <a:lnTo>
                    <a:pt x="145986" y="137287"/>
                  </a:lnTo>
                  <a:lnTo>
                    <a:pt x="148971" y="135204"/>
                  </a:lnTo>
                  <a:lnTo>
                    <a:pt x="149618" y="134747"/>
                  </a:lnTo>
                  <a:lnTo>
                    <a:pt x="150863" y="132207"/>
                  </a:lnTo>
                  <a:lnTo>
                    <a:pt x="151980" y="128397"/>
                  </a:lnTo>
                  <a:lnTo>
                    <a:pt x="154292" y="125857"/>
                  </a:lnTo>
                  <a:lnTo>
                    <a:pt x="151218" y="128397"/>
                  </a:lnTo>
                  <a:lnTo>
                    <a:pt x="156870" y="122047"/>
                  </a:lnTo>
                  <a:lnTo>
                    <a:pt x="162839" y="116967"/>
                  </a:lnTo>
                  <a:lnTo>
                    <a:pt x="169367" y="110617"/>
                  </a:lnTo>
                  <a:lnTo>
                    <a:pt x="176707" y="105537"/>
                  </a:lnTo>
                  <a:lnTo>
                    <a:pt x="176720" y="106807"/>
                  </a:lnTo>
                  <a:lnTo>
                    <a:pt x="178409" y="105537"/>
                  </a:lnTo>
                  <a:lnTo>
                    <a:pt x="186855" y="99187"/>
                  </a:lnTo>
                  <a:lnTo>
                    <a:pt x="187960" y="99187"/>
                  </a:lnTo>
                  <a:lnTo>
                    <a:pt x="192874" y="95377"/>
                  </a:lnTo>
                  <a:lnTo>
                    <a:pt x="197535" y="91567"/>
                  </a:lnTo>
                  <a:lnTo>
                    <a:pt x="200939" y="89027"/>
                  </a:lnTo>
                  <a:lnTo>
                    <a:pt x="203720" y="86944"/>
                  </a:lnTo>
                  <a:lnTo>
                    <a:pt x="204457" y="86487"/>
                  </a:lnTo>
                  <a:lnTo>
                    <a:pt x="210426" y="82677"/>
                  </a:lnTo>
                  <a:lnTo>
                    <a:pt x="217055" y="78867"/>
                  </a:lnTo>
                  <a:lnTo>
                    <a:pt x="223113" y="75057"/>
                  </a:lnTo>
                  <a:lnTo>
                    <a:pt x="223088" y="76327"/>
                  </a:lnTo>
                  <a:lnTo>
                    <a:pt x="225640" y="75057"/>
                  </a:lnTo>
                  <a:lnTo>
                    <a:pt x="228193" y="73787"/>
                  </a:lnTo>
                  <a:lnTo>
                    <a:pt x="232714" y="69977"/>
                  </a:lnTo>
                  <a:lnTo>
                    <a:pt x="242468" y="64897"/>
                  </a:lnTo>
                  <a:lnTo>
                    <a:pt x="247218" y="63627"/>
                  </a:lnTo>
                  <a:lnTo>
                    <a:pt x="252056" y="61087"/>
                  </a:lnTo>
                  <a:lnTo>
                    <a:pt x="267068" y="52197"/>
                  </a:lnTo>
                  <a:lnTo>
                    <a:pt x="272224" y="49657"/>
                  </a:lnTo>
                  <a:lnTo>
                    <a:pt x="278218" y="48387"/>
                  </a:lnTo>
                  <a:lnTo>
                    <a:pt x="284416" y="45847"/>
                  </a:lnTo>
                  <a:lnTo>
                    <a:pt x="281444" y="47117"/>
                  </a:lnTo>
                  <a:lnTo>
                    <a:pt x="285623" y="45847"/>
                  </a:lnTo>
                  <a:lnTo>
                    <a:pt x="288620" y="44577"/>
                  </a:lnTo>
                  <a:lnTo>
                    <a:pt x="293662" y="42037"/>
                  </a:lnTo>
                  <a:lnTo>
                    <a:pt x="294538" y="43307"/>
                  </a:lnTo>
                  <a:lnTo>
                    <a:pt x="296672" y="42037"/>
                  </a:lnTo>
                  <a:lnTo>
                    <a:pt x="303085" y="38227"/>
                  </a:lnTo>
                  <a:lnTo>
                    <a:pt x="312648" y="38227"/>
                  </a:lnTo>
                  <a:lnTo>
                    <a:pt x="309257" y="36957"/>
                  </a:lnTo>
                  <a:lnTo>
                    <a:pt x="321348" y="34417"/>
                  </a:lnTo>
                  <a:lnTo>
                    <a:pt x="334683" y="31877"/>
                  </a:lnTo>
                  <a:lnTo>
                    <a:pt x="329882" y="34417"/>
                  </a:lnTo>
                  <a:lnTo>
                    <a:pt x="328168" y="35687"/>
                  </a:lnTo>
                  <a:lnTo>
                    <a:pt x="336854" y="31877"/>
                  </a:lnTo>
                  <a:lnTo>
                    <a:pt x="338886" y="33147"/>
                  </a:lnTo>
                  <a:lnTo>
                    <a:pt x="340969" y="31877"/>
                  </a:lnTo>
                  <a:lnTo>
                    <a:pt x="345135" y="29337"/>
                  </a:lnTo>
                  <a:lnTo>
                    <a:pt x="345363" y="30607"/>
                  </a:lnTo>
                  <a:lnTo>
                    <a:pt x="351142" y="29337"/>
                  </a:lnTo>
                  <a:lnTo>
                    <a:pt x="356946" y="28067"/>
                  </a:lnTo>
                  <a:lnTo>
                    <a:pt x="357987" y="28067"/>
                  </a:lnTo>
                  <a:lnTo>
                    <a:pt x="355079" y="29337"/>
                  </a:lnTo>
                  <a:lnTo>
                    <a:pt x="359092" y="29337"/>
                  </a:lnTo>
                  <a:lnTo>
                    <a:pt x="363842" y="28067"/>
                  </a:lnTo>
                  <a:lnTo>
                    <a:pt x="368604" y="26797"/>
                  </a:lnTo>
                  <a:lnTo>
                    <a:pt x="378117" y="24257"/>
                  </a:lnTo>
                  <a:lnTo>
                    <a:pt x="366572" y="26797"/>
                  </a:lnTo>
                  <a:lnTo>
                    <a:pt x="367715" y="24257"/>
                  </a:lnTo>
                  <a:lnTo>
                    <a:pt x="375488" y="22987"/>
                  </a:lnTo>
                  <a:lnTo>
                    <a:pt x="381546" y="21717"/>
                  </a:lnTo>
                  <a:lnTo>
                    <a:pt x="392925" y="20447"/>
                  </a:lnTo>
                  <a:lnTo>
                    <a:pt x="391566" y="21297"/>
                  </a:lnTo>
                  <a:lnTo>
                    <a:pt x="401205" y="20447"/>
                  </a:lnTo>
                  <a:lnTo>
                    <a:pt x="402069" y="21717"/>
                  </a:lnTo>
                  <a:lnTo>
                    <a:pt x="410146" y="21717"/>
                  </a:lnTo>
                  <a:lnTo>
                    <a:pt x="403758" y="20447"/>
                  </a:lnTo>
                  <a:lnTo>
                    <a:pt x="416382" y="20447"/>
                  </a:lnTo>
                  <a:lnTo>
                    <a:pt x="419188" y="19177"/>
                  </a:lnTo>
                  <a:lnTo>
                    <a:pt x="426897" y="19177"/>
                  </a:lnTo>
                  <a:lnTo>
                    <a:pt x="431825" y="17907"/>
                  </a:lnTo>
                  <a:lnTo>
                    <a:pt x="436499" y="19177"/>
                  </a:lnTo>
                  <a:lnTo>
                    <a:pt x="443331" y="19177"/>
                  </a:lnTo>
                  <a:lnTo>
                    <a:pt x="440855" y="20447"/>
                  </a:lnTo>
                  <a:lnTo>
                    <a:pt x="461225" y="20447"/>
                  </a:lnTo>
                  <a:lnTo>
                    <a:pt x="458190" y="21717"/>
                  </a:lnTo>
                  <a:lnTo>
                    <a:pt x="468236" y="21717"/>
                  </a:lnTo>
                  <a:lnTo>
                    <a:pt x="498119" y="25527"/>
                  </a:lnTo>
                  <a:lnTo>
                    <a:pt x="498487" y="26797"/>
                  </a:lnTo>
                  <a:lnTo>
                    <a:pt x="500570" y="26797"/>
                  </a:lnTo>
                  <a:lnTo>
                    <a:pt x="505968" y="28067"/>
                  </a:lnTo>
                  <a:lnTo>
                    <a:pt x="510705" y="28067"/>
                  </a:lnTo>
                  <a:lnTo>
                    <a:pt x="515454" y="29337"/>
                  </a:lnTo>
                  <a:lnTo>
                    <a:pt x="519391" y="30607"/>
                  </a:lnTo>
                  <a:lnTo>
                    <a:pt x="518972" y="29337"/>
                  </a:lnTo>
                  <a:lnTo>
                    <a:pt x="526440" y="31877"/>
                  </a:lnTo>
                  <a:lnTo>
                    <a:pt x="535597" y="34417"/>
                  </a:lnTo>
                  <a:lnTo>
                    <a:pt x="542505" y="35687"/>
                  </a:lnTo>
                  <a:lnTo>
                    <a:pt x="543229" y="36957"/>
                  </a:lnTo>
                  <a:lnTo>
                    <a:pt x="552323" y="39497"/>
                  </a:lnTo>
                  <a:lnTo>
                    <a:pt x="560451" y="42037"/>
                  </a:lnTo>
                  <a:lnTo>
                    <a:pt x="575894" y="47117"/>
                  </a:lnTo>
                  <a:lnTo>
                    <a:pt x="581037" y="49657"/>
                  </a:lnTo>
                  <a:lnTo>
                    <a:pt x="586486" y="50927"/>
                  </a:lnTo>
                  <a:lnTo>
                    <a:pt x="597916" y="56007"/>
                  </a:lnTo>
                  <a:lnTo>
                    <a:pt x="604126" y="58547"/>
                  </a:lnTo>
                  <a:lnTo>
                    <a:pt x="611251" y="62357"/>
                  </a:lnTo>
                  <a:lnTo>
                    <a:pt x="635533" y="77597"/>
                  </a:lnTo>
                  <a:lnTo>
                    <a:pt x="650925" y="86487"/>
                  </a:lnTo>
                  <a:lnTo>
                    <a:pt x="665010" y="95377"/>
                  </a:lnTo>
                  <a:lnTo>
                    <a:pt x="687717" y="111887"/>
                  </a:lnTo>
                  <a:lnTo>
                    <a:pt x="694804" y="116967"/>
                  </a:lnTo>
                  <a:lnTo>
                    <a:pt x="700697" y="123317"/>
                  </a:lnTo>
                  <a:lnTo>
                    <a:pt x="707097" y="128397"/>
                  </a:lnTo>
                  <a:lnTo>
                    <a:pt x="716597" y="137287"/>
                  </a:lnTo>
                  <a:lnTo>
                    <a:pt x="725830" y="146177"/>
                  </a:lnTo>
                  <a:lnTo>
                    <a:pt x="735266" y="156337"/>
                  </a:lnTo>
                  <a:lnTo>
                    <a:pt x="745401" y="166497"/>
                  </a:lnTo>
                  <a:lnTo>
                    <a:pt x="750963" y="175387"/>
                  </a:lnTo>
                  <a:lnTo>
                    <a:pt x="757212" y="184277"/>
                  </a:lnTo>
                  <a:lnTo>
                    <a:pt x="763981" y="193167"/>
                  </a:lnTo>
                  <a:lnTo>
                    <a:pt x="771105" y="202057"/>
                  </a:lnTo>
                  <a:lnTo>
                    <a:pt x="783615" y="221107"/>
                  </a:lnTo>
                  <a:lnTo>
                    <a:pt x="787527" y="228727"/>
                  </a:lnTo>
                  <a:lnTo>
                    <a:pt x="791718" y="233807"/>
                  </a:lnTo>
                  <a:lnTo>
                    <a:pt x="794004" y="240157"/>
                  </a:lnTo>
                  <a:lnTo>
                    <a:pt x="798055" y="246507"/>
                  </a:lnTo>
                  <a:lnTo>
                    <a:pt x="799630" y="251587"/>
                  </a:lnTo>
                  <a:lnTo>
                    <a:pt x="801649" y="255397"/>
                  </a:lnTo>
                  <a:lnTo>
                    <a:pt x="803948" y="260477"/>
                  </a:lnTo>
                  <a:lnTo>
                    <a:pt x="806183" y="265557"/>
                  </a:lnTo>
                  <a:lnTo>
                    <a:pt x="809066" y="270637"/>
                  </a:lnTo>
                  <a:lnTo>
                    <a:pt x="810933" y="275717"/>
                  </a:lnTo>
                  <a:lnTo>
                    <a:pt x="817397" y="293497"/>
                  </a:lnTo>
                  <a:lnTo>
                    <a:pt x="820432" y="302387"/>
                  </a:lnTo>
                  <a:lnTo>
                    <a:pt x="822960" y="311277"/>
                  </a:lnTo>
                  <a:lnTo>
                    <a:pt x="824890" y="317627"/>
                  </a:lnTo>
                  <a:lnTo>
                    <a:pt x="825842" y="320281"/>
                  </a:lnTo>
                  <a:lnTo>
                    <a:pt x="825728" y="318897"/>
                  </a:lnTo>
                  <a:lnTo>
                    <a:pt x="826198" y="318897"/>
                  </a:lnTo>
                  <a:lnTo>
                    <a:pt x="827544" y="325247"/>
                  </a:lnTo>
                  <a:lnTo>
                    <a:pt x="831672" y="339217"/>
                  </a:lnTo>
                  <a:lnTo>
                    <a:pt x="830186" y="339217"/>
                  </a:lnTo>
                  <a:lnTo>
                    <a:pt x="829614" y="336677"/>
                  </a:lnTo>
                  <a:lnTo>
                    <a:pt x="828852" y="336677"/>
                  </a:lnTo>
                  <a:lnTo>
                    <a:pt x="830376" y="341757"/>
                  </a:lnTo>
                  <a:lnTo>
                    <a:pt x="832129" y="348107"/>
                  </a:lnTo>
                  <a:lnTo>
                    <a:pt x="834593" y="362077"/>
                  </a:lnTo>
                  <a:lnTo>
                    <a:pt x="834656" y="365887"/>
                  </a:lnTo>
                  <a:lnTo>
                    <a:pt x="835329" y="360807"/>
                  </a:lnTo>
                  <a:lnTo>
                    <a:pt x="836815" y="372237"/>
                  </a:lnTo>
                  <a:lnTo>
                    <a:pt x="836853" y="373087"/>
                  </a:lnTo>
                  <a:lnTo>
                    <a:pt x="836612" y="372237"/>
                  </a:lnTo>
                  <a:lnTo>
                    <a:pt x="836777" y="373507"/>
                  </a:lnTo>
                  <a:lnTo>
                    <a:pt x="837666" y="378587"/>
                  </a:lnTo>
                  <a:lnTo>
                    <a:pt x="839431" y="384937"/>
                  </a:lnTo>
                  <a:lnTo>
                    <a:pt x="839838" y="390017"/>
                  </a:lnTo>
                  <a:lnTo>
                    <a:pt x="839939" y="391287"/>
                  </a:lnTo>
                  <a:lnTo>
                    <a:pt x="841146" y="409067"/>
                  </a:lnTo>
                  <a:lnTo>
                    <a:pt x="841603" y="417957"/>
                  </a:lnTo>
                  <a:lnTo>
                    <a:pt x="841857" y="425577"/>
                  </a:lnTo>
                  <a:lnTo>
                    <a:pt x="841768" y="435737"/>
                  </a:lnTo>
                  <a:lnTo>
                    <a:pt x="841311" y="442087"/>
                  </a:lnTo>
                  <a:lnTo>
                    <a:pt x="839292" y="472567"/>
                  </a:lnTo>
                  <a:lnTo>
                    <a:pt x="839216" y="473837"/>
                  </a:lnTo>
                  <a:lnTo>
                    <a:pt x="837984" y="482727"/>
                  </a:lnTo>
                  <a:lnTo>
                    <a:pt x="836803" y="491617"/>
                  </a:lnTo>
                  <a:lnTo>
                    <a:pt x="835672" y="500507"/>
                  </a:lnTo>
                  <a:lnTo>
                    <a:pt x="834605" y="510667"/>
                  </a:lnTo>
                  <a:lnTo>
                    <a:pt x="834542" y="509397"/>
                  </a:lnTo>
                  <a:lnTo>
                    <a:pt x="834428" y="506857"/>
                  </a:lnTo>
                  <a:lnTo>
                    <a:pt x="834212" y="509397"/>
                  </a:lnTo>
                  <a:lnTo>
                    <a:pt x="833958" y="511937"/>
                  </a:lnTo>
                  <a:lnTo>
                    <a:pt x="833831" y="513207"/>
                  </a:lnTo>
                  <a:lnTo>
                    <a:pt x="832040" y="522097"/>
                  </a:lnTo>
                  <a:lnTo>
                    <a:pt x="831176" y="522097"/>
                  </a:lnTo>
                  <a:lnTo>
                    <a:pt x="828459" y="528447"/>
                  </a:lnTo>
                  <a:lnTo>
                    <a:pt x="826973" y="534797"/>
                  </a:lnTo>
                  <a:lnTo>
                    <a:pt x="825868" y="539877"/>
                  </a:lnTo>
                  <a:lnTo>
                    <a:pt x="824661" y="546227"/>
                  </a:lnTo>
                  <a:lnTo>
                    <a:pt x="824357" y="552577"/>
                  </a:lnTo>
                  <a:lnTo>
                    <a:pt x="822388" y="557657"/>
                  </a:lnTo>
                  <a:lnTo>
                    <a:pt x="822388" y="558927"/>
                  </a:lnTo>
                  <a:lnTo>
                    <a:pt x="815352" y="576707"/>
                  </a:lnTo>
                  <a:lnTo>
                    <a:pt x="815771" y="574167"/>
                  </a:lnTo>
                  <a:lnTo>
                    <a:pt x="814755" y="577977"/>
                  </a:lnTo>
                  <a:lnTo>
                    <a:pt x="814324" y="580110"/>
                  </a:lnTo>
                  <a:lnTo>
                    <a:pt x="814235" y="580529"/>
                  </a:lnTo>
                  <a:lnTo>
                    <a:pt x="813981" y="580872"/>
                  </a:lnTo>
                  <a:lnTo>
                    <a:pt x="805992" y="598297"/>
                  </a:lnTo>
                  <a:lnTo>
                    <a:pt x="796480" y="617347"/>
                  </a:lnTo>
                  <a:lnTo>
                    <a:pt x="785710" y="637667"/>
                  </a:lnTo>
                  <a:lnTo>
                    <a:pt x="769823" y="663067"/>
                  </a:lnTo>
                  <a:lnTo>
                    <a:pt x="764743" y="669417"/>
                  </a:lnTo>
                  <a:lnTo>
                    <a:pt x="760222" y="675767"/>
                  </a:lnTo>
                  <a:lnTo>
                    <a:pt x="755446" y="682117"/>
                  </a:lnTo>
                  <a:lnTo>
                    <a:pt x="751154" y="688467"/>
                  </a:lnTo>
                  <a:lnTo>
                    <a:pt x="745972" y="694817"/>
                  </a:lnTo>
                  <a:lnTo>
                    <a:pt x="727684" y="715137"/>
                  </a:lnTo>
                  <a:lnTo>
                    <a:pt x="722528" y="720217"/>
                  </a:lnTo>
                  <a:lnTo>
                    <a:pt x="719848" y="722757"/>
                  </a:lnTo>
                  <a:lnTo>
                    <a:pt x="716902" y="725297"/>
                  </a:lnTo>
                  <a:lnTo>
                    <a:pt x="714133" y="727837"/>
                  </a:lnTo>
                  <a:lnTo>
                    <a:pt x="716445" y="726567"/>
                  </a:lnTo>
                  <a:lnTo>
                    <a:pt x="707605" y="734187"/>
                  </a:lnTo>
                  <a:lnTo>
                    <a:pt x="698550" y="743077"/>
                  </a:lnTo>
                  <a:lnTo>
                    <a:pt x="689698" y="750697"/>
                  </a:lnTo>
                  <a:lnTo>
                    <a:pt x="681532" y="755777"/>
                  </a:lnTo>
                  <a:lnTo>
                    <a:pt x="674293" y="760857"/>
                  </a:lnTo>
                  <a:lnTo>
                    <a:pt x="667702" y="767207"/>
                  </a:lnTo>
                  <a:lnTo>
                    <a:pt x="662190" y="772287"/>
                  </a:lnTo>
                  <a:lnTo>
                    <a:pt x="658253" y="774827"/>
                  </a:lnTo>
                  <a:lnTo>
                    <a:pt x="650621" y="779907"/>
                  </a:lnTo>
                  <a:lnTo>
                    <a:pt x="644321" y="783717"/>
                  </a:lnTo>
                  <a:lnTo>
                    <a:pt x="640867" y="784987"/>
                  </a:lnTo>
                  <a:lnTo>
                    <a:pt x="641743" y="783717"/>
                  </a:lnTo>
                  <a:lnTo>
                    <a:pt x="635939" y="787527"/>
                  </a:lnTo>
                  <a:lnTo>
                    <a:pt x="630821" y="791337"/>
                  </a:lnTo>
                  <a:lnTo>
                    <a:pt x="618109" y="798957"/>
                  </a:lnTo>
                  <a:lnTo>
                    <a:pt x="611073" y="802767"/>
                  </a:lnTo>
                  <a:lnTo>
                    <a:pt x="602386" y="806577"/>
                  </a:lnTo>
                  <a:lnTo>
                    <a:pt x="600760" y="806577"/>
                  </a:lnTo>
                  <a:lnTo>
                    <a:pt x="597090" y="807847"/>
                  </a:lnTo>
                  <a:lnTo>
                    <a:pt x="592480" y="810387"/>
                  </a:lnTo>
                  <a:lnTo>
                    <a:pt x="557555" y="824357"/>
                  </a:lnTo>
                  <a:lnTo>
                    <a:pt x="602513" y="824357"/>
                  </a:lnTo>
                  <a:lnTo>
                    <a:pt x="617042" y="816737"/>
                  </a:lnTo>
                  <a:lnTo>
                    <a:pt x="640308" y="805307"/>
                  </a:lnTo>
                  <a:lnTo>
                    <a:pt x="662647" y="792607"/>
                  </a:lnTo>
                  <a:lnTo>
                    <a:pt x="705307" y="763397"/>
                  </a:lnTo>
                  <a:lnTo>
                    <a:pt x="743140" y="726567"/>
                  </a:lnTo>
                  <a:lnTo>
                    <a:pt x="750417" y="718947"/>
                  </a:lnTo>
                  <a:lnTo>
                    <a:pt x="789317" y="669417"/>
                  </a:lnTo>
                  <a:lnTo>
                    <a:pt x="819912" y="614807"/>
                  </a:lnTo>
                  <a:lnTo>
                    <a:pt x="835482" y="576707"/>
                  </a:lnTo>
                  <a:lnTo>
                    <a:pt x="842797" y="556387"/>
                  </a:lnTo>
                  <a:lnTo>
                    <a:pt x="845870" y="538607"/>
                  </a:lnTo>
                  <a:lnTo>
                    <a:pt x="849528" y="525907"/>
                  </a:lnTo>
                  <a:lnTo>
                    <a:pt x="851331" y="519557"/>
                  </a:lnTo>
                  <a:lnTo>
                    <a:pt x="853008" y="513207"/>
                  </a:lnTo>
                  <a:lnTo>
                    <a:pt x="853300" y="510667"/>
                  </a:lnTo>
                  <a:lnTo>
                    <a:pt x="853757" y="506857"/>
                  </a:lnTo>
                  <a:lnTo>
                    <a:pt x="854976" y="499237"/>
                  </a:lnTo>
                  <a:lnTo>
                    <a:pt x="858177" y="478917"/>
                  </a:lnTo>
                  <a:lnTo>
                    <a:pt x="859447" y="472567"/>
                  </a:lnTo>
                  <a:lnTo>
                    <a:pt x="859282" y="468757"/>
                  </a:lnTo>
                  <a:lnTo>
                    <a:pt x="859167" y="466217"/>
                  </a:lnTo>
                  <a:lnTo>
                    <a:pt x="859116" y="464947"/>
                  </a:lnTo>
                  <a:lnTo>
                    <a:pt x="859637" y="457327"/>
                  </a:lnTo>
                  <a:lnTo>
                    <a:pt x="860132" y="447167"/>
                  </a:lnTo>
                  <a:lnTo>
                    <a:pt x="860501" y="437007"/>
                  </a:lnTo>
                  <a:lnTo>
                    <a:pt x="860602" y="425577"/>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4"/>
          <p:cNvSpPr txBox="1"/>
          <p:nvPr>
            <p:ph type="title"/>
          </p:nvPr>
        </p:nvSpPr>
        <p:spPr>
          <a:xfrm>
            <a:off x="506000" y="356200"/>
            <a:ext cx="4389300" cy="690300"/>
          </a:xfrm>
          <a:prstGeom prst="rect">
            <a:avLst/>
          </a:prstGeom>
          <a:noFill/>
          <a:ln>
            <a:noFill/>
          </a:ln>
        </p:spPr>
        <p:txBody>
          <a:bodyPr anchorCtr="0" anchor="t" bIns="0" lIns="0" spcFirstLastPara="1" rIns="0" wrap="square" tIns="5075">
            <a:spAutoFit/>
          </a:bodyPr>
          <a:lstStyle/>
          <a:p>
            <a:pPr indent="0" lvl="0" marL="12700" marR="5080" rtl="0" algn="l">
              <a:lnSpc>
                <a:spcPct val="102299"/>
              </a:lnSpc>
              <a:spcBef>
                <a:spcPts val="0"/>
              </a:spcBef>
              <a:spcAft>
                <a:spcPts val="0"/>
              </a:spcAft>
              <a:buSzPts val="1400"/>
              <a:buNone/>
            </a:pPr>
            <a:r>
              <a:rPr lang="en-US"/>
              <a:t>The definition: skills to practise before starting Reception:</a:t>
            </a:r>
            <a:endParaRPr/>
          </a:p>
        </p:txBody>
      </p:sp>
      <p:sp>
        <p:nvSpPr>
          <p:cNvPr id="92" name="Google Shape;92;p4"/>
          <p:cNvSpPr/>
          <p:nvPr/>
        </p:nvSpPr>
        <p:spPr>
          <a:xfrm>
            <a:off x="524027" y="695947"/>
            <a:ext cx="1831339" cy="50165"/>
          </a:xfrm>
          <a:custGeom>
            <a:rect b="b" l="l" r="r" t="t"/>
            <a:pathLst>
              <a:path extrusionOk="0" h="50165" w="1831339">
                <a:moveTo>
                  <a:pt x="1830895" y="19380"/>
                </a:moveTo>
                <a:lnTo>
                  <a:pt x="1791652" y="1447"/>
                </a:lnTo>
                <a:lnTo>
                  <a:pt x="1759229" y="0"/>
                </a:lnTo>
                <a:lnTo>
                  <a:pt x="1403832" y="1790"/>
                </a:lnTo>
                <a:lnTo>
                  <a:pt x="1330147" y="2565"/>
                </a:lnTo>
                <a:lnTo>
                  <a:pt x="1301445" y="1041"/>
                </a:lnTo>
                <a:lnTo>
                  <a:pt x="1254048" y="76"/>
                </a:lnTo>
                <a:lnTo>
                  <a:pt x="460578" y="5283"/>
                </a:lnTo>
                <a:lnTo>
                  <a:pt x="84188" y="5791"/>
                </a:lnTo>
                <a:lnTo>
                  <a:pt x="73596" y="5549"/>
                </a:lnTo>
                <a:lnTo>
                  <a:pt x="28625" y="3314"/>
                </a:lnTo>
                <a:lnTo>
                  <a:pt x="22186" y="3644"/>
                </a:lnTo>
                <a:lnTo>
                  <a:pt x="16179" y="5029"/>
                </a:lnTo>
                <a:lnTo>
                  <a:pt x="9601" y="7391"/>
                </a:lnTo>
                <a:lnTo>
                  <a:pt x="1092" y="14528"/>
                </a:lnTo>
                <a:lnTo>
                  <a:pt x="0" y="26670"/>
                </a:lnTo>
                <a:lnTo>
                  <a:pt x="5448" y="36296"/>
                </a:lnTo>
                <a:lnTo>
                  <a:pt x="53352" y="48145"/>
                </a:lnTo>
                <a:lnTo>
                  <a:pt x="97434" y="49860"/>
                </a:lnTo>
                <a:lnTo>
                  <a:pt x="590613" y="47358"/>
                </a:lnTo>
                <a:lnTo>
                  <a:pt x="738555" y="45834"/>
                </a:lnTo>
                <a:lnTo>
                  <a:pt x="837920" y="44272"/>
                </a:lnTo>
                <a:lnTo>
                  <a:pt x="938022" y="41732"/>
                </a:lnTo>
                <a:lnTo>
                  <a:pt x="974483" y="40525"/>
                </a:lnTo>
                <a:lnTo>
                  <a:pt x="1505394" y="36944"/>
                </a:lnTo>
                <a:lnTo>
                  <a:pt x="1768995" y="36753"/>
                </a:lnTo>
                <a:lnTo>
                  <a:pt x="1776780" y="36969"/>
                </a:lnTo>
                <a:lnTo>
                  <a:pt x="1800148" y="38404"/>
                </a:lnTo>
                <a:lnTo>
                  <a:pt x="1806486" y="38608"/>
                </a:lnTo>
                <a:lnTo>
                  <a:pt x="1813394" y="39712"/>
                </a:lnTo>
                <a:lnTo>
                  <a:pt x="1823834" y="35458"/>
                </a:lnTo>
                <a:lnTo>
                  <a:pt x="1830082" y="29502"/>
                </a:lnTo>
                <a:lnTo>
                  <a:pt x="1830895" y="19380"/>
                </a:lnTo>
                <a:close/>
              </a:path>
            </a:pathLst>
          </a:custGeom>
          <a:solidFill>
            <a:srgbClr val="8DBCE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93" name="Google Shape;93;p4"/>
          <p:cNvGrpSpPr/>
          <p:nvPr/>
        </p:nvGrpSpPr>
        <p:grpSpPr>
          <a:xfrm>
            <a:off x="705624" y="5482348"/>
            <a:ext cx="131445" cy="131445"/>
            <a:chOff x="705624" y="5482348"/>
            <a:chExt cx="131445" cy="131445"/>
          </a:xfrm>
        </p:grpSpPr>
        <p:sp>
          <p:nvSpPr>
            <p:cNvPr id="94" name="Google Shape;94;p4"/>
            <p:cNvSpPr/>
            <p:nvPr/>
          </p:nvSpPr>
          <p:spPr>
            <a:xfrm>
              <a:off x="705624" y="5482348"/>
              <a:ext cx="131445" cy="131445"/>
            </a:xfrm>
            <a:custGeom>
              <a:rect b="b" l="l" r="r" t="t"/>
              <a:pathLst>
                <a:path extrusionOk="0" h="131445"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 name="Google Shape;95;p4"/>
            <p:cNvSpPr/>
            <p:nvPr/>
          </p:nvSpPr>
          <p:spPr>
            <a:xfrm>
              <a:off x="712712" y="5495128"/>
              <a:ext cx="118110" cy="106045"/>
            </a:xfrm>
            <a:custGeom>
              <a:rect b="b" l="l" r="r" t="t"/>
              <a:pathLst>
                <a:path extrusionOk="0" h="106045" w="118109">
                  <a:moveTo>
                    <a:pt x="116127" y="0"/>
                  </a:moveTo>
                  <a:lnTo>
                    <a:pt x="111758" y="0"/>
                  </a:lnTo>
                  <a:lnTo>
                    <a:pt x="109053" y="0"/>
                  </a:lnTo>
                  <a:lnTo>
                    <a:pt x="108405" y="228"/>
                  </a:lnTo>
                  <a:lnTo>
                    <a:pt x="78662" y="32529"/>
                  </a:lnTo>
                  <a:lnTo>
                    <a:pt x="55121" y="63002"/>
                  </a:lnTo>
                  <a:lnTo>
                    <a:pt x="44753" y="77939"/>
                  </a:lnTo>
                  <a:lnTo>
                    <a:pt x="39254" y="69837"/>
                  </a:lnTo>
                  <a:lnTo>
                    <a:pt x="30926" y="58126"/>
                  </a:lnTo>
                  <a:lnTo>
                    <a:pt x="24752" y="51411"/>
                  </a:lnTo>
                  <a:lnTo>
                    <a:pt x="19028" y="48279"/>
                  </a:lnTo>
                  <a:lnTo>
                    <a:pt x="9320" y="47244"/>
                  </a:lnTo>
                  <a:lnTo>
                    <a:pt x="6958" y="47244"/>
                  </a:lnTo>
                  <a:lnTo>
                    <a:pt x="5434" y="47447"/>
                  </a:lnTo>
                  <a:lnTo>
                    <a:pt x="3795" y="47929"/>
                  </a:lnTo>
                  <a:lnTo>
                    <a:pt x="219" y="49685"/>
                  </a:lnTo>
                  <a:lnTo>
                    <a:pt x="0" y="53476"/>
                  </a:lnTo>
                  <a:lnTo>
                    <a:pt x="3783" y="61435"/>
                  </a:lnTo>
                  <a:lnTo>
                    <a:pt x="26973" y="100723"/>
                  </a:lnTo>
                  <a:lnTo>
                    <a:pt x="27989" y="101879"/>
                  </a:lnTo>
                  <a:lnTo>
                    <a:pt x="34491" y="104787"/>
                  </a:lnTo>
                  <a:lnTo>
                    <a:pt x="39025" y="105422"/>
                  </a:lnTo>
                  <a:lnTo>
                    <a:pt x="49007" y="105422"/>
                  </a:lnTo>
                  <a:lnTo>
                    <a:pt x="54405" y="104432"/>
                  </a:lnTo>
                  <a:lnTo>
                    <a:pt x="56856" y="102171"/>
                  </a:lnTo>
                  <a:lnTo>
                    <a:pt x="57300" y="100114"/>
                  </a:lnTo>
                  <a:lnTo>
                    <a:pt x="57427" y="97967"/>
                  </a:lnTo>
                  <a:lnTo>
                    <a:pt x="58541" y="92245"/>
                  </a:lnTo>
                  <a:lnTo>
                    <a:pt x="91520" y="39036"/>
                  </a:lnTo>
                  <a:lnTo>
                    <a:pt x="111947" y="10712"/>
                  </a:lnTo>
                  <a:lnTo>
                    <a:pt x="115665" y="5183"/>
                  </a:lnTo>
                  <a:lnTo>
                    <a:pt x="117041" y="2616"/>
                  </a:lnTo>
                  <a:lnTo>
                    <a:pt x="117549" y="698"/>
                  </a:lnTo>
                  <a:lnTo>
                    <a:pt x="116127" y="0"/>
                  </a:lnTo>
                  <a:close/>
                </a:path>
              </a:pathLst>
            </a:custGeom>
            <a:solidFill>
              <a:srgbClr val="D7E8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96" name="Google Shape;96;p4"/>
          <p:cNvGrpSpPr/>
          <p:nvPr/>
        </p:nvGrpSpPr>
        <p:grpSpPr>
          <a:xfrm>
            <a:off x="518782" y="2146274"/>
            <a:ext cx="4287520" cy="4331335"/>
            <a:chOff x="518782" y="2146274"/>
            <a:chExt cx="4287520" cy="4331335"/>
          </a:xfrm>
        </p:grpSpPr>
        <p:sp>
          <p:nvSpPr>
            <p:cNvPr id="97" name="Google Shape;97;p4"/>
            <p:cNvSpPr/>
            <p:nvPr/>
          </p:nvSpPr>
          <p:spPr>
            <a:xfrm>
              <a:off x="518782" y="2146274"/>
              <a:ext cx="4287520" cy="4331335"/>
            </a:xfrm>
            <a:custGeom>
              <a:rect b="b" l="l" r="r" t="t"/>
              <a:pathLst>
                <a:path extrusionOk="0" h="4331335" w="4287520">
                  <a:moveTo>
                    <a:pt x="4215218" y="0"/>
                  </a:moveTo>
                  <a:lnTo>
                    <a:pt x="71996" y="0"/>
                  </a:lnTo>
                  <a:lnTo>
                    <a:pt x="43971" y="5657"/>
                  </a:lnTo>
                  <a:lnTo>
                    <a:pt x="21086" y="21086"/>
                  </a:lnTo>
                  <a:lnTo>
                    <a:pt x="5657" y="43971"/>
                  </a:lnTo>
                  <a:lnTo>
                    <a:pt x="0" y="71996"/>
                  </a:lnTo>
                  <a:lnTo>
                    <a:pt x="0" y="4258729"/>
                  </a:lnTo>
                  <a:lnTo>
                    <a:pt x="5657" y="4286753"/>
                  </a:lnTo>
                  <a:lnTo>
                    <a:pt x="21086" y="4309638"/>
                  </a:lnTo>
                  <a:lnTo>
                    <a:pt x="43971" y="4325067"/>
                  </a:lnTo>
                  <a:lnTo>
                    <a:pt x="71996" y="4330725"/>
                  </a:lnTo>
                  <a:lnTo>
                    <a:pt x="4215218" y="4330725"/>
                  </a:lnTo>
                  <a:lnTo>
                    <a:pt x="4243243" y="4325067"/>
                  </a:lnTo>
                  <a:lnTo>
                    <a:pt x="4266128" y="4309638"/>
                  </a:lnTo>
                  <a:lnTo>
                    <a:pt x="4281557" y="4286753"/>
                  </a:lnTo>
                  <a:lnTo>
                    <a:pt x="4287215" y="4258729"/>
                  </a:lnTo>
                  <a:lnTo>
                    <a:pt x="4287215" y="71996"/>
                  </a:lnTo>
                  <a:lnTo>
                    <a:pt x="4281557" y="43971"/>
                  </a:lnTo>
                  <a:lnTo>
                    <a:pt x="4266128" y="21086"/>
                  </a:lnTo>
                  <a:lnTo>
                    <a:pt x="4243243" y="5657"/>
                  </a:lnTo>
                  <a:lnTo>
                    <a:pt x="4215218" y="0"/>
                  </a:lnTo>
                  <a:close/>
                </a:path>
              </a:pathLst>
            </a:custGeom>
            <a:solidFill>
              <a:srgbClr val="D1E4F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8" name="Google Shape;98;p4"/>
            <p:cNvSpPr/>
            <p:nvPr/>
          </p:nvSpPr>
          <p:spPr>
            <a:xfrm>
              <a:off x="705624" y="4703787"/>
              <a:ext cx="131445" cy="131445"/>
            </a:xfrm>
            <a:custGeom>
              <a:rect b="b" l="l" r="r" t="t"/>
              <a:pathLst>
                <a:path extrusionOk="0" h="131445"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9" name="Google Shape;99;p4"/>
            <p:cNvSpPr/>
            <p:nvPr/>
          </p:nvSpPr>
          <p:spPr>
            <a:xfrm>
              <a:off x="712712" y="4716569"/>
              <a:ext cx="118110" cy="106045"/>
            </a:xfrm>
            <a:custGeom>
              <a:rect b="b" l="l" r="r" t="t"/>
              <a:pathLst>
                <a:path extrusionOk="0" h="106045" w="118109">
                  <a:moveTo>
                    <a:pt x="116127" y="0"/>
                  </a:moveTo>
                  <a:lnTo>
                    <a:pt x="111758" y="0"/>
                  </a:lnTo>
                  <a:lnTo>
                    <a:pt x="109053" y="0"/>
                  </a:lnTo>
                  <a:lnTo>
                    <a:pt x="108405" y="228"/>
                  </a:lnTo>
                  <a:lnTo>
                    <a:pt x="78662" y="32529"/>
                  </a:lnTo>
                  <a:lnTo>
                    <a:pt x="55121" y="63002"/>
                  </a:lnTo>
                  <a:lnTo>
                    <a:pt x="44753" y="77939"/>
                  </a:lnTo>
                  <a:lnTo>
                    <a:pt x="39254" y="69837"/>
                  </a:lnTo>
                  <a:lnTo>
                    <a:pt x="30926" y="58126"/>
                  </a:lnTo>
                  <a:lnTo>
                    <a:pt x="24752" y="51411"/>
                  </a:lnTo>
                  <a:lnTo>
                    <a:pt x="19028" y="48279"/>
                  </a:lnTo>
                  <a:lnTo>
                    <a:pt x="9320" y="47244"/>
                  </a:lnTo>
                  <a:lnTo>
                    <a:pt x="6958" y="47244"/>
                  </a:lnTo>
                  <a:lnTo>
                    <a:pt x="5434" y="47447"/>
                  </a:lnTo>
                  <a:lnTo>
                    <a:pt x="3795" y="47929"/>
                  </a:lnTo>
                  <a:lnTo>
                    <a:pt x="219" y="49685"/>
                  </a:lnTo>
                  <a:lnTo>
                    <a:pt x="0" y="53476"/>
                  </a:lnTo>
                  <a:lnTo>
                    <a:pt x="3783" y="61435"/>
                  </a:lnTo>
                  <a:lnTo>
                    <a:pt x="26973" y="100723"/>
                  </a:lnTo>
                  <a:lnTo>
                    <a:pt x="27989" y="101879"/>
                  </a:lnTo>
                  <a:lnTo>
                    <a:pt x="34491" y="104787"/>
                  </a:lnTo>
                  <a:lnTo>
                    <a:pt x="39025" y="105422"/>
                  </a:lnTo>
                  <a:lnTo>
                    <a:pt x="49007" y="105422"/>
                  </a:lnTo>
                  <a:lnTo>
                    <a:pt x="54405" y="104432"/>
                  </a:lnTo>
                  <a:lnTo>
                    <a:pt x="56856" y="102171"/>
                  </a:lnTo>
                  <a:lnTo>
                    <a:pt x="57300" y="100114"/>
                  </a:lnTo>
                  <a:lnTo>
                    <a:pt x="57427" y="97967"/>
                  </a:lnTo>
                  <a:lnTo>
                    <a:pt x="58541" y="92245"/>
                  </a:lnTo>
                  <a:lnTo>
                    <a:pt x="91520" y="39036"/>
                  </a:lnTo>
                  <a:lnTo>
                    <a:pt x="111947" y="10712"/>
                  </a:lnTo>
                  <a:lnTo>
                    <a:pt x="115665" y="5183"/>
                  </a:lnTo>
                  <a:lnTo>
                    <a:pt x="117041" y="2616"/>
                  </a:lnTo>
                  <a:lnTo>
                    <a:pt x="117549" y="698"/>
                  </a:lnTo>
                  <a:lnTo>
                    <a:pt x="116127" y="0"/>
                  </a:lnTo>
                  <a:close/>
                </a:path>
              </a:pathLst>
            </a:custGeom>
            <a:solidFill>
              <a:srgbClr val="D7E8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0" name="Google Shape;100;p4"/>
            <p:cNvSpPr/>
            <p:nvPr/>
          </p:nvSpPr>
          <p:spPr>
            <a:xfrm>
              <a:off x="705624" y="4907432"/>
              <a:ext cx="131445" cy="131445"/>
            </a:xfrm>
            <a:custGeom>
              <a:rect b="b" l="l" r="r" t="t"/>
              <a:pathLst>
                <a:path extrusionOk="0" h="131445"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 name="Google Shape;101;p4"/>
            <p:cNvSpPr/>
            <p:nvPr/>
          </p:nvSpPr>
          <p:spPr>
            <a:xfrm>
              <a:off x="712712" y="4920208"/>
              <a:ext cx="118110" cy="106045"/>
            </a:xfrm>
            <a:custGeom>
              <a:rect b="b" l="l" r="r" t="t"/>
              <a:pathLst>
                <a:path extrusionOk="0" h="106045" w="118109">
                  <a:moveTo>
                    <a:pt x="116127" y="0"/>
                  </a:moveTo>
                  <a:lnTo>
                    <a:pt x="111758" y="0"/>
                  </a:lnTo>
                  <a:lnTo>
                    <a:pt x="109053" y="0"/>
                  </a:lnTo>
                  <a:lnTo>
                    <a:pt x="108405" y="228"/>
                  </a:lnTo>
                  <a:lnTo>
                    <a:pt x="78662" y="32529"/>
                  </a:lnTo>
                  <a:lnTo>
                    <a:pt x="55121" y="63002"/>
                  </a:lnTo>
                  <a:lnTo>
                    <a:pt x="44753" y="77939"/>
                  </a:lnTo>
                  <a:lnTo>
                    <a:pt x="39254" y="69837"/>
                  </a:lnTo>
                  <a:lnTo>
                    <a:pt x="30926" y="58126"/>
                  </a:lnTo>
                  <a:lnTo>
                    <a:pt x="24752" y="51411"/>
                  </a:lnTo>
                  <a:lnTo>
                    <a:pt x="19028" y="48279"/>
                  </a:lnTo>
                  <a:lnTo>
                    <a:pt x="9320" y="47244"/>
                  </a:lnTo>
                  <a:lnTo>
                    <a:pt x="6958" y="47244"/>
                  </a:lnTo>
                  <a:lnTo>
                    <a:pt x="5434" y="47447"/>
                  </a:lnTo>
                  <a:lnTo>
                    <a:pt x="3795" y="47929"/>
                  </a:lnTo>
                  <a:lnTo>
                    <a:pt x="219" y="49685"/>
                  </a:lnTo>
                  <a:lnTo>
                    <a:pt x="0" y="53476"/>
                  </a:lnTo>
                  <a:lnTo>
                    <a:pt x="3783" y="61435"/>
                  </a:lnTo>
                  <a:lnTo>
                    <a:pt x="26973" y="100723"/>
                  </a:lnTo>
                  <a:lnTo>
                    <a:pt x="27989" y="101879"/>
                  </a:lnTo>
                  <a:lnTo>
                    <a:pt x="34491" y="104787"/>
                  </a:lnTo>
                  <a:lnTo>
                    <a:pt x="39025" y="105422"/>
                  </a:lnTo>
                  <a:lnTo>
                    <a:pt x="49007" y="105422"/>
                  </a:lnTo>
                  <a:lnTo>
                    <a:pt x="54405" y="104432"/>
                  </a:lnTo>
                  <a:lnTo>
                    <a:pt x="56856" y="102171"/>
                  </a:lnTo>
                  <a:lnTo>
                    <a:pt x="57300" y="100114"/>
                  </a:lnTo>
                  <a:lnTo>
                    <a:pt x="57427" y="97967"/>
                  </a:lnTo>
                  <a:lnTo>
                    <a:pt x="58541" y="92245"/>
                  </a:lnTo>
                  <a:lnTo>
                    <a:pt x="91520" y="39036"/>
                  </a:lnTo>
                  <a:lnTo>
                    <a:pt x="111947" y="10712"/>
                  </a:lnTo>
                  <a:lnTo>
                    <a:pt x="115665" y="5183"/>
                  </a:lnTo>
                  <a:lnTo>
                    <a:pt x="117041" y="2616"/>
                  </a:lnTo>
                  <a:lnTo>
                    <a:pt x="117549" y="698"/>
                  </a:lnTo>
                  <a:lnTo>
                    <a:pt x="116127" y="0"/>
                  </a:lnTo>
                  <a:close/>
                </a:path>
              </a:pathLst>
            </a:custGeom>
            <a:solidFill>
              <a:srgbClr val="D7E8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 name="Google Shape;102;p4"/>
            <p:cNvSpPr/>
            <p:nvPr/>
          </p:nvSpPr>
          <p:spPr>
            <a:xfrm>
              <a:off x="705624" y="5111064"/>
              <a:ext cx="131445" cy="131445"/>
            </a:xfrm>
            <a:custGeom>
              <a:rect b="b" l="l" r="r" t="t"/>
              <a:pathLst>
                <a:path extrusionOk="0" h="131445"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3" name="Google Shape;103;p4"/>
            <p:cNvSpPr/>
            <p:nvPr/>
          </p:nvSpPr>
          <p:spPr>
            <a:xfrm>
              <a:off x="712712" y="5123849"/>
              <a:ext cx="118110" cy="106045"/>
            </a:xfrm>
            <a:custGeom>
              <a:rect b="b" l="l" r="r" t="t"/>
              <a:pathLst>
                <a:path extrusionOk="0" h="106045" w="118109">
                  <a:moveTo>
                    <a:pt x="116127" y="0"/>
                  </a:moveTo>
                  <a:lnTo>
                    <a:pt x="111758" y="0"/>
                  </a:lnTo>
                  <a:lnTo>
                    <a:pt x="109053" y="0"/>
                  </a:lnTo>
                  <a:lnTo>
                    <a:pt x="108405" y="228"/>
                  </a:lnTo>
                  <a:lnTo>
                    <a:pt x="78662" y="32529"/>
                  </a:lnTo>
                  <a:lnTo>
                    <a:pt x="55121" y="63002"/>
                  </a:lnTo>
                  <a:lnTo>
                    <a:pt x="44753" y="77939"/>
                  </a:lnTo>
                  <a:lnTo>
                    <a:pt x="39254" y="69837"/>
                  </a:lnTo>
                  <a:lnTo>
                    <a:pt x="30926" y="58126"/>
                  </a:lnTo>
                  <a:lnTo>
                    <a:pt x="24752" y="51411"/>
                  </a:lnTo>
                  <a:lnTo>
                    <a:pt x="19028" y="48279"/>
                  </a:lnTo>
                  <a:lnTo>
                    <a:pt x="9320" y="47244"/>
                  </a:lnTo>
                  <a:lnTo>
                    <a:pt x="6958" y="47244"/>
                  </a:lnTo>
                  <a:lnTo>
                    <a:pt x="5434" y="47447"/>
                  </a:lnTo>
                  <a:lnTo>
                    <a:pt x="3795" y="47929"/>
                  </a:lnTo>
                  <a:lnTo>
                    <a:pt x="219" y="49685"/>
                  </a:lnTo>
                  <a:lnTo>
                    <a:pt x="0" y="53476"/>
                  </a:lnTo>
                  <a:lnTo>
                    <a:pt x="3783" y="61435"/>
                  </a:lnTo>
                  <a:lnTo>
                    <a:pt x="26973" y="100723"/>
                  </a:lnTo>
                  <a:lnTo>
                    <a:pt x="27989" y="101879"/>
                  </a:lnTo>
                  <a:lnTo>
                    <a:pt x="34491" y="104787"/>
                  </a:lnTo>
                  <a:lnTo>
                    <a:pt x="39025" y="105422"/>
                  </a:lnTo>
                  <a:lnTo>
                    <a:pt x="49007" y="105422"/>
                  </a:lnTo>
                  <a:lnTo>
                    <a:pt x="54405" y="104432"/>
                  </a:lnTo>
                  <a:lnTo>
                    <a:pt x="56856" y="102171"/>
                  </a:lnTo>
                  <a:lnTo>
                    <a:pt x="57300" y="100114"/>
                  </a:lnTo>
                  <a:lnTo>
                    <a:pt x="57427" y="97967"/>
                  </a:lnTo>
                  <a:lnTo>
                    <a:pt x="58541" y="92245"/>
                  </a:lnTo>
                  <a:lnTo>
                    <a:pt x="91520" y="39036"/>
                  </a:lnTo>
                  <a:lnTo>
                    <a:pt x="111947" y="10712"/>
                  </a:lnTo>
                  <a:lnTo>
                    <a:pt x="115665" y="5183"/>
                  </a:lnTo>
                  <a:lnTo>
                    <a:pt x="117041" y="2616"/>
                  </a:lnTo>
                  <a:lnTo>
                    <a:pt x="117549" y="698"/>
                  </a:lnTo>
                  <a:lnTo>
                    <a:pt x="116127" y="0"/>
                  </a:lnTo>
                  <a:close/>
                </a:path>
              </a:pathLst>
            </a:custGeom>
            <a:solidFill>
              <a:srgbClr val="D7E8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4" name="Google Shape;104;p4"/>
            <p:cNvSpPr/>
            <p:nvPr/>
          </p:nvSpPr>
          <p:spPr>
            <a:xfrm>
              <a:off x="705619" y="2551101"/>
              <a:ext cx="3113405" cy="0"/>
            </a:xfrm>
            <a:custGeom>
              <a:rect b="b" l="l" r="r" t="t"/>
              <a:pathLst>
                <a:path extrusionOk="0" h="120000" w="3113404">
                  <a:moveTo>
                    <a:pt x="0" y="0"/>
                  </a:moveTo>
                  <a:lnTo>
                    <a:pt x="3113163" y="0"/>
                  </a:lnTo>
                </a:path>
              </a:pathLst>
            </a:custGeom>
            <a:noFill/>
            <a:ln cap="flat" cmpd="sng" w="19050">
              <a:solidFill>
                <a:srgbClr val="8DBCE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5" name="Google Shape;105;p4"/>
            <p:cNvSpPr/>
            <p:nvPr/>
          </p:nvSpPr>
          <p:spPr>
            <a:xfrm>
              <a:off x="705624" y="2866593"/>
              <a:ext cx="131445" cy="131445"/>
            </a:xfrm>
            <a:custGeom>
              <a:rect b="b" l="l" r="r" t="t"/>
              <a:pathLst>
                <a:path extrusionOk="0" h="131444"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6" name="Google Shape;106;p4"/>
            <p:cNvSpPr/>
            <p:nvPr/>
          </p:nvSpPr>
          <p:spPr>
            <a:xfrm>
              <a:off x="712712" y="2879375"/>
              <a:ext cx="118110" cy="106045"/>
            </a:xfrm>
            <a:custGeom>
              <a:rect b="b" l="l" r="r" t="t"/>
              <a:pathLst>
                <a:path extrusionOk="0" h="106044" w="118109">
                  <a:moveTo>
                    <a:pt x="116127" y="0"/>
                  </a:moveTo>
                  <a:lnTo>
                    <a:pt x="111758" y="0"/>
                  </a:lnTo>
                  <a:lnTo>
                    <a:pt x="109053" y="0"/>
                  </a:lnTo>
                  <a:lnTo>
                    <a:pt x="108405" y="228"/>
                  </a:lnTo>
                  <a:lnTo>
                    <a:pt x="78662" y="32529"/>
                  </a:lnTo>
                  <a:lnTo>
                    <a:pt x="55121" y="63002"/>
                  </a:lnTo>
                  <a:lnTo>
                    <a:pt x="44753" y="77939"/>
                  </a:lnTo>
                  <a:lnTo>
                    <a:pt x="39254" y="69837"/>
                  </a:lnTo>
                  <a:lnTo>
                    <a:pt x="30926" y="58126"/>
                  </a:lnTo>
                  <a:lnTo>
                    <a:pt x="24752" y="51411"/>
                  </a:lnTo>
                  <a:lnTo>
                    <a:pt x="19028" y="48279"/>
                  </a:lnTo>
                  <a:lnTo>
                    <a:pt x="9320" y="47244"/>
                  </a:lnTo>
                  <a:lnTo>
                    <a:pt x="6958" y="47244"/>
                  </a:lnTo>
                  <a:lnTo>
                    <a:pt x="5434" y="47447"/>
                  </a:lnTo>
                  <a:lnTo>
                    <a:pt x="3795" y="47929"/>
                  </a:lnTo>
                  <a:lnTo>
                    <a:pt x="219" y="49685"/>
                  </a:lnTo>
                  <a:lnTo>
                    <a:pt x="0" y="53476"/>
                  </a:lnTo>
                  <a:lnTo>
                    <a:pt x="3783" y="61435"/>
                  </a:lnTo>
                  <a:lnTo>
                    <a:pt x="26973" y="100723"/>
                  </a:lnTo>
                  <a:lnTo>
                    <a:pt x="27989" y="101879"/>
                  </a:lnTo>
                  <a:lnTo>
                    <a:pt x="34491" y="104787"/>
                  </a:lnTo>
                  <a:lnTo>
                    <a:pt x="39025" y="105422"/>
                  </a:lnTo>
                  <a:lnTo>
                    <a:pt x="49007" y="105422"/>
                  </a:lnTo>
                  <a:lnTo>
                    <a:pt x="54405" y="104432"/>
                  </a:lnTo>
                  <a:lnTo>
                    <a:pt x="56856" y="102171"/>
                  </a:lnTo>
                  <a:lnTo>
                    <a:pt x="57300" y="100126"/>
                  </a:lnTo>
                  <a:lnTo>
                    <a:pt x="57427" y="97967"/>
                  </a:lnTo>
                  <a:lnTo>
                    <a:pt x="58541" y="92245"/>
                  </a:lnTo>
                  <a:lnTo>
                    <a:pt x="91520" y="39036"/>
                  </a:lnTo>
                  <a:lnTo>
                    <a:pt x="111947" y="10712"/>
                  </a:lnTo>
                  <a:lnTo>
                    <a:pt x="115665" y="5183"/>
                  </a:lnTo>
                  <a:lnTo>
                    <a:pt x="117041" y="2616"/>
                  </a:lnTo>
                  <a:lnTo>
                    <a:pt x="117549" y="698"/>
                  </a:lnTo>
                  <a:lnTo>
                    <a:pt x="116127" y="0"/>
                  </a:lnTo>
                  <a:close/>
                </a:path>
              </a:pathLst>
            </a:custGeom>
            <a:solidFill>
              <a:srgbClr val="D7E8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7" name="Google Shape;107;p4"/>
            <p:cNvSpPr/>
            <p:nvPr/>
          </p:nvSpPr>
          <p:spPr>
            <a:xfrm>
              <a:off x="705624" y="3070237"/>
              <a:ext cx="131445" cy="131445"/>
            </a:xfrm>
            <a:custGeom>
              <a:rect b="b" l="l" r="r" t="t"/>
              <a:pathLst>
                <a:path extrusionOk="0" h="131444"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8" name="Google Shape;108;p4"/>
            <p:cNvSpPr/>
            <p:nvPr/>
          </p:nvSpPr>
          <p:spPr>
            <a:xfrm>
              <a:off x="712712" y="3083015"/>
              <a:ext cx="118110" cy="106045"/>
            </a:xfrm>
            <a:custGeom>
              <a:rect b="b" l="l" r="r" t="t"/>
              <a:pathLst>
                <a:path extrusionOk="0" h="106044" w="118109">
                  <a:moveTo>
                    <a:pt x="116127" y="0"/>
                  </a:moveTo>
                  <a:lnTo>
                    <a:pt x="111758" y="0"/>
                  </a:lnTo>
                  <a:lnTo>
                    <a:pt x="109053" y="0"/>
                  </a:lnTo>
                  <a:lnTo>
                    <a:pt x="108405" y="228"/>
                  </a:lnTo>
                  <a:lnTo>
                    <a:pt x="78662" y="32529"/>
                  </a:lnTo>
                  <a:lnTo>
                    <a:pt x="55121" y="63002"/>
                  </a:lnTo>
                  <a:lnTo>
                    <a:pt x="44753" y="77939"/>
                  </a:lnTo>
                  <a:lnTo>
                    <a:pt x="39254" y="69837"/>
                  </a:lnTo>
                  <a:lnTo>
                    <a:pt x="30926" y="58126"/>
                  </a:lnTo>
                  <a:lnTo>
                    <a:pt x="24752" y="51411"/>
                  </a:lnTo>
                  <a:lnTo>
                    <a:pt x="19028" y="48279"/>
                  </a:lnTo>
                  <a:lnTo>
                    <a:pt x="9320" y="47244"/>
                  </a:lnTo>
                  <a:lnTo>
                    <a:pt x="6958" y="47244"/>
                  </a:lnTo>
                  <a:lnTo>
                    <a:pt x="5434" y="47447"/>
                  </a:lnTo>
                  <a:lnTo>
                    <a:pt x="3795" y="47929"/>
                  </a:lnTo>
                  <a:lnTo>
                    <a:pt x="219" y="49685"/>
                  </a:lnTo>
                  <a:lnTo>
                    <a:pt x="0" y="53476"/>
                  </a:lnTo>
                  <a:lnTo>
                    <a:pt x="3783" y="61435"/>
                  </a:lnTo>
                  <a:lnTo>
                    <a:pt x="26973" y="100723"/>
                  </a:lnTo>
                  <a:lnTo>
                    <a:pt x="27989" y="101879"/>
                  </a:lnTo>
                  <a:lnTo>
                    <a:pt x="34491" y="104787"/>
                  </a:lnTo>
                  <a:lnTo>
                    <a:pt x="39025" y="105422"/>
                  </a:lnTo>
                  <a:lnTo>
                    <a:pt x="49007" y="105422"/>
                  </a:lnTo>
                  <a:lnTo>
                    <a:pt x="54405" y="104432"/>
                  </a:lnTo>
                  <a:lnTo>
                    <a:pt x="56856" y="102171"/>
                  </a:lnTo>
                  <a:lnTo>
                    <a:pt x="57300" y="100126"/>
                  </a:lnTo>
                  <a:lnTo>
                    <a:pt x="57427" y="97967"/>
                  </a:lnTo>
                  <a:lnTo>
                    <a:pt x="58541" y="92245"/>
                  </a:lnTo>
                  <a:lnTo>
                    <a:pt x="91520" y="39036"/>
                  </a:lnTo>
                  <a:lnTo>
                    <a:pt x="111947" y="10712"/>
                  </a:lnTo>
                  <a:lnTo>
                    <a:pt x="115665" y="5183"/>
                  </a:lnTo>
                  <a:lnTo>
                    <a:pt x="117041" y="2616"/>
                  </a:lnTo>
                  <a:lnTo>
                    <a:pt x="117549" y="698"/>
                  </a:lnTo>
                  <a:lnTo>
                    <a:pt x="116127" y="0"/>
                  </a:lnTo>
                  <a:close/>
                </a:path>
              </a:pathLst>
            </a:custGeom>
            <a:solidFill>
              <a:srgbClr val="D7E8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9" name="Google Shape;109;p4"/>
            <p:cNvSpPr/>
            <p:nvPr/>
          </p:nvSpPr>
          <p:spPr>
            <a:xfrm>
              <a:off x="705624" y="3273869"/>
              <a:ext cx="131445" cy="131445"/>
            </a:xfrm>
            <a:custGeom>
              <a:rect b="b" l="l" r="r" t="t"/>
              <a:pathLst>
                <a:path extrusionOk="0" h="131445"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 name="Google Shape;110;p4"/>
            <p:cNvSpPr/>
            <p:nvPr/>
          </p:nvSpPr>
          <p:spPr>
            <a:xfrm>
              <a:off x="712712" y="3286654"/>
              <a:ext cx="118110" cy="106045"/>
            </a:xfrm>
            <a:custGeom>
              <a:rect b="b" l="l" r="r" t="t"/>
              <a:pathLst>
                <a:path extrusionOk="0" h="106045" w="118109">
                  <a:moveTo>
                    <a:pt x="116127" y="0"/>
                  </a:moveTo>
                  <a:lnTo>
                    <a:pt x="111758" y="0"/>
                  </a:lnTo>
                  <a:lnTo>
                    <a:pt x="109053" y="0"/>
                  </a:lnTo>
                  <a:lnTo>
                    <a:pt x="108405" y="228"/>
                  </a:lnTo>
                  <a:lnTo>
                    <a:pt x="78662" y="32529"/>
                  </a:lnTo>
                  <a:lnTo>
                    <a:pt x="55121" y="63002"/>
                  </a:lnTo>
                  <a:lnTo>
                    <a:pt x="44753" y="77939"/>
                  </a:lnTo>
                  <a:lnTo>
                    <a:pt x="39254" y="69837"/>
                  </a:lnTo>
                  <a:lnTo>
                    <a:pt x="30926" y="58126"/>
                  </a:lnTo>
                  <a:lnTo>
                    <a:pt x="24752" y="51411"/>
                  </a:lnTo>
                  <a:lnTo>
                    <a:pt x="19028" y="48279"/>
                  </a:lnTo>
                  <a:lnTo>
                    <a:pt x="9320" y="47244"/>
                  </a:lnTo>
                  <a:lnTo>
                    <a:pt x="6958" y="47244"/>
                  </a:lnTo>
                  <a:lnTo>
                    <a:pt x="5434" y="47447"/>
                  </a:lnTo>
                  <a:lnTo>
                    <a:pt x="3795" y="47929"/>
                  </a:lnTo>
                  <a:lnTo>
                    <a:pt x="219" y="49685"/>
                  </a:lnTo>
                  <a:lnTo>
                    <a:pt x="0" y="53476"/>
                  </a:lnTo>
                  <a:lnTo>
                    <a:pt x="3783" y="61435"/>
                  </a:lnTo>
                  <a:lnTo>
                    <a:pt x="26973" y="100723"/>
                  </a:lnTo>
                  <a:lnTo>
                    <a:pt x="27989" y="101879"/>
                  </a:lnTo>
                  <a:lnTo>
                    <a:pt x="34491" y="104787"/>
                  </a:lnTo>
                  <a:lnTo>
                    <a:pt x="39025" y="105422"/>
                  </a:lnTo>
                  <a:lnTo>
                    <a:pt x="49007" y="105422"/>
                  </a:lnTo>
                  <a:lnTo>
                    <a:pt x="54405" y="104432"/>
                  </a:lnTo>
                  <a:lnTo>
                    <a:pt x="56856" y="102171"/>
                  </a:lnTo>
                  <a:lnTo>
                    <a:pt x="57300" y="100126"/>
                  </a:lnTo>
                  <a:lnTo>
                    <a:pt x="57427" y="97967"/>
                  </a:lnTo>
                  <a:lnTo>
                    <a:pt x="58541" y="92245"/>
                  </a:lnTo>
                  <a:lnTo>
                    <a:pt x="91520" y="39036"/>
                  </a:lnTo>
                  <a:lnTo>
                    <a:pt x="111947" y="10712"/>
                  </a:lnTo>
                  <a:lnTo>
                    <a:pt x="115665" y="5183"/>
                  </a:lnTo>
                  <a:lnTo>
                    <a:pt x="117041" y="2616"/>
                  </a:lnTo>
                  <a:lnTo>
                    <a:pt x="117549" y="698"/>
                  </a:lnTo>
                  <a:lnTo>
                    <a:pt x="116127" y="0"/>
                  </a:lnTo>
                  <a:close/>
                </a:path>
              </a:pathLst>
            </a:custGeom>
            <a:solidFill>
              <a:srgbClr val="D7E8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11" name="Google Shape;111;p4"/>
          <p:cNvGrpSpPr/>
          <p:nvPr/>
        </p:nvGrpSpPr>
        <p:grpSpPr>
          <a:xfrm>
            <a:off x="705624" y="3645153"/>
            <a:ext cx="131445" cy="131445"/>
            <a:chOff x="705624" y="3645153"/>
            <a:chExt cx="131445" cy="131445"/>
          </a:xfrm>
        </p:grpSpPr>
        <p:sp>
          <p:nvSpPr>
            <p:cNvPr id="112" name="Google Shape;112;p4"/>
            <p:cNvSpPr/>
            <p:nvPr/>
          </p:nvSpPr>
          <p:spPr>
            <a:xfrm>
              <a:off x="705624" y="3645153"/>
              <a:ext cx="131445" cy="131445"/>
            </a:xfrm>
            <a:custGeom>
              <a:rect b="b" l="l" r="r" t="t"/>
              <a:pathLst>
                <a:path extrusionOk="0" h="131445"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3" name="Google Shape;113;p4"/>
            <p:cNvSpPr/>
            <p:nvPr/>
          </p:nvSpPr>
          <p:spPr>
            <a:xfrm>
              <a:off x="712712" y="3657935"/>
              <a:ext cx="118110" cy="106045"/>
            </a:xfrm>
            <a:custGeom>
              <a:rect b="b" l="l" r="r" t="t"/>
              <a:pathLst>
                <a:path extrusionOk="0" h="106045" w="118109">
                  <a:moveTo>
                    <a:pt x="116127" y="0"/>
                  </a:moveTo>
                  <a:lnTo>
                    <a:pt x="111758" y="0"/>
                  </a:lnTo>
                  <a:lnTo>
                    <a:pt x="109053" y="0"/>
                  </a:lnTo>
                  <a:lnTo>
                    <a:pt x="108405" y="228"/>
                  </a:lnTo>
                  <a:lnTo>
                    <a:pt x="78662" y="32529"/>
                  </a:lnTo>
                  <a:lnTo>
                    <a:pt x="55121" y="63002"/>
                  </a:lnTo>
                  <a:lnTo>
                    <a:pt x="44753" y="77939"/>
                  </a:lnTo>
                  <a:lnTo>
                    <a:pt x="39254" y="69837"/>
                  </a:lnTo>
                  <a:lnTo>
                    <a:pt x="30926" y="58126"/>
                  </a:lnTo>
                  <a:lnTo>
                    <a:pt x="24752" y="51411"/>
                  </a:lnTo>
                  <a:lnTo>
                    <a:pt x="19028" y="48279"/>
                  </a:lnTo>
                  <a:lnTo>
                    <a:pt x="9320" y="47244"/>
                  </a:lnTo>
                  <a:lnTo>
                    <a:pt x="6958" y="47244"/>
                  </a:lnTo>
                  <a:lnTo>
                    <a:pt x="5434" y="47447"/>
                  </a:lnTo>
                  <a:lnTo>
                    <a:pt x="3795" y="47929"/>
                  </a:lnTo>
                  <a:lnTo>
                    <a:pt x="219" y="49685"/>
                  </a:lnTo>
                  <a:lnTo>
                    <a:pt x="0" y="53476"/>
                  </a:lnTo>
                  <a:lnTo>
                    <a:pt x="3783" y="61435"/>
                  </a:lnTo>
                  <a:lnTo>
                    <a:pt x="26973" y="100723"/>
                  </a:lnTo>
                  <a:lnTo>
                    <a:pt x="27989" y="101879"/>
                  </a:lnTo>
                  <a:lnTo>
                    <a:pt x="34491" y="104787"/>
                  </a:lnTo>
                  <a:lnTo>
                    <a:pt x="39025" y="105422"/>
                  </a:lnTo>
                  <a:lnTo>
                    <a:pt x="49007" y="105422"/>
                  </a:lnTo>
                  <a:lnTo>
                    <a:pt x="54405" y="104432"/>
                  </a:lnTo>
                  <a:lnTo>
                    <a:pt x="56856" y="102171"/>
                  </a:lnTo>
                  <a:lnTo>
                    <a:pt x="57300" y="100126"/>
                  </a:lnTo>
                  <a:lnTo>
                    <a:pt x="57427" y="97967"/>
                  </a:lnTo>
                  <a:lnTo>
                    <a:pt x="58541" y="92245"/>
                  </a:lnTo>
                  <a:lnTo>
                    <a:pt x="91520" y="39036"/>
                  </a:lnTo>
                  <a:lnTo>
                    <a:pt x="111947" y="10712"/>
                  </a:lnTo>
                  <a:lnTo>
                    <a:pt x="115665" y="5183"/>
                  </a:lnTo>
                  <a:lnTo>
                    <a:pt x="117041" y="2616"/>
                  </a:lnTo>
                  <a:lnTo>
                    <a:pt x="117549" y="698"/>
                  </a:lnTo>
                  <a:lnTo>
                    <a:pt x="116127" y="0"/>
                  </a:lnTo>
                  <a:close/>
                </a:path>
              </a:pathLst>
            </a:custGeom>
            <a:solidFill>
              <a:srgbClr val="D7E8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14" name="Google Shape;114;p4"/>
          <p:cNvGrpSpPr/>
          <p:nvPr/>
        </p:nvGrpSpPr>
        <p:grpSpPr>
          <a:xfrm>
            <a:off x="705624" y="4016438"/>
            <a:ext cx="131445" cy="131445"/>
            <a:chOff x="705624" y="4016438"/>
            <a:chExt cx="131445" cy="131445"/>
          </a:xfrm>
        </p:grpSpPr>
        <p:sp>
          <p:nvSpPr>
            <p:cNvPr id="115" name="Google Shape;115;p4"/>
            <p:cNvSpPr/>
            <p:nvPr/>
          </p:nvSpPr>
          <p:spPr>
            <a:xfrm>
              <a:off x="705624" y="4016438"/>
              <a:ext cx="131445" cy="131445"/>
            </a:xfrm>
            <a:custGeom>
              <a:rect b="b" l="l" r="r" t="t"/>
              <a:pathLst>
                <a:path extrusionOk="0" h="131445"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6" name="Google Shape;116;p4"/>
            <p:cNvSpPr/>
            <p:nvPr/>
          </p:nvSpPr>
          <p:spPr>
            <a:xfrm>
              <a:off x="712712" y="4029214"/>
              <a:ext cx="118110" cy="106045"/>
            </a:xfrm>
            <a:custGeom>
              <a:rect b="b" l="l" r="r" t="t"/>
              <a:pathLst>
                <a:path extrusionOk="0" h="106045" w="118109">
                  <a:moveTo>
                    <a:pt x="116127" y="0"/>
                  </a:moveTo>
                  <a:lnTo>
                    <a:pt x="111758" y="0"/>
                  </a:lnTo>
                  <a:lnTo>
                    <a:pt x="109053" y="0"/>
                  </a:lnTo>
                  <a:lnTo>
                    <a:pt x="108405" y="228"/>
                  </a:lnTo>
                  <a:lnTo>
                    <a:pt x="78662" y="32529"/>
                  </a:lnTo>
                  <a:lnTo>
                    <a:pt x="55121" y="63002"/>
                  </a:lnTo>
                  <a:lnTo>
                    <a:pt x="44753" y="77939"/>
                  </a:lnTo>
                  <a:lnTo>
                    <a:pt x="39254" y="69837"/>
                  </a:lnTo>
                  <a:lnTo>
                    <a:pt x="30926" y="58126"/>
                  </a:lnTo>
                  <a:lnTo>
                    <a:pt x="24752" y="51411"/>
                  </a:lnTo>
                  <a:lnTo>
                    <a:pt x="19028" y="48279"/>
                  </a:lnTo>
                  <a:lnTo>
                    <a:pt x="9320" y="47244"/>
                  </a:lnTo>
                  <a:lnTo>
                    <a:pt x="6958" y="47244"/>
                  </a:lnTo>
                  <a:lnTo>
                    <a:pt x="5434" y="47447"/>
                  </a:lnTo>
                  <a:lnTo>
                    <a:pt x="3795" y="47929"/>
                  </a:lnTo>
                  <a:lnTo>
                    <a:pt x="219" y="49685"/>
                  </a:lnTo>
                  <a:lnTo>
                    <a:pt x="0" y="53476"/>
                  </a:lnTo>
                  <a:lnTo>
                    <a:pt x="3783" y="61435"/>
                  </a:lnTo>
                  <a:lnTo>
                    <a:pt x="26973" y="100723"/>
                  </a:lnTo>
                  <a:lnTo>
                    <a:pt x="27989" y="101879"/>
                  </a:lnTo>
                  <a:lnTo>
                    <a:pt x="34491" y="104787"/>
                  </a:lnTo>
                  <a:lnTo>
                    <a:pt x="39025" y="105422"/>
                  </a:lnTo>
                  <a:lnTo>
                    <a:pt x="49007" y="105422"/>
                  </a:lnTo>
                  <a:lnTo>
                    <a:pt x="54405" y="104432"/>
                  </a:lnTo>
                  <a:lnTo>
                    <a:pt x="56856" y="102171"/>
                  </a:lnTo>
                  <a:lnTo>
                    <a:pt x="57300" y="100126"/>
                  </a:lnTo>
                  <a:lnTo>
                    <a:pt x="57427" y="97967"/>
                  </a:lnTo>
                  <a:lnTo>
                    <a:pt x="58541" y="92245"/>
                  </a:lnTo>
                  <a:lnTo>
                    <a:pt x="91520" y="39036"/>
                  </a:lnTo>
                  <a:lnTo>
                    <a:pt x="111947" y="10712"/>
                  </a:lnTo>
                  <a:lnTo>
                    <a:pt x="115665" y="5183"/>
                  </a:lnTo>
                  <a:lnTo>
                    <a:pt x="117041" y="2616"/>
                  </a:lnTo>
                  <a:lnTo>
                    <a:pt x="117549" y="698"/>
                  </a:lnTo>
                  <a:lnTo>
                    <a:pt x="116127" y="0"/>
                  </a:lnTo>
                  <a:close/>
                </a:path>
              </a:pathLst>
            </a:custGeom>
            <a:solidFill>
              <a:srgbClr val="D7E8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17" name="Google Shape;117;p4"/>
          <p:cNvSpPr txBox="1"/>
          <p:nvPr>
            <p:ph idx="1" type="body"/>
          </p:nvPr>
        </p:nvSpPr>
        <p:spPr>
          <a:xfrm>
            <a:off x="509300" y="1243850"/>
            <a:ext cx="4287600" cy="4778100"/>
          </a:xfrm>
          <a:prstGeom prst="rect">
            <a:avLst/>
          </a:prstGeom>
          <a:noFill/>
          <a:ln>
            <a:noFill/>
          </a:ln>
        </p:spPr>
        <p:txBody>
          <a:bodyPr anchorCtr="0" anchor="t" bIns="0" lIns="0" spcFirstLastPara="1" rIns="0" wrap="square" tIns="12700">
            <a:spAutoFit/>
          </a:bodyPr>
          <a:lstStyle/>
          <a:p>
            <a:pPr indent="0" lvl="0" marL="12700" marR="5080" rtl="0" algn="just">
              <a:lnSpc>
                <a:spcPct val="100000"/>
              </a:lnSpc>
              <a:spcBef>
                <a:spcPts val="0"/>
              </a:spcBef>
              <a:spcAft>
                <a:spcPts val="0"/>
              </a:spcAft>
              <a:buSzPts val="1400"/>
              <a:buNone/>
            </a:pPr>
            <a:r>
              <a:rPr lang="en-US"/>
              <a:t>New skills take time to learn. Practising at home will help your child move into school more easily and with confidence.</a:t>
            </a:r>
            <a:endParaRPr/>
          </a:p>
          <a:p>
            <a:pPr indent="0" lvl="0" marL="0" rtl="0" algn="l">
              <a:lnSpc>
                <a:spcPct val="100000"/>
              </a:lnSpc>
              <a:spcBef>
                <a:spcPts val="1260"/>
              </a:spcBef>
              <a:spcAft>
                <a:spcPts val="0"/>
              </a:spcAft>
              <a:buSzPts val="1400"/>
              <a:buNone/>
            </a:pPr>
            <a:r>
              <a:t/>
            </a:r>
            <a:endParaRPr/>
          </a:p>
          <a:p>
            <a:pPr indent="0" lvl="0" marL="196215" rtl="0" algn="l">
              <a:lnSpc>
                <a:spcPct val="100000"/>
              </a:lnSpc>
              <a:spcBef>
                <a:spcPts val="0"/>
              </a:spcBef>
              <a:spcAft>
                <a:spcPts val="0"/>
              </a:spcAft>
              <a:buSzPts val="1400"/>
              <a:buNone/>
            </a:pPr>
            <a:r>
              <a:rPr lang="en-US"/>
              <a:t>Growing independence</a:t>
            </a:r>
            <a:endParaRPr/>
          </a:p>
          <a:p>
            <a:pPr indent="0" lvl="0" marL="196215" rtl="0" algn="l">
              <a:lnSpc>
                <a:spcPct val="100000"/>
              </a:lnSpc>
              <a:spcBef>
                <a:spcPts val="1330"/>
              </a:spcBef>
              <a:spcAft>
                <a:spcPts val="0"/>
              </a:spcAft>
              <a:buSzPts val="1400"/>
              <a:buNone/>
            </a:pPr>
            <a:r>
              <a:rPr i="1" lang="en-US" sz="1100">
                <a:solidFill>
                  <a:srgbClr val="000000"/>
                </a:solidFill>
                <a:latin typeface="Trebuchet MS"/>
                <a:ea typeface="Trebuchet MS"/>
                <a:cs typeface="Trebuchet MS"/>
                <a:sym typeface="Trebuchet MS"/>
              </a:rPr>
              <a:t>Taking care of themselves</a:t>
            </a:r>
            <a:endParaRPr sz="1100">
              <a:latin typeface="Trebuchet MS"/>
              <a:ea typeface="Trebuchet MS"/>
              <a:cs typeface="Trebuchet MS"/>
              <a:sym typeface="Trebuchet MS"/>
            </a:endParaRPr>
          </a:p>
          <a:p>
            <a:pPr indent="0" lvl="0" marL="412115" marR="861060" rtl="0" algn="l">
              <a:lnSpc>
                <a:spcPct val="121500"/>
              </a:lnSpc>
              <a:spcBef>
                <a:spcPts val="0"/>
              </a:spcBef>
              <a:spcAft>
                <a:spcPts val="0"/>
              </a:spcAft>
              <a:buSzPts val="1400"/>
              <a:buNone/>
            </a:pPr>
            <a:r>
              <a:rPr lang="en-US" sz="1100">
                <a:solidFill>
                  <a:srgbClr val="000000"/>
                </a:solidFill>
              </a:rPr>
              <a:t>Putting on/taking off their coat and shoes </a:t>
            </a:r>
            <a:endParaRPr sz="1100">
              <a:solidFill>
                <a:srgbClr val="000000"/>
              </a:solidFill>
            </a:endParaRPr>
          </a:p>
          <a:p>
            <a:pPr indent="0" lvl="0" marL="412115" marR="861060" rtl="0" algn="l">
              <a:lnSpc>
                <a:spcPct val="121500"/>
              </a:lnSpc>
              <a:spcBef>
                <a:spcPts val="0"/>
              </a:spcBef>
              <a:spcAft>
                <a:spcPts val="0"/>
              </a:spcAft>
              <a:buSzPts val="1400"/>
              <a:buNone/>
            </a:pPr>
            <a:r>
              <a:rPr lang="en-US" sz="1100">
                <a:solidFill>
                  <a:srgbClr val="000000"/>
                </a:solidFill>
              </a:rPr>
              <a:t>Using the toilet and washing their hands</a:t>
            </a:r>
            <a:endParaRPr sz="1100"/>
          </a:p>
          <a:p>
            <a:pPr indent="0" lvl="0" marL="412115" marR="313690" rtl="0" algn="l">
              <a:lnSpc>
                <a:spcPct val="100000"/>
              </a:lnSpc>
              <a:spcBef>
                <a:spcPts val="280"/>
              </a:spcBef>
              <a:spcAft>
                <a:spcPts val="0"/>
              </a:spcAft>
              <a:buSzPts val="1400"/>
              <a:buNone/>
            </a:pPr>
            <a:r>
              <a:rPr lang="en-US" sz="1100">
                <a:solidFill>
                  <a:srgbClr val="000000"/>
                </a:solidFill>
              </a:rPr>
              <a:t>Getting dressed with little help, e.g. after using the toilet or doing PE</a:t>
            </a:r>
            <a:endParaRPr sz="1100"/>
          </a:p>
          <a:p>
            <a:pPr indent="0" lvl="0" marL="412115" marR="318770" rtl="0" algn="l">
              <a:lnSpc>
                <a:spcPct val="100000"/>
              </a:lnSpc>
              <a:spcBef>
                <a:spcPts val="285"/>
              </a:spcBef>
              <a:spcAft>
                <a:spcPts val="0"/>
              </a:spcAft>
              <a:buSzPts val="1400"/>
              <a:buNone/>
            </a:pPr>
            <a:r>
              <a:rPr lang="en-US" sz="1100">
                <a:solidFill>
                  <a:srgbClr val="000000"/>
                </a:solidFill>
              </a:rPr>
              <a:t>Using cutlery (e.g. fork and spoon, chopsticks) and drinking from an open cup</a:t>
            </a:r>
            <a:endParaRPr sz="1100"/>
          </a:p>
          <a:p>
            <a:pPr indent="0" lvl="0" marL="412115" marR="468630" rtl="0" algn="l">
              <a:lnSpc>
                <a:spcPct val="100000"/>
              </a:lnSpc>
              <a:spcBef>
                <a:spcPts val="285"/>
              </a:spcBef>
              <a:spcAft>
                <a:spcPts val="0"/>
              </a:spcAft>
              <a:buSzPts val="1400"/>
              <a:buNone/>
            </a:pPr>
            <a:r>
              <a:rPr lang="en-US" sz="1100">
                <a:solidFill>
                  <a:srgbClr val="000000"/>
                </a:solidFill>
              </a:rPr>
              <a:t>Spending time away from you, learning they can be looked after by caring adults</a:t>
            </a:r>
            <a:endParaRPr sz="1100"/>
          </a:p>
          <a:p>
            <a:pPr indent="0" lvl="0" marL="196215" rtl="0" algn="l">
              <a:lnSpc>
                <a:spcPct val="100000"/>
              </a:lnSpc>
              <a:spcBef>
                <a:spcPts val="1170"/>
              </a:spcBef>
              <a:spcAft>
                <a:spcPts val="0"/>
              </a:spcAft>
              <a:buSzPts val="1400"/>
              <a:buNone/>
            </a:pPr>
            <a:r>
              <a:rPr i="1" lang="en-US" sz="1100">
                <a:solidFill>
                  <a:srgbClr val="000000"/>
                </a:solidFill>
                <a:latin typeface="Trebuchet MS"/>
                <a:ea typeface="Trebuchet MS"/>
                <a:cs typeface="Trebuchet MS"/>
                <a:sym typeface="Trebuchet MS"/>
              </a:rPr>
              <a:t>Play, creativity and curiosity</a:t>
            </a:r>
            <a:endParaRPr sz="1100">
              <a:latin typeface="Trebuchet MS"/>
              <a:ea typeface="Trebuchet MS"/>
              <a:cs typeface="Trebuchet MS"/>
              <a:sym typeface="Trebuchet MS"/>
            </a:endParaRPr>
          </a:p>
          <a:p>
            <a:pPr indent="0" lvl="0" marL="412115" marR="681355" rtl="0" algn="l">
              <a:lnSpc>
                <a:spcPct val="121500"/>
              </a:lnSpc>
              <a:spcBef>
                <a:spcPts val="0"/>
              </a:spcBef>
              <a:spcAft>
                <a:spcPts val="0"/>
              </a:spcAft>
              <a:buSzPts val="1400"/>
              <a:buNone/>
            </a:pPr>
            <a:r>
              <a:rPr lang="en-US" sz="1100">
                <a:solidFill>
                  <a:srgbClr val="000000"/>
                </a:solidFill>
              </a:rPr>
              <a:t>Taking part in imaginative play (e.g. role play) Drawing, painting, colouring and sticking</a:t>
            </a:r>
            <a:endParaRPr sz="1100"/>
          </a:p>
          <a:p>
            <a:pPr indent="0" lvl="0" marL="412115" marR="804545" rtl="0" algn="l">
              <a:lnSpc>
                <a:spcPct val="100000"/>
              </a:lnSpc>
              <a:spcBef>
                <a:spcPts val="280"/>
              </a:spcBef>
              <a:spcAft>
                <a:spcPts val="0"/>
              </a:spcAft>
              <a:buSzPts val="1400"/>
              <a:buNone/>
            </a:pPr>
            <a:r>
              <a:rPr lang="en-US" sz="1100">
                <a:solidFill>
                  <a:srgbClr val="000000"/>
                </a:solidFill>
              </a:rPr>
              <a:t>Sharing story books, looking at pictures and talking about the characters</a:t>
            </a:r>
            <a:endParaRPr sz="1100"/>
          </a:p>
          <a:p>
            <a:pPr indent="0" lvl="0" marL="412115" marR="1429385" rtl="0" algn="l">
              <a:lnSpc>
                <a:spcPct val="100000"/>
              </a:lnSpc>
              <a:spcBef>
                <a:spcPts val="285"/>
              </a:spcBef>
              <a:spcAft>
                <a:spcPts val="0"/>
              </a:spcAft>
              <a:buSzPts val="1400"/>
              <a:buNone/>
            </a:pPr>
            <a:r>
              <a:rPr lang="en-US" sz="1100">
                <a:solidFill>
                  <a:srgbClr val="000000"/>
                </a:solidFill>
              </a:rPr>
              <a:t>Exploring the world around them (e.g. looking closely at the natural world, playing safely with objects at home)</a:t>
            </a:r>
            <a:endParaRPr sz="1100"/>
          </a:p>
        </p:txBody>
      </p:sp>
      <p:pic>
        <p:nvPicPr>
          <p:cNvPr id="118" name="Google Shape;118;p4"/>
          <p:cNvPicPr preferRelativeResize="0"/>
          <p:nvPr/>
        </p:nvPicPr>
        <p:blipFill rotWithShape="1">
          <a:blip r:embed="rId3">
            <a:alphaModFix/>
          </a:blip>
          <a:srcRect b="0" l="0" r="0" t="0"/>
          <a:stretch/>
        </p:blipFill>
        <p:spPr>
          <a:xfrm>
            <a:off x="2890250" y="5356952"/>
            <a:ext cx="2230184" cy="1830237"/>
          </a:xfrm>
          <a:prstGeom prst="rect">
            <a:avLst/>
          </a:prstGeom>
          <a:noFill/>
          <a:ln>
            <a:noFill/>
          </a:ln>
        </p:spPr>
      </p:pic>
      <p:grpSp>
        <p:nvGrpSpPr>
          <p:cNvPr id="119" name="Google Shape;119;p4"/>
          <p:cNvGrpSpPr/>
          <p:nvPr/>
        </p:nvGrpSpPr>
        <p:grpSpPr>
          <a:xfrm>
            <a:off x="3983761" y="2281110"/>
            <a:ext cx="641985" cy="638973"/>
            <a:chOff x="3983761" y="2281110"/>
            <a:chExt cx="641985" cy="638973"/>
          </a:xfrm>
        </p:grpSpPr>
        <p:sp>
          <p:nvSpPr>
            <p:cNvPr id="120" name="Google Shape;120;p4"/>
            <p:cNvSpPr/>
            <p:nvPr/>
          </p:nvSpPr>
          <p:spPr>
            <a:xfrm>
              <a:off x="3985385" y="2281273"/>
              <a:ext cx="638810" cy="638810"/>
            </a:xfrm>
            <a:custGeom>
              <a:rect b="b" l="l" r="r" t="t"/>
              <a:pathLst>
                <a:path extrusionOk="0" h="638810" w="638810">
                  <a:moveTo>
                    <a:pt x="319303" y="0"/>
                  </a:moveTo>
                  <a:lnTo>
                    <a:pt x="272117" y="3462"/>
                  </a:lnTo>
                  <a:lnTo>
                    <a:pt x="227082" y="13519"/>
                  </a:lnTo>
                  <a:lnTo>
                    <a:pt x="184690" y="29678"/>
                  </a:lnTo>
                  <a:lnTo>
                    <a:pt x="145436" y="51444"/>
                  </a:lnTo>
                  <a:lnTo>
                    <a:pt x="109814" y="78323"/>
                  </a:lnTo>
                  <a:lnTo>
                    <a:pt x="78317" y="109821"/>
                  </a:lnTo>
                  <a:lnTo>
                    <a:pt x="51440" y="145445"/>
                  </a:lnTo>
                  <a:lnTo>
                    <a:pt x="29675" y="184701"/>
                  </a:lnTo>
                  <a:lnTo>
                    <a:pt x="13518" y="227093"/>
                  </a:lnTo>
                  <a:lnTo>
                    <a:pt x="3461" y="272130"/>
                  </a:lnTo>
                  <a:lnTo>
                    <a:pt x="0" y="319316"/>
                  </a:lnTo>
                  <a:lnTo>
                    <a:pt x="3461" y="366498"/>
                  </a:lnTo>
                  <a:lnTo>
                    <a:pt x="13518" y="411532"/>
                  </a:lnTo>
                  <a:lnTo>
                    <a:pt x="29675" y="453923"/>
                  </a:lnTo>
                  <a:lnTo>
                    <a:pt x="51440" y="493177"/>
                  </a:lnTo>
                  <a:lnTo>
                    <a:pt x="78317" y="528799"/>
                  </a:lnTo>
                  <a:lnTo>
                    <a:pt x="109814" y="560297"/>
                  </a:lnTo>
                  <a:lnTo>
                    <a:pt x="145436" y="587176"/>
                  </a:lnTo>
                  <a:lnTo>
                    <a:pt x="184690" y="608941"/>
                  </a:lnTo>
                  <a:lnTo>
                    <a:pt x="227082" y="625099"/>
                  </a:lnTo>
                  <a:lnTo>
                    <a:pt x="272117" y="635157"/>
                  </a:lnTo>
                  <a:lnTo>
                    <a:pt x="319303" y="638619"/>
                  </a:lnTo>
                  <a:lnTo>
                    <a:pt x="366489" y="635157"/>
                  </a:lnTo>
                  <a:lnTo>
                    <a:pt x="411524" y="625099"/>
                  </a:lnTo>
                  <a:lnTo>
                    <a:pt x="453916" y="608941"/>
                  </a:lnTo>
                  <a:lnTo>
                    <a:pt x="493170" y="587176"/>
                  </a:lnTo>
                  <a:lnTo>
                    <a:pt x="528792" y="560297"/>
                  </a:lnTo>
                  <a:lnTo>
                    <a:pt x="560289" y="528799"/>
                  </a:lnTo>
                  <a:lnTo>
                    <a:pt x="587166" y="493177"/>
                  </a:lnTo>
                  <a:lnTo>
                    <a:pt x="608930" y="453923"/>
                  </a:lnTo>
                  <a:lnTo>
                    <a:pt x="625088" y="411532"/>
                  </a:lnTo>
                  <a:lnTo>
                    <a:pt x="635144" y="366498"/>
                  </a:lnTo>
                  <a:lnTo>
                    <a:pt x="638606" y="319316"/>
                  </a:lnTo>
                  <a:lnTo>
                    <a:pt x="635144" y="272130"/>
                  </a:lnTo>
                  <a:lnTo>
                    <a:pt x="625088" y="227093"/>
                  </a:lnTo>
                  <a:lnTo>
                    <a:pt x="608930" y="184701"/>
                  </a:lnTo>
                  <a:lnTo>
                    <a:pt x="587166" y="145445"/>
                  </a:lnTo>
                  <a:lnTo>
                    <a:pt x="560289" y="109821"/>
                  </a:lnTo>
                  <a:lnTo>
                    <a:pt x="528792" y="78323"/>
                  </a:lnTo>
                  <a:lnTo>
                    <a:pt x="493170" y="51444"/>
                  </a:lnTo>
                  <a:lnTo>
                    <a:pt x="453916" y="29678"/>
                  </a:lnTo>
                  <a:lnTo>
                    <a:pt x="411524" y="13519"/>
                  </a:lnTo>
                  <a:lnTo>
                    <a:pt x="366489" y="3462"/>
                  </a:lnTo>
                  <a:lnTo>
                    <a:pt x="319303" y="0"/>
                  </a:lnTo>
                  <a:close/>
                </a:path>
              </a:pathLst>
            </a:custGeom>
            <a:solidFill>
              <a:srgbClr val="8DBCE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1" name="Google Shape;121;p4"/>
            <p:cNvSpPr/>
            <p:nvPr/>
          </p:nvSpPr>
          <p:spPr>
            <a:xfrm>
              <a:off x="3983761" y="2281110"/>
              <a:ext cx="641985" cy="638810"/>
            </a:xfrm>
            <a:custGeom>
              <a:rect b="b" l="l" r="r" t="t"/>
              <a:pathLst>
                <a:path extrusionOk="0" h="638810" w="641985">
                  <a:moveTo>
                    <a:pt x="20015" y="267512"/>
                  </a:moveTo>
                  <a:lnTo>
                    <a:pt x="19570" y="268058"/>
                  </a:lnTo>
                  <a:lnTo>
                    <a:pt x="19545" y="268211"/>
                  </a:lnTo>
                  <a:lnTo>
                    <a:pt x="20015" y="267512"/>
                  </a:lnTo>
                  <a:close/>
                </a:path>
                <a:path extrusionOk="0" h="638810" w="641985">
                  <a:moveTo>
                    <a:pt x="22860" y="395947"/>
                  </a:moveTo>
                  <a:lnTo>
                    <a:pt x="22542" y="393750"/>
                  </a:lnTo>
                  <a:lnTo>
                    <a:pt x="20840" y="388150"/>
                  </a:lnTo>
                  <a:lnTo>
                    <a:pt x="19443" y="381330"/>
                  </a:lnTo>
                  <a:lnTo>
                    <a:pt x="19735" y="382270"/>
                  </a:lnTo>
                  <a:lnTo>
                    <a:pt x="15494" y="355600"/>
                  </a:lnTo>
                  <a:lnTo>
                    <a:pt x="15214" y="354330"/>
                  </a:lnTo>
                  <a:lnTo>
                    <a:pt x="15303" y="355600"/>
                  </a:lnTo>
                  <a:lnTo>
                    <a:pt x="19316" y="380834"/>
                  </a:lnTo>
                  <a:lnTo>
                    <a:pt x="18732" y="380504"/>
                  </a:lnTo>
                  <a:lnTo>
                    <a:pt x="19621" y="385610"/>
                  </a:lnTo>
                  <a:lnTo>
                    <a:pt x="21336" y="390537"/>
                  </a:lnTo>
                  <a:lnTo>
                    <a:pt x="22593" y="395554"/>
                  </a:lnTo>
                  <a:lnTo>
                    <a:pt x="22796" y="395935"/>
                  </a:lnTo>
                  <a:close/>
                </a:path>
                <a:path extrusionOk="0" h="638810" w="641985">
                  <a:moveTo>
                    <a:pt x="46736" y="463003"/>
                  </a:moveTo>
                  <a:lnTo>
                    <a:pt x="45974" y="460095"/>
                  </a:lnTo>
                  <a:lnTo>
                    <a:pt x="46405" y="462292"/>
                  </a:lnTo>
                  <a:lnTo>
                    <a:pt x="46736" y="463003"/>
                  </a:lnTo>
                  <a:close/>
                </a:path>
                <a:path extrusionOk="0" h="638810" w="641985">
                  <a:moveTo>
                    <a:pt x="106464" y="541794"/>
                  </a:moveTo>
                  <a:lnTo>
                    <a:pt x="105600" y="541020"/>
                  </a:lnTo>
                  <a:lnTo>
                    <a:pt x="106299" y="541794"/>
                  </a:lnTo>
                  <a:lnTo>
                    <a:pt x="106464" y="541794"/>
                  </a:lnTo>
                  <a:close/>
                </a:path>
                <a:path extrusionOk="0" h="638810" w="641985">
                  <a:moveTo>
                    <a:pt x="107594" y="543039"/>
                  </a:moveTo>
                  <a:lnTo>
                    <a:pt x="107454" y="542861"/>
                  </a:lnTo>
                  <a:lnTo>
                    <a:pt x="107048" y="542328"/>
                  </a:lnTo>
                  <a:lnTo>
                    <a:pt x="106464" y="541794"/>
                  </a:lnTo>
                  <a:lnTo>
                    <a:pt x="106895" y="542328"/>
                  </a:lnTo>
                  <a:lnTo>
                    <a:pt x="107048" y="542607"/>
                  </a:lnTo>
                  <a:lnTo>
                    <a:pt x="107518" y="543039"/>
                  </a:lnTo>
                  <a:close/>
                </a:path>
                <a:path extrusionOk="0" h="638810" w="641985">
                  <a:moveTo>
                    <a:pt x="110274" y="546138"/>
                  </a:moveTo>
                  <a:lnTo>
                    <a:pt x="109080" y="544830"/>
                  </a:lnTo>
                  <a:lnTo>
                    <a:pt x="109562" y="545541"/>
                  </a:lnTo>
                  <a:lnTo>
                    <a:pt x="110032" y="546138"/>
                  </a:lnTo>
                  <a:lnTo>
                    <a:pt x="110274" y="546138"/>
                  </a:lnTo>
                  <a:close/>
                </a:path>
                <a:path extrusionOk="0" h="638810" w="641985">
                  <a:moveTo>
                    <a:pt x="110921" y="101295"/>
                  </a:moveTo>
                  <a:lnTo>
                    <a:pt x="110502" y="101917"/>
                  </a:lnTo>
                  <a:lnTo>
                    <a:pt x="110667" y="101714"/>
                  </a:lnTo>
                  <a:lnTo>
                    <a:pt x="110794" y="101523"/>
                  </a:lnTo>
                  <a:lnTo>
                    <a:pt x="110921" y="101295"/>
                  </a:lnTo>
                  <a:close/>
                </a:path>
                <a:path extrusionOk="0" h="638810" w="641985">
                  <a:moveTo>
                    <a:pt x="145567" y="574941"/>
                  </a:moveTo>
                  <a:lnTo>
                    <a:pt x="144907" y="574128"/>
                  </a:lnTo>
                  <a:lnTo>
                    <a:pt x="145008" y="574573"/>
                  </a:lnTo>
                  <a:lnTo>
                    <a:pt x="145567" y="574941"/>
                  </a:lnTo>
                  <a:close/>
                </a:path>
                <a:path extrusionOk="0" h="638810" w="641985">
                  <a:moveTo>
                    <a:pt x="148678" y="473456"/>
                  </a:moveTo>
                  <a:lnTo>
                    <a:pt x="107175" y="473456"/>
                  </a:lnTo>
                  <a:lnTo>
                    <a:pt x="106514" y="473456"/>
                  </a:lnTo>
                  <a:lnTo>
                    <a:pt x="105791" y="474726"/>
                  </a:lnTo>
                  <a:lnTo>
                    <a:pt x="104406" y="477266"/>
                  </a:lnTo>
                  <a:lnTo>
                    <a:pt x="103085" y="479806"/>
                  </a:lnTo>
                  <a:lnTo>
                    <a:pt x="107429" y="483616"/>
                  </a:lnTo>
                  <a:lnTo>
                    <a:pt x="114554" y="483616"/>
                  </a:lnTo>
                  <a:lnTo>
                    <a:pt x="116814" y="482346"/>
                  </a:lnTo>
                  <a:lnTo>
                    <a:pt x="123812" y="478536"/>
                  </a:lnTo>
                  <a:lnTo>
                    <a:pt x="126288" y="478536"/>
                  </a:lnTo>
                  <a:lnTo>
                    <a:pt x="128689" y="477266"/>
                  </a:lnTo>
                  <a:lnTo>
                    <a:pt x="130721" y="475996"/>
                  </a:lnTo>
                  <a:lnTo>
                    <a:pt x="134937" y="475996"/>
                  </a:lnTo>
                  <a:lnTo>
                    <a:pt x="139090" y="474726"/>
                  </a:lnTo>
                  <a:lnTo>
                    <a:pt x="141198" y="474726"/>
                  </a:lnTo>
                  <a:lnTo>
                    <a:pt x="148678" y="473456"/>
                  </a:lnTo>
                  <a:close/>
                </a:path>
                <a:path extrusionOk="0" h="638810" w="641985">
                  <a:moveTo>
                    <a:pt x="150926" y="578472"/>
                  </a:moveTo>
                  <a:lnTo>
                    <a:pt x="145567" y="574941"/>
                  </a:lnTo>
                  <a:lnTo>
                    <a:pt x="147548" y="576580"/>
                  </a:lnTo>
                  <a:lnTo>
                    <a:pt x="149440" y="577799"/>
                  </a:lnTo>
                  <a:lnTo>
                    <a:pt x="150926" y="578472"/>
                  </a:lnTo>
                  <a:close/>
                </a:path>
                <a:path extrusionOk="0" h="638810" w="641985">
                  <a:moveTo>
                    <a:pt x="151091" y="66040"/>
                  </a:moveTo>
                  <a:lnTo>
                    <a:pt x="149923" y="66827"/>
                  </a:lnTo>
                  <a:lnTo>
                    <a:pt x="149402" y="67310"/>
                  </a:lnTo>
                  <a:lnTo>
                    <a:pt x="151091" y="66040"/>
                  </a:lnTo>
                  <a:close/>
                </a:path>
                <a:path extrusionOk="0" h="638810" w="641985">
                  <a:moveTo>
                    <a:pt x="188887" y="469646"/>
                  </a:moveTo>
                  <a:lnTo>
                    <a:pt x="117106" y="469646"/>
                  </a:lnTo>
                  <a:lnTo>
                    <a:pt x="113030" y="469646"/>
                  </a:lnTo>
                  <a:lnTo>
                    <a:pt x="111912" y="470916"/>
                  </a:lnTo>
                  <a:lnTo>
                    <a:pt x="110629" y="472236"/>
                  </a:lnTo>
                  <a:lnTo>
                    <a:pt x="155816" y="472236"/>
                  </a:lnTo>
                  <a:lnTo>
                    <a:pt x="163766" y="470916"/>
                  </a:lnTo>
                  <a:lnTo>
                    <a:pt x="171818" y="470916"/>
                  </a:lnTo>
                  <a:lnTo>
                    <a:pt x="172072" y="472236"/>
                  </a:lnTo>
                  <a:lnTo>
                    <a:pt x="187655" y="472236"/>
                  </a:lnTo>
                  <a:lnTo>
                    <a:pt x="188150" y="470916"/>
                  </a:lnTo>
                  <a:lnTo>
                    <a:pt x="188887" y="469646"/>
                  </a:lnTo>
                  <a:close/>
                </a:path>
                <a:path extrusionOk="0" h="638810" w="641985">
                  <a:moveTo>
                    <a:pt x="227317" y="427202"/>
                  </a:moveTo>
                  <a:lnTo>
                    <a:pt x="226809" y="427405"/>
                  </a:lnTo>
                  <a:lnTo>
                    <a:pt x="227050" y="427355"/>
                  </a:lnTo>
                  <a:lnTo>
                    <a:pt x="227203" y="427266"/>
                  </a:lnTo>
                  <a:close/>
                </a:path>
                <a:path extrusionOk="0" h="638810" w="641985">
                  <a:moveTo>
                    <a:pt x="228447" y="429006"/>
                  </a:moveTo>
                  <a:lnTo>
                    <a:pt x="227888" y="427736"/>
                  </a:lnTo>
                  <a:lnTo>
                    <a:pt x="227571" y="429006"/>
                  </a:lnTo>
                  <a:lnTo>
                    <a:pt x="228447" y="429006"/>
                  </a:lnTo>
                  <a:close/>
                </a:path>
                <a:path extrusionOk="0" h="638810" w="641985">
                  <a:moveTo>
                    <a:pt x="236131" y="436994"/>
                  </a:moveTo>
                  <a:lnTo>
                    <a:pt x="235940" y="437070"/>
                  </a:lnTo>
                  <a:lnTo>
                    <a:pt x="236131" y="436994"/>
                  </a:lnTo>
                  <a:close/>
                </a:path>
                <a:path extrusionOk="0" h="638810" w="641985">
                  <a:moveTo>
                    <a:pt x="238696" y="352806"/>
                  </a:moveTo>
                  <a:lnTo>
                    <a:pt x="220853" y="352806"/>
                  </a:lnTo>
                  <a:lnTo>
                    <a:pt x="216268" y="352806"/>
                  </a:lnTo>
                  <a:lnTo>
                    <a:pt x="215734" y="356209"/>
                  </a:lnTo>
                  <a:lnTo>
                    <a:pt x="215671" y="356616"/>
                  </a:lnTo>
                  <a:lnTo>
                    <a:pt x="214083" y="359156"/>
                  </a:lnTo>
                  <a:lnTo>
                    <a:pt x="210121" y="364236"/>
                  </a:lnTo>
                  <a:lnTo>
                    <a:pt x="211162" y="361696"/>
                  </a:lnTo>
                  <a:lnTo>
                    <a:pt x="209651" y="364236"/>
                  </a:lnTo>
                  <a:lnTo>
                    <a:pt x="208838" y="365683"/>
                  </a:lnTo>
                  <a:lnTo>
                    <a:pt x="209029" y="365683"/>
                  </a:lnTo>
                  <a:lnTo>
                    <a:pt x="227152" y="365683"/>
                  </a:lnTo>
                  <a:lnTo>
                    <a:pt x="227685" y="364375"/>
                  </a:lnTo>
                  <a:lnTo>
                    <a:pt x="227749" y="364236"/>
                  </a:lnTo>
                  <a:lnTo>
                    <a:pt x="228269" y="362966"/>
                  </a:lnTo>
                  <a:lnTo>
                    <a:pt x="235267" y="356616"/>
                  </a:lnTo>
                  <a:lnTo>
                    <a:pt x="238696" y="352806"/>
                  </a:lnTo>
                  <a:close/>
                </a:path>
                <a:path extrusionOk="0" h="638810" w="641985">
                  <a:moveTo>
                    <a:pt x="244919" y="445376"/>
                  </a:moveTo>
                  <a:lnTo>
                    <a:pt x="244767" y="445592"/>
                  </a:lnTo>
                  <a:lnTo>
                    <a:pt x="244754" y="445719"/>
                  </a:lnTo>
                  <a:lnTo>
                    <a:pt x="244919" y="445376"/>
                  </a:lnTo>
                  <a:close/>
                </a:path>
                <a:path extrusionOk="0" h="638810" w="641985">
                  <a:moveTo>
                    <a:pt x="253339" y="455676"/>
                  </a:moveTo>
                  <a:lnTo>
                    <a:pt x="252869" y="455434"/>
                  </a:lnTo>
                  <a:lnTo>
                    <a:pt x="252984" y="455676"/>
                  </a:lnTo>
                  <a:lnTo>
                    <a:pt x="253339" y="455676"/>
                  </a:lnTo>
                  <a:close/>
                </a:path>
                <a:path extrusionOk="0" h="638810" w="641985">
                  <a:moveTo>
                    <a:pt x="256311" y="457923"/>
                  </a:moveTo>
                  <a:lnTo>
                    <a:pt x="256197" y="457619"/>
                  </a:lnTo>
                  <a:lnTo>
                    <a:pt x="255651" y="457085"/>
                  </a:lnTo>
                  <a:lnTo>
                    <a:pt x="254914" y="456463"/>
                  </a:lnTo>
                  <a:lnTo>
                    <a:pt x="254254" y="455676"/>
                  </a:lnTo>
                  <a:lnTo>
                    <a:pt x="253339" y="455676"/>
                  </a:lnTo>
                  <a:lnTo>
                    <a:pt x="254622" y="456730"/>
                  </a:lnTo>
                  <a:lnTo>
                    <a:pt x="254482" y="456857"/>
                  </a:lnTo>
                  <a:lnTo>
                    <a:pt x="256159" y="458012"/>
                  </a:lnTo>
                  <a:lnTo>
                    <a:pt x="256311" y="457923"/>
                  </a:lnTo>
                  <a:close/>
                </a:path>
                <a:path extrusionOk="0" h="638810" w="641985">
                  <a:moveTo>
                    <a:pt x="258521" y="628002"/>
                  </a:moveTo>
                  <a:lnTo>
                    <a:pt x="258432" y="627875"/>
                  </a:lnTo>
                  <a:lnTo>
                    <a:pt x="258305" y="627786"/>
                  </a:lnTo>
                  <a:lnTo>
                    <a:pt x="256362" y="627646"/>
                  </a:lnTo>
                  <a:lnTo>
                    <a:pt x="257352" y="627862"/>
                  </a:lnTo>
                  <a:lnTo>
                    <a:pt x="258051" y="628027"/>
                  </a:lnTo>
                  <a:lnTo>
                    <a:pt x="258521" y="628002"/>
                  </a:lnTo>
                  <a:close/>
                </a:path>
                <a:path extrusionOk="0" h="638810" w="641985">
                  <a:moveTo>
                    <a:pt x="260972" y="463080"/>
                  </a:moveTo>
                  <a:lnTo>
                    <a:pt x="260921" y="463765"/>
                  </a:lnTo>
                  <a:lnTo>
                    <a:pt x="260972" y="463080"/>
                  </a:lnTo>
                  <a:close/>
                </a:path>
                <a:path extrusionOk="0" h="638810" w="641985">
                  <a:moveTo>
                    <a:pt x="272161" y="454850"/>
                  </a:moveTo>
                  <a:lnTo>
                    <a:pt x="271462" y="455447"/>
                  </a:lnTo>
                  <a:lnTo>
                    <a:pt x="271716" y="455561"/>
                  </a:lnTo>
                  <a:lnTo>
                    <a:pt x="271957" y="455333"/>
                  </a:lnTo>
                  <a:lnTo>
                    <a:pt x="272122" y="455091"/>
                  </a:lnTo>
                  <a:lnTo>
                    <a:pt x="272161" y="454850"/>
                  </a:lnTo>
                  <a:close/>
                </a:path>
                <a:path extrusionOk="0" h="638810" w="641985">
                  <a:moveTo>
                    <a:pt x="272884" y="630364"/>
                  </a:moveTo>
                  <a:lnTo>
                    <a:pt x="270675" y="630110"/>
                  </a:lnTo>
                  <a:lnTo>
                    <a:pt x="270738" y="630237"/>
                  </a:lnTo>
                  <a:lnTo>
                    <a:pt x="271665" y="630504"/>
                  </a:lnTo>
                  <a:lnTo>
                    <a:pt x="272884" y="630364"/>
                  </a:lnTo>
                  <a:close/>
                </a:path>
                <a:path extrusionOk="0" h="638810" w="641985">
                  <a:moveTo>
                    <a:pt x="274548" y="361696"/>
                  </a:moveTo>
                  <a:lnTo>
                    <a:pt x="257048" y="361696"/>
                  </a:lnTo>
                  <a:lnTo>
                    <a:pt x="253314" y="361696"/>
                  </a:lnTo>
                  <a:lnTo>
                    <a:pt x="253301" y="364375"/>
                  </a:lnTo>
                  <a:lnTo>
                    <a:pt x="252349" y="365683"/>
                  </a:lnTo>
                  <a:lnTo>
                    <a:pt x="251333" y="366776"/>
                  </a:lnTo>
                  <a:lnTo>
                    <a:pt x="270040" y="366776"/>
                  </a:lnTo>
                  <a:lnTo>
                    <a:pt x="274548" y="361696"/>
                  </a:lnTo>
                  <a:close/>
                </a:path>
                <a:path extrusionOk="0" h="638810" w="641985">
                  <a:moveTo>
                    <a:pt x="277177" y="632460"/>
                  </a:moveTo>
                  <a:lnTo>
                    <a:pt x="272529" y="631558"/>
                  </a:lnTo>
                  <a:lnTo>
                    <a:pt x="273100" y="631799"/>
                  </a:lnTo>
                  <a:lnTo>
                    <a:pt x="275793" y="632460"/>
                  </a:lnTo>
                  <a:lnTo>
                    <a:pt x="277177" y="632460"/>
                  </a:lnTo>
                  <a:close/>
                </a:path>
                <a:path extrusionOk="0" h="638810" w="641985">
                  <a:moveTo>
                    <a:pt x="282790" y="409486"/>
                  </a:moveTo>
                  <a:lnTo>
                    <a:pt x="282486" y="409219"/>
                  </a:lnTo>
                  <a:lnTo>
                    <a:pt x="282498" y="409435"/>
                  </a:lnTo>
                  <a:lnTo>
                    <a:pt x="282727" y="409562"/>
                  </a:lnTo>
                  <a:close/>
                </a:path>
                <a:path extrusionOk="0" h="638810" w="641985">
                  <a:moveTo>
                    <a:pt x="284619" y="407416"/>
                  </a:moveTo>
                  <a:lnTo>
                    <a:pt x="284543" y="406933"/>
                  </a:lnTo>
                  <a:lnTo>
                    <a:pt x="283756" y="407416"/>
                  </a:lnTo>
                  <a:lnTo>
                    <a:pt x="284619" y="407416"/>
                  </a:lnTo>
                  <a:close/>
                </a:path>
                <a:path extrusionOk="0" h="638810" w="641985">
                  <a:moveTo>
                    <a:pt x="292366" y="341376"/>
                  </a:moveTo>
                  <a:lnTo>
                    <a:pt x="272478" y="341376"/>
                  </a:lnTo>
                  <a:lnTo>
                    <a:pt x="272186" y="341376"/>
                  </a:lnTo>
                  <a:lnTo>
                    <a:pt x="267868" y="350266"/>
                  </a:lnTo>
                  <a:lnTo>
                    <a:pt x="262432" y="351536"/>
                  </a:lnTo>
                  <a:lnTo>
                    <a:pt x="257822" y="359156"/>
                  </a:lnTo>
                  <a:lnTo>
                    <a:pt x="257784" y="357886"/>
                  </a:lnTo>
                  <a:lnTo>
                    <a:pt x="257289" y="360426"/>
                  </a:lnTo>
                  <a:lnTo>
                    <a:pt x="275678" y="360426"/>
                  </a:lnTo>
                  <a:lnTo>
                    <a:pt x="276809" y="359156"/>
                  </a:lnTo>
                  <a:lnTo>
                    <a:pt x="279069" y="356616"/>
                  </a:lnTo>
                  <a:lnTo>
                    <a:pt x="283895" y="351536"/>
                  </a:lnTo>
                  <a:lnTo>
                    <a:pt x="283286" y="350266"/>
                  </a:lnTo>
                  <a:lnTo>
                    <a:pt x="284861" y="348996"/>
                  </a:lnTo>
                  <a:lnTo>
                    <a:pt x="285724" y="348996"/>
                  </a:lnTo>
                  <a:lnTo>
                    <a:pt x="292366" y="341376"/>
                  </a:lnTo>
                  <a:close/>
                </a:path>
                <a:path extrusionOk="0" h="638810" w="641985">
                  <a:moveTo>
                    <a:pt x="305282" y="401066"/>
                  </a:moveTo>
                  <a:lnTo>
                    <a:pt x="304990" y="401205"/>
                  </a:lnTo>
                  <a:lnTo>
                    <a:pt x="304761" y="401535"/>
                  </a:lnTo>
                  <a:lnTo>
                    <a:pt x="305155" y="401205"/>
                  </a:lnTo>
                  <a:lnTo>
                    <a:pt x="305282" y="401066"/>
                  </a:lnTo>
                  <a:close/>
                </a:path>
                <a:path extrusionOk="0" h="638810" w="641985">
                  <a:moveTo>
                    <a:pt x="314121" y="393522"/>
                  </a:moveTo>
                  <a:lnTo>
                    <a:pt x="313651" y="393522"/>
                  </a:lnTo>
                  <a:lnTo>
                    <a:pt x="313105" y="394423"/>
                  </a:lnTo>
                  <a:lnTo>
                    <a:pt x="312839" y="393522"/>
                  </a:lnTo>
                  <a:lnTo>
                    <a:pt x="312928" y="394716"/>
                  </a:lnTo>
                  <a:lnTo>
                    <a:pt x="313194" y="394716"/>
                  </a:lnTo>
                  <a:lnTo>
                    <a:pt x="314121" y="393522"/>
                  </a:lnTo>
                  <a:close/>
                </a:path>
                <a:path extrusionOk="0" h="638810" w="641985">
                  <a:moveTo>
                    <a:pt x="314363" y="228"/>
                  </a:moveTo>
                  <a:lnTo>
                    <a:pt x="313524" y="266"/>
                  </a:lnTo>
                  <a:lnTo>
                    <a:pt x="313080" y="317"/>
                  </a:lnTo>
                  <a:lnTo>
                    <a:pt x="312762" y="381"/>
                  </a:lnTo>
                  <a:lnTo>
                    <a:pt x="313855" y="279"/>
                  </a:lnTo>
                  <a:lnTo>
                    <a:pt x="314363" y="228"/>
                  </a:lnTo>
                  <a:close/>
                </a:path>
                <a:path extrusionOk="0" h="638810" w="641985">
                  <a:moveTo>
                    <a:pt x="328701" y="375056"/>
                  </a:moveTo>
                  <a:lnTo>
                    <a:pt x="327964" y="375043"/>
                  </a:lnTo>
                  <a:lnTo>
                    <a:pt x="327837" y="375170"/>
                  </a:lnTo>
                  <a:lnTo>
                    <a:pt x="328701" y="375056"/>
                  </a:lnTo>
                  <a:close/>
                </a:path>
                <a:path extrusionOk="0" h="638810" w="641985">
                  <a:moveTo>
                    <a:pt x="329107" y="400989"/>
                  </a:moveTo>
                  <a:lnTo>
                    <a:pt x="328879" y="400799"/>
                  </a:lnTo>
                  <a:lnTo>
                    <a:pt x="328434" y="401345"/>
                  </a:lnTo>
                  <a:lnTo>
                    <a:pt x="328295" y="401574"/>
                  </a:lnTo>
                  <a:lnTo>
                    <a:pt x="328231" y="401713"/>
                  </a:lnTo>
                  <a:lnTo>
                    <a:pt x="328676" y="401612"/>
                  </a:lnTo>
                  <a:lnTo>
                    <a:pt x="328942" y="401358"/>
                  </a:lnTo>
                  <a:lnTo>
                    <a:pt x="329107" y="400989"/>
                  </a:lnTo>
                  <a:close/>
                </a:path>
                <a:path extrusionOk="0" h="638810" w="641985">
                  <a:moveTo>
                    <a:pt x="346570" y="356616"/>
                  </a:moveTo>
                  <a:lnTo>
                    <a:pt x="344373" y="359156"/>
                  </a:lnTo>
                  <a:lnTo>
                    <a:pt x="342011" y="361696"/>
                  </a:lnTo>
                  <a:lnTo>
                    <a:pt x="342226" y="361696"/>
                  </a:lnTo>
                  <a:lnTo>
                    <a:pt x="343649" y="360426"/>
                  </a:lnTo>
                  <a:lnTo>
                    <a:pt x="345008" y="359156"/>
                  </a:lnTo>
                  <a:lnTo>
                    <a:pt x="345998" y="357886"/>
                  </a:lnTo>
                  <a:lnTo>
                    <a:pt x="346570" y="356616"/>
                  </a:lnTo>
                  <a:close/>
                </a:path>
                <a:path extrusionOk="0" h="638810" w="641985">
                  <a:moveTo>
                    <a:pt x="360641" y="626110"/>
                  </a:moveTo>
                  <a:lnTo>
                    <a:pt x="360006" y="626110"/>
                  </a:lnTo>
                  <a:lnTo>
                    <a:pt x="359930" y="626402"/>
                  </a:lnTo>
                  <a:lnTo>
                    <a:pt x="360641" y="626110"/>
                  </a:lnTo>
                  <a:close/>
                </a:path>
                <a:path extrusionOk="0" h="638810" w="641985">
                  <a:moveTo>
                    <a:pt x="361632" y="625602"/>
                  </a:moveTo>
                  <a:lnTo>
                    <a:pt x="361276" y="625690"/>
                  </a:lnTo>
                  <a:lnTo>
                    <a:pt x="360641" y="625868"/>
                  </a:lnTo>
                  <a:lnTo>
                    <a:pt x="361632" y="625602"/>
                  </a:lnTo>
                  <a:close/>
                </a:path>
                <a:path extrusionOk="0" h="638810" w="641985">
                  <a:moveTo>
                    <a:pt x="371398" y="180086"/>
                  </a:moveTo>
                  <a:lnTo>
                    <a:pt x="369341" y="181356"/>
                  </a:lnTo>
                  <a:lnTo>
                    <a:pt x="371309" y="181356"/>
                  </a:lnTo>
                  <a:lnTo>
                    <a:pt x="371398" y="180086"/>
                  </a:lnTo>
                  <a:close/>
                </a:path>
                <a:path extrusionOk="0" h="638810" w="641985">
                  <a:moveTo>
                    <a:pt x="373316" y="498906"/>
                  </a:moveTo>
                  <a:lnTo>
                    <a:pt x="328790" y="498906"/>
                  </a:lnTo>
                  <a:lnTo>
                    <a:pt x="327609" y="498906"/>
                  </a:lnTo>
                  <a:lnTo>
                    <a:pt x="324942" y="498906"/>
                  </a:lnTo>
                  <a:lnTo>
                    <a:pt x="324091" y="498906"/>
                  </a:lnTo>
                  <a:lnTo>
                    <a:pt x="324180" y="500126"/>
                  </a:lnTo>
                  <a:lnTo>
                    <a:pt x="322910" y="500126"/>
                  </a:lnTo>
                  <a:lnTo>
                    <a:pt x="321564" y="498906"/>
                  </a:lnTo>
                  <a:lnTo>
                    <a:pt x="319214" y="498906"/>
                  </a:lnTo>
                  <a:lnTo>
                    <a:pt x="318985" y="500126"/>
                  </a:lnTo>
                  <a:lnTo>
                    <a:pt x="315722" y="500126"/>
                  </a:lnTo>
                  <a:lnTo>
                    <a:pt x="314172" y="498906"/>
                  </a:lnTo>
                  <a:lnTo>
                    <a:pt x="313296" y="498906"/>
                  </a:lnTo>
                  <a:lnTo>
                    <a:pt x="314299" y="497586"/>
                  </a:lnTo>
                  <a:lnTo>
                    <a:pt x="312940" y="498881"/>
                  </a:lnTo>
                  <a:lnTo>
                    <a:pt x="313702" y="497586"/>
                  </a:lnTo>
                  <a:lnTo>
                    <a:pt x="311810" y="498805"/>
                  </a:lnTo>
                  <a:lnTo>
                    <a:pt x="312153" y="497586"/>
                  </a:lnTo>
                  <a:lnTo>
                    <a:pt x="310489" y="497586"/>
                  </a:lnTo>
                  <a:lnTo>
                    <a:pt x="311175" y="498906"/>
                  </a:lnTo>
                  <a:lnTo>
                    <a:pt x="309537" y="498906"/>
                  </a:lnTo>
                  <a:lnTo>
                    <a:pt x="309143" y="500126"/>
                  </a:lnTo>
                  <a:lnTo>
                    <a:pt x="308737" y="500126"/>
                  </a:lnTo>
                  <a:lnTo>
                    <a:pt x="309232" y="501396"/>
                  </a:lnTo>
                  <a:lnTo>
                    <a:pt x="304825" y="501396"/>
                  </a:lnTo>
                  <a:lnTo>
                    <a:pt x="304888" y="500126"/>
                  </a:lnTo>
                  <a:lnTo>
                    <a:pt x="303212" y="501396"/>
                  </a:lnTo>
                  <a:lnTo>
                    <a:pt x="303136" y="500126"/>
                  </a:lnTo>
                  <a:lnTo>
                    <a:pt x="297700" y="500126"/>
                  </a:lnTo>
                  <a:lnTo>
                    <a:pt x="294970" y="498906"/>
                  </a:lnTo>
                  <a:lnTo>
                    <a:pt x="294767" y="498906"/>
                  </a:lnTo>
                  <a:lnTo>
                    <a:pt x="292328" y="500126"/>
                  </a:lnTo>
                  <a:lnTo>
                    <a:pt x="288988" y="498906"/>
                  </a:lnTo>
                  <a:lnTo>
                    <a:pt x="289458" y="498906"/>
                  </a:lnTo>
                  <a:lnTo>
                    <a:pt x="288366" y="497586"/>
                  </a:lnTo>
                  <a:lnTo>
                    <a:pt x="288925" y="500126"/>
                  </a:lnTo>
                  <a:lnTo>
                    <a:pt x="287705" y="498906"/>
                  </a:lnTo>
                  <a:lnTo>
                    <a:pt x="286245" y="498906"/>
                  </a:lnTo>
                  <a:lnTo>
                    <a:pt x="286143" y="497586"/>
                  </a:lnTo>
                  <a:lnTo>
                    <a:pt x="285407" y="497586"/>
                  </a:lnTo>
                  <a:lnTo>
                    <a:pt x="285559" y="498868"/>
                  </a:lnTo>
                  <a:lnTo>
                    <a:pt x="284060" y="497586"/>
                  </a:lnTo>
                  <a:lnTo>
                    <a:pt x="282409" y="497586"/>
                  </a:lnTo>
                  <a:lnTo>
                    <a:pt x="283311" y="496316"/>
                  </a:lnTo>
                  <a:lnTo>
                    <a:pt x="283667" y="495046"/>
                  </a:lnTo>
                  <a:lnTo>
                    <a:pt x="282321" y="496316"/>
                  </a:lnTo>
                  <a:lnTo>
                    <a:pt x="282321" y="495046"/>
                  </a:lnTo>
                  <a:lnTo>
                    <a:pt x="281216" y="496316"/>
                  </a:lnTo>
                  <a:lnTo>
                    <a:pt x="281520" y="495046"/>
                  </a:lnTo>
                  <a:lnTo>
                    <a:pt x="280289" y="495046"/>
                  </a:lnTo>
                  <a:lnTo>
                    <a:pt x="279831" y="493776"/>
                  </a:lnTo>
                  <a:lnTo>
                    <a:pt x="278904" y="495046"/>
                  </a:lnTo>
                  <a:lnTo>
                    <a:pt x="278676" y="495046"/>
                  </a:lnTo>
                  <a:lnTo>
                    <a:pt x="278142" y="496316"/>
                  </a:lnTo>
                  <a:lnTo>
                    <a:pt x="276326" y="496316"/>
                  </a:lnTo>
                  <a:lnTo>
                    <a:pt x="276110" y="495046"/>
                  </a:lnTo>
                  <a:lnTo>
                    <a:pt x="273989" y="495046"/>
                  </a:lnTo>
                  <a:lnTo>
                    <a:pt x="273088" y="493776"/>
                  </a:lnTo>
                  <a:lnTo>
                    <a:pt x="273672" y="495046"/>
                  </a:lnTo>
                  <a:lnTo>
                    <a:pt x="272351" y="495046"/>
                  </a:lnTo>
                  <a:lnTo>
                    <a:pt x="272770" y="493776"/>
                  </a:lnTo>
                  <a:lnTo>
                    <a:pt x="272313" y="493776"/>
                  </a:lnTo>
                  <a:lnTo>
                    <a:pt x="271907" y="495046"/>
                  </a:lnTo>
                  <a:lnTo>
                    <a:pt x="270459" y="495046"/>
                  </a:lnTo>
                  <a:lnTo>
                    <a:pt x="269481" y="493776"/>
                  </a:lnTo>
                  <a:lnTo>
                    <a:pt x="268719" y="493776"/>
                  </a:lnTo>
                  <a:lnTo>
                    <a:pt x="269367" y="492506"/>
                  </a:lnTo>
                  <a:lnTo>
                    <a:pt x="267093" y="492506"/>
                  </a:lnTo>
                  <a:lnTo>
                    <a:pt x="265506" y="491236"/>
                  </a:lnTo>
                  <a:lnTo>
                    <a:pt x="263880" y="491236"/>
                  </a:lnTo>
                  <a:lnTo>
                    <a:pt x="262369" y="489966"/>
                  </a:lnTo>
                  <a:lnTo>
                    <a:pt x="262636" y="488696"/>
                  </a:lnTo>
                  <a:lnTo>
                    <a:pt x="261708" y="489966"/>
                  </a:lnTo>
                  <a:lnTo>
                    <a:pt x="260261" y="487426"/>
                  </a:lnTo>
                  <a:lnTo>
                    <a:pt x="259816" y="488696"/>
                  </a:lnTo>
                  <a:lnTo>
                    <a:pt x="259372" y="487680"/>
                  </a:lnTo>
                  <a:lnTo>
                    <a:pt x="259270" y="487426"/>
                  </a:lnTo>
                  <a:lnTo>
                    <a:pt x="257314" y="487426"/>
                  </a:lnTo>
                  <a:lnTo>
                    <a:pt x="254381" y="484886"/>
                  </a:lnTo>
                  <a:lnTo>
                    <a:pt x="252031" y="486156"/>
                  </a:lnTo>
                  <a:lnTo>
                    <a:pt x="248805" y="482346"/>
                  </a:lnTo>
                  <a:lnTo>
                    <a:pt x="248373" y="481076"/>
                  </a:lnTo>
                  <a:lnTo>
                    <a:pt x="246011" y="479806"/>
                  </a:lnTo>
                  <a:lnTo>
                    <a:pt x="245325" y="479386"/>
                  </a:lnTo>
                  <a:lnTo>
                    <a:pt x="245795" y="478536"/>
                  </a:lnTo>
                  <a:lnTo>
                    <a:pt x="247891" y="474726"/>
                  </a:lnTo>
                  <a:lnTo>
                    <a:pt x="248577" y="475996"/>
                  </a:lnTo>
                  <a:lnTo>
                    <a:pt x="250126" y="475996"/>
                  </a:lnTo>
                  <a:lnTo>
                    <a:pt x="251180" y="474726"/>
                  </a:lnTo>
                  <a:lnTo>
                    <a:pt x="252361" y="474726"/>
                  </a:lnTo>
                  <a:lnTo>
                    <a:pt x="256768" y="478536"/>
                  </a:lnTo>
                  <a:lnTo>
                    <a:pt x="261950" y="479806"/>
                  </a:lnTo>
                  <a:lnTo>
                    <a:pt x="269963" y="477266"/>
                  </a:lnTo>
                  <a:lnTo>
                    <a:pt x="272148" y="474726"/>
                  </a:lnTo>
                  <a:lnTo>
                    <a:pt x="269608" y="474726"/>
                  </a:lnTo>
                  <a:lnTo>
                    <a:pt x="271576" y="473456"/>
                  </a:lnTo>
                  <a:lnTo>
                    <a:pt x="272935" y="472236"/>
                  </a:lnTo>
                  <a:lnTo>
                    <a:pt x="276504" y="468376"/>
                  </a:lnTo>
                  <a:lnTo>
                    <a:pt x="278269" y="465836"/>
                  </a:lnTo>
                  <a:lnTo>
                    <a:pt x="280847" y="463296"/>
                  </a:lnTo>
                  <a:lnTo>
                    <a:pt x="281520" y="463296"/>
                  </a:lnTo>
                  <a:lnTo>
                    <a:pt x="279806" y="460756"/>
                  </a:lnTo>
                  <a:lnTo>
                    <a:pt x="287705" y="456946"/>
                  </a:lnTo>
                  <a:lnTo>
                    <a:pt x="286677" y="456946"/>
                  </a:lnTo>
                  <a:lnTo>
                    <a:pt x="287045" y="455676"/>
                  </a:lnTo>
                  <a:lnTo>
                    <a:pt x="287629" y="454545"/>
                  </a:lnTo>
                  <a:lnTo>
                    <a:pt x="287705" y="454406"/>
                  </a:lnTo>
                  <a:lnTo>
                    <a:pt x="288353" y="454406"/>
                  </a:lnTo>
                  <a:lnTo>
                    <a:pt x="288544" y="454101"/>
                  </a:lnTo>
                  <a:lnTo>
                    <a:pt x="289966" y="451866"/>
                  </a:lnTo>
                  <a:lnTo>
                    <a:pt x="291541" y="451866"/>
                  </a:lnTo>
                  <a:lnTo>
                    <a:pt x="291553" y="450596"/>
                  </a:lnTo>
                  <a:lnTo>
                    <a:pt x="291807" y="450596"/>
                  </a:lnTo>
                  <a:lnTo>
                    <a:pt x="293281" y="451866"/>
                  </a:lnTo>
                  <a:lnTo>
                    <a:pt x="294170" y="451866"/>
                  </a:lnTo>
                  <a:lnTo>
                    <a:pt x="298081" y="453136"/>
                  </a:lnTo>
                  <a:lnTo>
                    <a:pt x="300824" y="450596"/>
                  </a:lnTo>
                  <a:lnTo>
                    <a:pt x="302247" y="449326"/>
                  </a:lnTo>
                  <a:lnTo>
                    <a:pt x="305219" y="449326"/>
                  </a:lnTo>
                  <a:lnTo>
                    <a:pt x="312940" y="439166"/>
                  </a:lnTo>
                  <a:lnTo>
                    <a:pt x="313918" y="437896"/>
                  </a:lnTo>
                  <a:lnTo>
                    <a:pt x="317373" y="435356"/>
                  </a:lnTo>
                  <a:lnTo>
                    <a:pt x="301371" y="435356"/>
                  </a:lnTo>
                  <a:lnTo>
                    <a:pt x="298234" y="435356"/>
                  </a:lnTo>
                  <a:lnTo>
                    <a:pt x="297510" y="437896"/>
                  </a:lnTo>
                  <a:lnTo>
                    <a:pt x="295973" y="439166"/>
                  </a:lnTo>
                  <a:lnTo>
                    <a:pt x="294792" y="437896"/>
                  </a:lnTo>
                  <a:lnTo>
                    <a:pt x="285877" y="430530"/>
                  </a:lnTo>
                  <a:lnTo>
                    <a:pt x="285877" y="446900"/>
                  </a:lnTo>
                  <a:lnTo>
                    <a:pt x="285826" y="447230"/>
                  </a:lnTo>
                  <a:lnTo>
                    <a:pt x="285711" y="448056"/>
                  </a:lnTo>
                  <a:lnTo>
                    <a:pt x="284149" y="448056"/>
                  </a:lnTo>
                  <a:lnTo>
                    <a:pt x="284441" y="449326"/>
                  </a:lnTo>
                  <a:lnTo>
                    <a:pt x="279247" y="450596"/>
                  </a:lnTo>
                  <a:lnTo>
                    <a:pt x="278498" y="451866"/>
                  </a:lnTo>
                  <a:lnTo>
                    <a:pt x="277228" y="451866"/>
                  </a:lnTo>
                  <a:lnTo>
                    <a:pt x="277114" y="453136"/>
                  </a:lnTo>
                  <a:lnTo>
                    <a:pt x="277012" y="454406"/>
                  </a:lnTo>
                  <a:lnTo>
                    <a:pt x="275831" y="454406"/>
                  </a:lnTo>
                  <a:lnTo>
                    <a:pt x="274243" y="455676"/>
                  </a:lnTo>
                  <a:lnTo>
                    <a:pt x="274447" y="454545"/>
                  </a:lnTo>
                  <a:lnTo>
                    <a:pt x="273570" y="455434"/>
                  </a:lnTo>
                  <a:lnTo>
                    <a:pt x="273367" y="455676"/>
                  </a:lnTo>
                  <a:lnTo>
                    <a:pt x="273723" y="455676"/>
                  </a:lnTo>
                  <a:lnTo>
                    <a:pt x="272034" y="456946"/>
                  </a:lnTo>
                  <a:lnTo>
                    <a:pt x="272605" y="455676"/>
                  </a:lnTo>
                  <a:lnTo>
                    <a:pt x="271716" y="455676"/>
                  </a:lnTo>
                  <a:lnTo>
                    <a:pt x="270700" y="456946"/>
                  </a:lnTo>
                  <a:lnTo>
                    <a:pt x="268414" y="458216"/>
                  </a:lnTo>
                  <a:lnTo>
                    <a:pt x="269011" y="459486"/>
                  </a:lnTo>
                  <a:lnTo>
                    <a:pt x="267322" y="460756"/>
                  </a:lnTo>
                  <a:lnTo>
                    <a:pt x="266966" y="459486"/>
                  </a:lnTo>
                  <a:lnTo>
                    <a:pt x="266382" y="460756"/>
                  </a:lnTo>
                  <a:lnTo>
                    <a:pt x="267068" y="460756"/>
                  </a:lnTo>
                  <a:lnTo>
                    <a:pt x="266014" y="462026"/>
                  </a:lnTo>
                  <a:lnTo>
                    <a:pt x="264274" y="462026"/>
                  </a:lnTo>
                  <a:lnTo>
                    <a:pt x="264553" y="463296"/>
                  </a:lnTo>
                  <a:lnTo>
                    <a:pt x="265176" y="464566"/>
                  </a:lnTo>
                  <a:lnTo>
                    <a:pt x="264934" y="465836"/>
                  </a:lnTo>
                  <a:lnTo>
                    <a:pt x="264629" y="465836"/>
                  </a:lnTo>
                  <a:lnTo>
                    <a:pt x="264477" y="464566"/>
                  </a:lnTo>
                  <a:lnTo>
                    <a:pt x="264236" y="465836"/>
                  </a:lnTo>
                  <a:lnTo>
                    <a:pt x="263664" y="465836"/>
                  </a:lnTo>
                  <a:lnTo>
                    <a:pt x="263766" y="464566"/>
                  </a:lnTo>
                  <a:lnTo>
                    <a:pt x="263029" y="465836"/>
                  </a:lnTo>
                  <a:lnTo>
                    <a:pt x="261683" y="464566"/>
                  </a:lnTo>
                  <a:lnTo>
                    <a:pt x="260972" y="464566"/>
                  </a:lnTo>
                  <a:lnTo>
                    <a:pt x="260997" y="465836"/>
                  </a:lnTo>
                  <a:lnTo>
                    <a:pt x="261200" y="467106"/>
                  </a:lnTo>
                  <a:lnTo>
                    <a:pt x="261581" y="468376"/>
                  </a:lnTo>
                  <a:lnTo>
                    <a:pt x="260324" y="467106"/>
                  </a:lnTo>
                  <a:lnTo>
                    <a:pt x="259651" y="464566"/>
                  </a:lnTo>
                  <a:lnTo>
                    <a:pt x="259105" y="464566"/>
                  </a:lnTo>
                  <a:lnTo>
                    <a:pt x="258940" y="463296"/>
                  </a:lnTo>
                  <a:lnTo>
                    <a:pt x="258508" y="462026"/>
                  </a:lnTo>
                  <a:lnTo>
                    <a:pt x="257657" y="462026"/>
                  </a:lnTo>
                  <a:lnTo>
                    <a:pt x="257289" y="463296"/>
                  </a:lnTo>
                  <a:lnTo>
                    <a:pt x="257048" y="462026"/>
                  </a:lnTo>
                  <a:lnTo>
                    <a:pt x="256641" y="460756"/>
                  </a:lnTo>
                  <a:lnTo>
                    <a:pt x="257644" y="462026"/>
                  </a:lnTo>
                  <a:lnTo>
                    <a:pt x="256946" y="460756"/>
                  </a:lnTo>
                  <a:lnTo>
                    <a:pt x="256641" y="459486"/>
                  </a:lnTo>
                  <a:lnTo>
                    <a:pt x="256349" y="458216"/>
                  </a:lnTo>
                  <a:lnTo>
                    <a:pt x="256159" y="458216"/>
                  </a:lnTo>
                  <a:lnTo>
                    <a:pt x="255714" y="459486"/>
                  </a:lnTo>
                  <a:lnTo>
                    <a:pt x="254965" y="458216"/>
                  </a:lnTo>
                  <a:lnTo>
                    <a:pt x="254266" y="458216"/>
                  </a:lnTo>
                  <a:lnTo>
                    <a:pt x="253326" y="456946"/>
                  </a:lnTo>
                  <a:lnTo>
                    <a:pt x="252056" y="456946"/>
                  </a:lnTo>
                  <a:lnTo>
                    <a:pt x="251142" y="454545"/>
                  </a:lnTo>
                  <a:lnTo>
                    <a:pt x="252869" y="455434"/>
                  </a:lnTo>
                  <a:lnTo>
                    <a:pt x="252476" y="454545"/>
                  </a:lnTo>
                  <a:lnTo>
                    <a:pt x="252425" y="454406"/>
                  </a:lnTo>
                  <a:lnTo>
                    <a:pt x="252234" y="454406"/>
                  </a:lnTo>
                  <a:lnTo>
                    <a:pt x="252006" y="453136"/>
                  </a:lnTo>
                  <a:lnTo>
                    <a:pt x="251841" y="453136"/>
                  </a:lnTo>
                  <a:lnTo>
                    <a:pt x="250875" y="452361"/>
                  </a:lnTo>
                  <a:lnTo>
                    <a:pt x="250875" y="454406"/>
                  </a:lnTo>
                  <a:lnTo>
                    <a:pt x="250037" y="454406"/>
                  </a:lnTo>
                  <a:lnTo>
                    <a:pt x="249186" y="453136"/>
                  </a:lnTo>
                  <a:lnTo>
                    <a:pt x="249694" y="453136"/>
                  </a:lnTo>
                  <a:lnTo>
                    <a:pt x="250875" y="454406"/>
                  </a:lnTo>
                  <a:lnTo>
                    <a:pt x="250875" y="452361"/>
                  </a:lnTo>
                  <a:lnTo>
                    <a:pt x="248704" y="450596"/>
                  </a:lnTo>
                  <a:lnTo>
                    <a:pt x="246113" y="446900"/>
                  </a:lnTo>
                  <a:lnTo>
                    <a:pt x="246062" y="448056"/>
                  </a:lnTo>
                  <a:lnTo>
                    <a:pt x="244627" y="446900"/>
                  </a:lnTo>
                  <a:lnTo>
                    <a:pt x="245046" y="447230"/>
                  </a:lnTo>
                  <a:lnTo>
                    <a:pt x="244805" y="446900"/>
                  </a:lnTo>
                  <a:lnTo>
                    <a:pt x="242900" y="444246"/>
                  </a:lnTo>
                  <a:lnTo>
                    <a:pt x="241223" y="442976"/>
                  </a:lnTo>
                  <a:lnTo>
                    <a:pt x="240626" y="440436"/>
                  </a:lnTo>
                  <a:lnTo>
                    <a:pt x="239382" y="440436"/>
                  </a:lnTo>
                  <a:lnTo>
                    <a:pt x="239687" y="439166"/>
                  </a:lnTo>
                  <a:lnTo>
                    <a:pt x="238633" y="440436"/>
                  </a:lnTo>
                  <a:lnTo>
                    <a:pt x="237502" y="439166"/>
                  </a:lnTo>
                  <a:lnTo>
                    <a:pt x="236308" y="439166"/>
                  </a:lnTo>
                  <a:lnTo>
                    <a:pt x="235966" y="437896"/>
                  </a:lnTo>
                  <a:lnTo>
                    <a:pt x="234937" y="436626"/>
                  </a:lnTo>
                  <a:lnTo>
                    <a:pt x="235394" y="437896"/>
                  </a:lnTo>
                  <a:lnTo>
                    <a:pt x="234302" y="436626"/>
                  </a:lnTo>
                  <a:lnTo>
                    <a:pt x="234276" y="435356"/>
                  </a:lnTo>
                  <a:lnTo>
                    <a:pt x="233032" y="436626"/>
                  </a:lnTo>
                  <a:lnTo>
                    <a:pt x="232460" y="436626"/>
                  </a:lnTo>
                  <a:lnTo>
                    <a:pt x="232625" y="435356"/>
                  </a:lnTo>
                  <a:lnTo>
                    <a:pt x="232232" y="434086"/>
                  </a:lnTo>
                  <a:lnTo>
                    <a:pt x="231851" y="432816"/>
                  </a:lnTo>
                  <a:lnTo>
                    <a:pt x="230771" y="434086"/>
                  </a:lnTo>
                  <a:lnTo>
                    <a:pt x="228930" y="432816"/>
                  </a:lnTo>
                  <a:lnTo>
                    <a:pt x="228346" y="431546"/>
                  </a:lnTo>
                  <a:lnTo>
                    <a:pt x="228663" y="430276"/>
                  </a:lnTo>
                  <a:lnTo>
                    <a:pt x="229019" y="430276"/>
                  </a:lnTo>
                  <a:lnTo>
                    <a:pt x="227571" y="429006"/>
                  </a:lnTo>
                  <a:lnTo>
                    <a:pt x="226872" y="427736"/>
                  </a:lnTo>
                  <a:lnTo>
                    <a:pt x="226047" y="429006"/>
                  </a:lnTo>
                  <a:lnTo>
                    <a:pt x="224561" y="429006"/>
                  </a:lnTo>
                  <a:lnTo>
                    <a:pt x="224637" y="430276"/>
                  </a:lnTo>
                  <a:lnTo>
                    <a:pt x="223558" y="429006"/>
                  </a:lnTo>
                  <a:lnTo>
                    <a:pt x="222567" y="429006"/>
                  </a:lnTo>
                  <a:lnTo>
                    <a:pt x="221996" y="427736"/>
                  </a:lnTo>
                  <a:lnTo>
                    <a:pt x="222338" y="427736"/>
                  </a:lnTo>
                  <a:lnTo>
                    <a:pt x="221246" y="426466"/>
                  </a:lnTo>
                  <a:lnTo>
                    <a:pt x="221589" y="426466"/>
                  </a:lnTo>
                  <a:lnTo>
                    <a:pt x="220205" y="425196"/>
                  </a:lnTo>
                  <a:lnTo>
                    <a:pt x="218668" y="425196"/>
                  </a:lnTo>
                  <a:lnTo>
                    <a:pt x="218287" y="423926"/>
                  </a:lnTo>
                  <a:lnTo>
                    <a:pt x="218528" y="423926"/>
                  </a:lnTo>
                  <a:lnTo>
                    <a:pt x="218059" y="422656"/>
                  </a:lnTo>
                  <a:lnTo>
                    <a:pt x="217271" y="421386"/>
                  </a:lnTo>
                  <a:lnTo>
                    <a:pt x="216255" y="421386"/>
                  </a:lnTo>
                  <a:lnTo>
                    <a:pt x="214909" y="420116"/>
                  </a:lnTo>
                  <a:lnTo>
                    <a:pt x="213410" y="420116"/>
                  </a:lnTo>
                  <a:lnTo>
                    <a:pt x="213969" y="418846"/>
                  </a:lnTo>
                  <a:lnTo>
                    <a:pt x="211607" y="418846"/>
                  </a:lnTo>
                  <a:lnTo>
                    <a:pt x="212293" y="417576"/>
                  </a:lnTo>
                  <a:lnTo>
                    <a:pt x="212077" y="416306"/>
                  </a:lnTo>
                  <a:lnTo>
                    <a:pt x="211582" y="417576"/>
                  </a:lnTo>
                  <a:lnTo>
                    <a:pt x="210083" y="415036"/>
                  </a:lnTo>
                  <a:lnTo>
                    <a:pt x="210413" y="415036"/>
                  </a:lnTo>
                  <a:lnTo>
                    <a:pt x="210921" y="413766"/>
                  </a:lnTo>
                  <a:lnTo>
                    <a:pt x="209677" y="415036"/>
                  </a:lnTo>
                  <a:lnTo>
                    <a:pt x="210540" y="413766"/>
                  </a:lnTo>
                  <a:lnTo>
                    <a:pt x="209270" y="412496"/>
                  </a:lnTo>
                  <a:lnTo>
                    <a:pt x="208546" y="412496"/>
                  </a:lnTo>
                  <a:lnTo>
                    <a:pt x="207505" y="413766"/>
                  </a:lnTo>
                  <a:lnTo>
                    <a:pt x="207352" y="413766"/>
                  </a:lnTo>
                  <a:lnTo>
                    <a:pt x="205955" y="412496"/>
                  </a:lnTo>
                  <a:lnTo>
                    <a:pt x="205816" y="412496"/>
                  </a:lnTo>
                  <a:lnTo>
                    <a:pt x="205778" y="411226"/>
                  </a:lnTo>
                  <a:lnTo>
                    <a:pt x="203746" y="411226"/>
                  </a:lnTo>
                  <a:lnTo>
                    <a:pt x="204901" y="409956"/>
                  </a:lnTo>
                  <a:lnTo>
                    <a:pt x="206019" y="409956"/>
                  </a:lnTo>
                  <a:lnTo>
                    <a:pt x="206463" y="409956"/>
                  </a:lnTo>
                  <a:lnTo>
                    <a:pt x="205130" y="408686"/>
                  </a:lnTo>
                  <a:lnTo>
                    <a:pt x="206463" y="409956"/>
                  </a:lnTo>
                  <a:lnTo>
                    <a:pt x="206667" y="409956"/>
                  </a:lnTo>
                  <a:lnTo>
                    <a:pt x="206514" y="409829"/>
                  </a:lnTo>
                  <a:lnTo>
                    <a:pt x="206959" y="408686"/>
                  </a:lnTo>
                  <a:lnTo>
                    <a:pt x="207975" y="406146"/>
                  </a:lnTo>
                  <a:lnTo>
                    <a:pt x="208572" y="404876"/>
                  </a:lnTo>
                  <a:lnTo>
                    <a:pt x="211670" y="404876"/>
                  </a:lnTo>
                  <a:lnTo>
                    <a:pt x="213360" y="402336"/>
                  </a:lnTo>
                  <a:lnTo>
                    <a:pt x="214795" y="401066"/>
                  </a:lnTo>
                  <a:lnTo>
                    <a:pt x="219049" y="393522"/>
                  </a:lnTo>
                  <a:lnTo>
                    <a:pt x="220205" y="393522"/>
                  </a:lnTo>
                  <a:lnTo>
                    <a:pt x="220776" y="392176"/>
                  </a:lnTo>
                  <a:lnTo>
                    <a:pt x="220980" y="393522"/>
                  </a:lnTo>
                  <a:lnTo>
                    <a:pt x="221234" y="392176"/>
                  </a:lnTo>
                  <a:lnTo>
                    <a:pt x="221284" y="393522"/>
                  </a:lnTo>
                  <a:lnTo>
                    <a:pt x="222135" y="393522"/>
                  </a:lnTo>
                  <a:lnTo>
                    <a:pt x="222694" y="394716"/>
                  </a:lnTo>
                  <a:lnTo>
                    <a:pt x="223240" y="394716"/>
                  </a:lnTo>
                  <a:lnTo>
                    <a:pt x="223583" y="395986"/>
                  </a:lnTo>
                  <a:lnTo>
                    <a:pt x="225158" y="395986"/>
                  </a:lnTo>
                  <a:lnTo>
                    <a:pt x="226491" y="397256"/>
                  </a:lnTo>
                  <a:lnTo>
                    <a:pt x="225577" y="397256"/>
                  </a:lnTo>
                  <a:lnTo>
                    <a:pt x="224866" y="398526"/>
                  </a:lnTo>
                  <a:lnTo>
                    <a:pt x="227457" y="398526"/>
                  </a:lnTo>
                  <a:lnTo>
                    <a:pt x="227482" y="399897"/>
                  </a:lnTo>
                  <a:lnTo>
                    <a:pt x="227850" y="398526"/>
                  </a:lnTo>
                  <a:lnTo>
                    <a:pt x="228777" y="399897"/>
                  </a:lnTo>
                  <a:lnTo>
                    <a:pt x="234111" y="401066"/>
                  </a:lnTo>
                  <a:lnTo>
                    <a:pt x="233984" y="403606"/>
                  </a:lnTo>
                  <a:lnTo>
                    <a:pt x="233870" y="406146"/>
                  </a:lnTo>
                  <a:lnTo>
                    <a:pt x="239268" y="407416"/>
                  </a:lnTo>
                  <a:lnTo>
                    <a:pt x="237998" y="408686"/>
                  </a:lnTo>
                  <a:lnTo>
                    <a:pt x="240461" y="407416"/>
                  </a:lnTo>
                  <a:lnTo>
                    <a:pt x="239687" y="408686"/>
                  </a:lnTo>
                  <a:lnTo>
                    <a:pt x="239674" y="411226"/>
                  </a:lnTo>
                  <a:lnTo>
                    <a:pt x="241769" y="409956"/>
                  </a:lnTo>
                  <a:lnTo>
                    <a:pt x="242874" y="411226"/>
                  </a:lnTo>
                  <a:lnTo>
                    <a:pt x="243687" y="411226"/>
                  </a:lnTo>
                  <a:lnTo>
                    <a:pt x="244157" y="412496"/>
                  </a:lnTo>
                  <a:lnTo>
                    <a:pt x="244665" y="412496"/>
                  </a:lnTo>
                  <a:lnTo>
                    <a:pt x="245325" y="413766"/>
                  </a:lnTo>
                  <a:lnTo>
                    <a:pt x="245986" y="413766"/>
                  </a:lnTo>
                  <a:lnTo>
                    <a:pt x="246684" y="415036"/>
                  </a:lnTo>
                  <a:lnTo>
                    <a:pt x="249821" y="417576"/>
                  </a:lnTo>
                  <a:lnTo>
                    <a:pt x="254177" y="420116"/>
                  </a:lnTo>
                  <a:lnTo>
                    <a:pt x="257505" y="423926"/>
                  </a:lnTo>
                  <a:lnTo>
                    <a:pt x="258572" y="425196"/>
                  </a:lnTo>
                  <a:lnTo>
                    <a:pt x="260273" y="425196"/>
                  </a:lnTo>
                  <a:lnTo>
                    <a:pt x="261112" y="427736"/>
                  </a:lnTo>
                  <a:lnTo>
                    <a:pt x="264248" y="427736"/>
                  </a:lnTo>
                  <a:lnTo>
                    <a:pt x="264528" y="429006"/>
                  </a:lnTo>
                  <a:lnTo>
                    <a:pt x="264807" y="429006"/>
                  </a:lnTo>
                  <a:lnTo>
                    <a:pt x="264769" y="429628"/>
                  </a:lnTo>
                  <a:lnTo>
                    <a:pt x="264541" y="429006"/>
                  </a:lnTo>
                  <a:lnTo>
                    <a:pt x="264744" y="430276"/>
                  </a:lnTo>
                  <a:lnTo>
                    <a:pt x="265023" y="430276"/>
                  </a:lnTo>
                  <a:lnTo>
                    <a:pt x="266268" y="430276"/>
                  </a:lnTo>
                  <a:lnTo>
                    <a:pt x="267728" y="431546"/>
                  </a:lnTo>
                  <a:lnTo>
                    <a:pt x="268516" y="431546"/>
                  </a:lnTo>
                  <a:lnTo>
                    <a:pt x="268554" y="432816"/>
                  </a:lnTo>
                  <a:lnTo>
                    <a:pt x="270370" y="432816"/>
                  </a:lnTo>
                  <a:lnTo>
                    <a:pt x="271475" y="434086"/>
                  </a:lnTo>
                  <a:lnTo>
                    <a:pt x="272237" y="434086"/>
                  </a:lnTo>
                  <a:lnTo>
                    <a:pt x="272338" y="435356"/>
                  </a:lnTo>
                  <a:lnTo>
                    <a:pt x="272135" y="435356"/>
                  </a:lnTo>
                  <a:lnTo>
                    <a:pt x="272770" y="436626"/>
                  </a:lnTo>
                  <a:lnTo>
                    <a:pt x="274726" y="437896"/>
                  </a:lnTo>
                  <a:lnTo>
                    <a:pt x="275526" y="437896"/>
                  </a:lnTo>
                  <a:lnTo>
                    <a:pt x="276364" y="439166"/>
                  </a:lnTo>
                  <a:lnTo>
                    <a:pt x="279946" y="441706"/>
                  </a:lnTo>
                  <a:lnTo>
                    <a:pt x="282879" y="444246"/>
                  </a:lnTo>
                  <a:lnTo>
                    <a:pt x="285699" y="446900"/>
                  </a:lnTo>
                  <a:lnTo>
                    <a:pt x="285877" y="446900"/>
                  </a:lnTo>
                  <a:lnTo>
                    <a:pt x="285877" y="430530"/>
                  </a:lnTo>
                  <a:lnTo>
                    <a:pt x="285584" y="430276"/>
                  </a:lnTo>
                  <a:lnTo>
                    <a:pt x="285534" y="429006"/>
                  </a:lnTo>
                  <a:lnTo>
                    <a:pt x="279565" y="425196"/>
                  </a:lnTo>
                  <a:lnTo>
                    <a:pt x="278485" y="423926"/>
                  </a:lnTo>
                  <a:lnTo>
                    <a:pt x="277431" y="422656"/>
                  </a:lnTo>
                  <a:lnTo>
                    <a:pt x="278803" y="422656"/>
                  </a:lnTo>
                  <a:lnTo>
                    <a:pt x="280073" y="421386"/>
                  </a:lnTo>
                  <a:lnTo>
                    <a:pt x="280377" y="421386"/>
                  </a:lnTo>
                  <a:lnTo>
                    <a:pt x="278485" y="423926"/>
                  </a:lnTo>
                  <a:lnTo>
                    <a:pt x="280835" y="421386"/>
                  </a:lnTo>
                  <a:lnTo>
                    <a:pt x="281012" y="421386"/>
                  </a:lnTo>
                  <a:lnTo>
                    <a:pt x="281152" y="421424"/>
                  </a:lnTo>
                  <a:lnTo>
                    <a:pt x="281355" y="421093"/>
                  </a:lnTo>
                  <a:lnTo>
                    <a:pt x="282486" y="420116"/>
                  </a:lnTo>
                  <a:lnTo>
                    <a:pt x="283273" y="420116"/>
                  </a:lnTo>
                  <a:lnTo>
                    <a:pt x="283552" y="419176"/>
                  </a:lnTo>
                  <a:lnTo>
                    <a:pt x="283603" y="418998"/>
                  </a:lnTo>
                  <a:lnTo>
                    <a:pt x="283654" y="418846"/>
                  </a:lnTo>
                  <a:lnTo>
                    <a:pt x="284086" y="418846"/>
                  </a:lnTo>
                  <a:lnTo>
                    <a:pt x="285521" y="417576"/>
                  </a:lnTo>
                  <a:lnTo>
                    <a:pt x="285978" y="417576"/>
                  </a:lnTo>
                  <a:lnTo>
                    <a:pt x="286080" y="416306"/>
                  </a:lnTo>
                  <a:lnTo>
                    <a:pt x="293585" y="411226"/>
                  </a:lnTo>
                  <a:lnTo>
                    <a:pt x="294868" y="409956"/>
                  </a:lnTo>
                  <a:lnTo>
                    <a:pt x="296697" y="408686"/>
                  </a:lnTo>
                  <a:lnTo>
                    <a:pt x="297573" y="406146"/>
                  </a:lnTo>
                  <a:lnTo>
                    <a:pt x="299440" y="404876"/>
                  </a:lnTo>
                  <a:lnTo>
                    <a:pt x="302107" y="402336"/>
                  </a:lnTo>
                  <a:lnTo>
                    <a:pt x="301345" y="404876"/>
                  </a:lnTo>
                  <a:lnTo>
                    <a:pt x="302996" y="403606"/>
                  </a:lnTo>
                  <a:lnTo>
                    <a:pt x="304495" y="401535"/>
                  </a:lnTo>
                  <a:lnTo>
                    <a:pt x="304342" y="401535"/>
                  </a:lnTo>
                  <a:lnTo>
                    <a:pt x="302158" y="403606"/>
                  </a:lnTo>
                  <a:lnTo>
                    <a:pt x="302768" y="402336"/>
                  </a:lnTo>
                  <a:lnTo>
                    <a:pt x="304342" y="401535"/>
                  </a:lnTo>
                  <a:lnTo>
                    <a:pt x="304850" y="401066"/>
                  </a:lnTo>
                  <a:lnTo>
                    <a:pt x="304736" y="401205"/>
                  </a:lnTo>
                  <a:lnTo>
                    <a:pt x="304342" y="401535"/>
                  </a:lnTo>
                  <a:lnTo>
                    <a:pt x="304584" y="401421"/>
                  </a:lnTo>
                  <a:lnTo>
                    <a:pt x="304990" y="401205"/>
                  </a:lnTo>
                  <a:lnTo>
                    <a:pt x="305092" y="401066"/>
                  </a:lnTo>
                  <a:lnTo>
                    <a:pt x="305282" y="401066"/>
                  </a:lnTo>
                  <a:lnTo>
                    <a:pt x="305054" y="401332"/>
                  </a:lnTo>
                  <a:lnTo>
                    <a:pt x="304749" y="401739"/>
                  </a:lnTo>
                  <a:lnTo>
                    <a:pt x="304596" y="402094"/>
                  </a:lnTo>
                  <a:lnTo>
                    <a:pt x="305752" y="400977"/>
                  </a:lnTo>
                  <a:lnTo>
                    <a:pt x="310565" y="397256"/>
                  </a:lnTo>
                  <a:lnTo>
                    <a:pt x="310197" y="395986"/>
                  </a:lnTo>
                  <a:lnTo>
                    <a:pt x="295795" y="395986"/>
                  </a:lnTo>
                  <a:lnTo>
                    <a:pt x="294881" y="395986"/>
                  </a:lnTo>
                  <a:lnTo>
                    <a:pt x="296392" y="398526"/>
                  </a:lnTo>
                  <a:lnTo>
                    <a:pt x="284441" y="406146"/>
                  </a:lnTo>
                  <a:lnTo>
                    <a:pt x="284543" y="406933"/>
                  </a:lnTo>
                  <a:lnTo>
                    <a:pt x="285877" y="406146"/>
                  </a:lnTo>
                  <a:lnTo>
                    <a:pt x="285153" y="407416"/>
                  </a:lnTo>
                  <a:lnTo>
                    <a:pt x="284746" y="408686"/>
                  </a:lnTo>
                  <a:lnTo>
                    <a:pt x="283654" y="409829"/>
                  </a:lnTo>
                  <a:lnTo>
                    <a:pt x="283540" y="409956"/>
                  </a:lnTo>
                  <a:lnTo>
                    <a:pt x="282740" y="409956"/>
                  </a:lnTo>
                  <a:lnTo>
                    <a:pt x="279781" y="413766"/>
                  </a:lnTo>
                  <a:lnTo>
                    <a:pt x="278269" y="415036"/>
                  </a:lnTo>
                  <a:lnTo>
                    <a:pt x="277634" y="416306"/>
                  </a:lnTo>
                  <a:lnTo>
                    <a:pt x="279260" y="416306"/>
                  </a:lnTo>
                  <a:lnTo>
                    <a:pt x="276059" y="418846"/>
                  </a:lnTo>
                  <a:lnTo>
                    <a:pt x="277850" y="418846"/>
                  </a:lnTo>
                  <a:lnTo>
                    <a:pt x="275907" y="419823"/>
                  </a:lnTo>
                  <a:lnTo>
                    <a:pt x="275907" y="420116"/>
                  </a:lnTo>
                  <a:lnTo>
                    <a:pt x="275018" y="421386"/>
                  </a:lnTo>
                  <a:lnTo>
                    <a:pt x="275818" y="420116"/>
                  </a:lnTo>
                  <a:lnTo>
                    <a:pt x="275907" y="419823"/>
                  </a:lnTo>
                  <a:lnTo>
                    <a:pt x="275310" y="420116"/>
                  </a:lnTo>
                  <a:lnTo>
                    <a:pt x="274713" y="420116"/>
                  </a:lnTo>
                  <a:lnTo>
                    <a:pt x="269748" y="415036"/>
                  </a:lnTo>
                  <a:lnTo>
                    <a:pt x="263931" y="409956"/>
                  </a:lnTo>
                  <a:lnTo>
                    <a:pt x="261023" y="407416"/>
                  </a:lnTo>
                  <a:lnTo>
                    <a:pt x="256667" y="403606"/>
                  </a:lnTo>
                  <a:lnTo>
                    <a:pt x="252209" y="398526"/>
                  </a:lnTo>
                  <a:lnTo>
                    <a:pt x="246964" y="394716"/>
                  </a:lnTo>
                  <a:lnTo>
                    <a:pt x="247027" y="393522"/>
                  </a:lnTo>
                  <a:lnTo>
                    <a:pt x="248170" y="392176"/>
                  </a:lnTo>
                  <a:lnTo>
                    <a:pt x="254977" y="384581"/>
                  </a:lnTo>
                  <a:lnTo>
                    <a:pt x="264121" y="374396"/>
                  </a:lnTo>
                  <a:lnTo>
                    <a:pt x="265214" y="370586"/>
                  </a:lnTo>
                  <a:lnTo>
                    <a:pt x="268427" y="368046"/>
                  </a:lnTo>
                  <a:lnTo>
                    <a:pt x="250164" y="368046"/>
                  </a:lnTo>
                  <a:lnTo>
                    <a:pt x="249923" y="368046"/>
                  </a:lnTo>
                  <a:lnTo>
                    <a:pt x="249745" y="369341"/>
                  </a:lnTo>
                  <a:lnTo>
                    <a:pt x="249529" y="370586"/>
                  </a:lnTo>
                  <a:lnTo>
                    <a:pt x="249720" y="369341"/>
                  </a:lnTo>
                  <a:lnTo>
                    <a:pt x="246456" y="371856"/>
                  </a:lnTo>
                  <a:lnTo>
                    <a:pt x="235356" y="384556"/>
                  </a:lnTo>
                  <a:lnTo>
                    <a:pt x="222199" y="373126"/>
                  </a:lnTo>
                  <a:lnTo>
                    <a:pt x="221792" y="373126"/>
                  </a:lnTo>
                  <a:lnTo>
                    <a:pt x="222072" y="371856"/>
                  </a:lnTo>
                  <a:lnTo>
                    <a:pt x="226187" y="368046"/>
                  </a:lnTo>
                  <a:lnTo>
                    <a:pt x="226707" y="366776"/>
                  </a:lnTo>
                  <a:lnTo>
                    <a:pt x="208356" y="366776"/>
                  </a:lnTo>
                  <a:lnTo>
                    <a:pt x="206971" y="366776"/>
                  </a:lnTo>
                  <a:lnTo>
                    <a:pt x="205549" y="370586"/>
                  </a:lnTo>
                  <a:lnTo>
                    <a:pt x="205587" y="371856"/>
                  </a:lnTo>
                  <a:lnTo>
                    <a:pt x="205701" y="376936"/>
                  </a:lnTo>
                  <a:lnTo>
                    <a:pt x="207149" y="379476"/>
                  </a:lnTo>
                  <a:lnTo>
                    <a:pt x="209715" y="382016"/>
                  </a:lnTo>
                  <a:lnTo>
                    <a:pt x="209575" y="382016"/>
                  </a:lnTo>
                  <a:lnTo>
                    <a:pt x="204431" y="388366"/>
                  </a:lnTo>
                  <a:lnTo>
                    <a:pt x="201256" y="392176"/>
                  </a:lnTo>
                  <a:lnTo>
                    <a:pt x="197980" y="394716"/>
                  </a:lnTo>
                  <a:lnTo>
                    <a:pt x="196697" y="394716"/>
                  </a:lnTo>
                  <a:lnTo>
                    <a:pt x="194919" y="397256"/>
                  </a:lnTo>
                  <a:lnTo>
                    <a:pt x="193548" y="398526"/>
                  </a:lnTo>
                  <a:lnTo>
                    <a:pt x="192481" y="399897"/>
                  </a:lnTo>
                  <a:lnTo>
                    <a:pt x="191452" y="401066"/>
                  </a:lnTo>
                  <a:lnTo>
                    <a:pt x="188455" y="411226"/>
                  </a:lnTo>
                  <a:lnTo>
                    <a:pt x="189064" y="413766"/>
                  </a:lnTo>
                  <a:lnTo>
                    <a:pt x="190677" y="417576"/>
                  </a:lnTo>
                  <a:lnTo>
                    <a:pt x="191287" y="417576"/>
                  </a:lnTo>
                  <a:lnTo>
                    <a:pt x="191731" y="418846"/>
                  </a:lnTo>
                  <a:lnTo>
                    <a:pt x="190614" y="418846"/>
                  </a:lnTo>
                  <a:lnTo>
                    <a:pt x="192024" y="421386"/>
                  </a:lnTo>
                  <a:lnTo>
                    <a:pt x="191338" y="422656"/>
                  </a:lnTo>
                  <a:lnTo>
                    <a:pt x="189661" y="422656"/>
                  </a:lnTo>
                  <a:lnTo>
                    <a:pt x="188810" y="423926"/>
                  </a:lnTo>
                  <a:lnTo>
                    <a:pt x="188595" y="425196"/>
                  </a:lnTo>
                  <a:lnTo>
                    <a:pt x="188569" y="427736"/>
                  </a:lnTo>
                  <a:lnTo>
                    <a:pt x="188150" y="429006"/>
                  </a:lnTo>
                  <a:lnTo>
                    <a:pt x="187299" y="430276"/>
                  </a:lnTo>
                  <a:lnTo>
                    <a:pt x="185953" y="430276"/>
                  </a:lnTo>
                  <a:lnTo>
                    <a:pt x="186004" y="431546"/>
                  </a:lnTo>
                  <a:lnTo>
                    <a:pt x="185407" y="431546"/>
                  </a:lnTo>
                  <a:lnTo>
                    <a:pt x="185102" y="430276"/>
                  </a:lnTo>
                  <a:lnTo>
                    <a:pt x="184124" y="431546"/>
                  </a:lnTo>
                  <a:lnTo>
                    <a:pt x="184531" y="431546"/>
                  </a:lnTo>
                  <a:lnTo>
                    <a:pt x="184873" y="431901"/>
                  </a:lnTo>
                  <a:lnTo>
                    <a:pt x="184734" y="431698"/>
                  </a:lnTo>
                  <a:lnTo>
                    <a:pt x="184594" y="431584"/>
                  </a:lnTo>
                  <a:lnTo>
                    <a:pt x="185254" y="431546"/>
                  </a:lnTo>
                  <a:lnTo>
                    <a:pt x="184899" y="432816"/>
                  </a:lnTo>
                  <a:lnTo>
                    <a:pt x="185674" y="432816"/>
                  </a:lnTo>
                  <a:lnTo>
                    <a:pt x="186918" y="434086"/>
                  </a:lnTo>
                  <a:lnTo>
                    <a:pt x="187312" y="434086"/>
                  </a:lnTo>
                  <a:lnTo>
                    <a:pt x="187439" y="435356"/>
                  </a:lnTo>
                  <a:lnTo>
                    <a:pt x="187274" y="436626"/>
                  </a:lnTo>
                  <a:lnTo>
                    <a:pt x="186004" y="436626"/>
                  </a:lnTo>
                  <a:lnTo>
                    <a:pt x="185788" y="437896"/>
                  </a:lnTo>
                  <a:lnTo>
                    <a:pt x="185204" y="437896"/>
                  </a:lnTo>
                  <a:lnTo>
                    <a:pt x="185000" y="439166"/>
                  </a:lnTo>
                  <a:lnTo>
                    <a:pt x="184645" y="441706"/>
                  </a:lnTo>
                  <a:lnTo>
                    <a:pt x="183781" y="441706"/>
                  </a:lnTo>
                  <a:lnTo>
                    <a:pt x="182029" y="444246"/>
                  </a:lnTo>
                  <a:lnTo>
                    <a:pt x="182676" y="445516"/>
                  </a:lnTo>
                  <a:lnTo>
                    <a:pt x="181889" y="448056"/>
                  </a:lnTo>
                  <a:lnTo>
                    <a:pt x="182270" y="448056"/>
                  </a:lnTo>
                  <a:lnTo>
                    <a:pt x="181584" y="449326"/>
                  </a:lnTo>
                  <a:lnTo>
                    <a:pt x="180771" y="449326"/>
                  </a:lnTo>
                  <a:lnTo>
                    <a:pt x="181495" y="450596"/>
                  </a:lnTo>
                  <a:lnTo>
                    <a:pt x="180670" y="450596"/>
                  </a:lnTo>
                  <a:lnTo>
                    <a:pt x="180035" y="451866"/>
                  </a:lnTo>
                  <a:lnTo>
                    <a:pt x="179235" y="453136"/>
                  </a:lnTo>
                  <a:lnTo>
                    <a:pt x="178447" y="451866"/>
                  </a:lnTo>
                  <a:lnTo>
                    <a:pt x="177977" y="451866"/>
                  </a:lnTo>
                  <a:lnTo>
                    <a:pt x="178473" y="453136"/>
                  </a:lnTo>
                  <a:lnTo>
                    <a:pt x="177507" y="453136"/>
                  </a:lnTo>
                  <a:lnTo>
                    <a:pt x="178333" y="454406"/>
                  </a:lnTo>
                  <a:lnTo>
                    <a:pt x="177101" y="453136"/>
                  </a:lnTo>
                  <a:lnTo>
                    <a:pt x="177279" y="454406"/>
                  </a:lnTo>
                  <a:lnTo>
                    <a:pt x="176517" y="454406"/>
                  </a:lnTo>
                  <a:lnTo>
                    <a:pt x="177076" y="456946"/>
                  </a:lnTo>
                  <a:lnTo>
                    <a:pt x="176974" y="455676"/>
                  </a:lnTo>
                  <a:lnTo>
                    <a:pt x="178358" y="456946"/>
                  </a:lnTo>
                  <a:lnTo>
                    <a:pt x="177076" y="456946"/>
                  </a:lnTo>
                  <a:lnTo>
                    <a:pt x="176110" y="456946"/>
                  </a:lnTo>
                  <a:lnTo>
                    <a:pt x="174307" y="454545"/>
                  </a:lnTo>
                  <a:lnTo>
                    <a:pt x="174205" y="454406"/>
                  </a:lnTo>
                  <a:lnTo>
                    <a:pt x="172389" y="456946"/>
                  </a:lnTo>
                  <a:lnTo>
                    <a:pt x="167627" y="456946"/>
                  </a:lnTo>
                  <a:lnTo>
                    <a:pt x="165760" y="458216"/>
                  </a:lnTo>
                  <a:lnTo>
                    <a:pt x="167322" y="456946"/>
                  </a:lnTo>
                  <a:lnTo>
                    <a:pt x="154876" y="456946"/>
                  </a:lnTo>
                  <a:lnTo>
                    <a:pt x="141693" y="459486"/>
                  </a:lnTo>
                  <a:lnTo>
                    <a:pt x="139992" y="459486"/>
                  </a:lnTo>
                  <a:lnTo>
                    <a:pt x="137464" y="460756"/>
                  </a:lnTo>
                  <a:lnTo>
                    <a:pt x="133908" y="460756"/>
                  </a:lnTo>
                  <a:lnTo>
                    <a:pt x="132486" y="462026"/>
                  </a:lnTo>
                  <a:lnTo>
                    <a:pt x="131902" y="463296"/>
                  </a:lnTo>
                  <a:lnTo>
                    <a:pt x="127279" y="463296"/>
                  </a:lnTo>
                  <a:lnTo>
                    <a:pt x="126009" y="465836"/>
                  </a:lnTo>
                  <a:lnTo>
                    <a:pt x="123418" y="465836"/>
                  </a:lnTo>
                  <a:lnTo>
                    <a:pt x="122085" y="464566"/>
                  </a:lnTo>
                  <a:lnTo>
                    <a:pt x="118351" y="468376"/>
                  </a:lnTo>
                  <a:lnTo>
                    <a:pt x="189623" y="468376"/>
                  </a:lnTo>
                  <a:lnTo>
                    <a:pt x="190068" y="465836"/>
                  </a:lnTo>
                  <a:lnTo>
                    <a:pt x="190284" y="465836"/>
                  </a:lnTo>
                  <a:lnTo>
                    <a:pt x="190220" y="464566"/>
                  </a:lnTo>
                  <a:lnTo>
                    <a:pt x="192125" y="460756"/>
                  </a:lnTo>
                  <a:lnTo>
                    <a:pt x="193357" y="459486"/>
                  </a:lnTo>
                  <a:lnTo>
                    <a:pt x="193776" y="458216"/>
                  </a:lnTo>
                  <a:lnTo>
                    <a:pt x="194640" y="455676"/>
                  </a:lnTo>
                  <a:lnTo>
                    <a:pt x="195922" y="451866"/>
                  </a:lnTo>
                  <a:lnTo>
                    <a:pt x="197942" y="445516"/>
                  </a:lnTo>
                  <a:lnTo>
                    <a:pt x="200101" y="439166"/>
                  </a:lnTo>
                  <a:lnTo>
                    <a:pt x="201752" y="434086"/>
                  </a:lnTo>
                  <a:lnTo>
                    <a:pt x="202717" y="430276"/>
                  </a:lnTo>
                  <a:lnTo>
                    <a:pt x="203784" y="430276"/>
                  </a:lnTo>
                  <a:lnTo>
                    <a:pt x="204114" y="431546"/>
                  </a:lnTo>
                  <a:lnTo>
                    <a:pt x="204711" y="431546"/>
                  </a:lnTo>
                  <a:lnTo>
                    <a:pt x="206921" y="432816"/>
                  </a:lnTo>
                  <a:lnTo>
                    <a:pt x="208381" y="434086"/>
                  </a:lnTo>
                  <a:lnTo>
                    <a:pt x="209778" y="435356"/>
                  </a:lnTo>
                  <a:lnTo>
                    <a:pt x="211023" y="437896"/>
                  </a:lnTo>
                  <a:lnTo>
                    <a:pt x="211467" y="439166"/>
                  </a:lnTo>
                  <a:lnTo>
                    <a:pt x="223786" y="449326"/>
                  </a:lnTo>
                  <a:lnTo>
                    <a:pt x="225132" y="449326"/>
                  </a:lnTo>
                  <a:lnTo>
                    <a:pt x="224637" y="448056"/>
                  </a:lnTo>
                  <a:lnTo>
                    <a:pt x="226834" y="449326"/>
                  </a:lnTo>
                  <a:lnTo>
                    <a:pt x="229006" y="451866"/>
                  </a:lnTo>
                  <a:lnTo>
                    <a:pt x="231089" y="454406"/>
                  </a:lnTo>
                  <a:lnTo>
                    <a:pt x="234010" y="458216"/>
                  </a:lnTo>
                  <a:lnTo>
                    <a:pt x="238721" y="460756"/>
                  </a:lnTo>
                  <a:lnTo>
                    <a:pt x="242938" y="464566"/>
                  </a:lnTo>
                  <a:lnTo>
                    <a:pt x="237667" y="468376"/>
                  </a:lnTo>
                  <a:lnTo>
                    <a:pt x="230428" y="470319"/>
                  </a:lnTo>
                  <a:lnTo>
                    <a:pt x="230428" y="487133"/>
                  </a:lnTo>
                  <a:lnTo>
                    <a:pt x="230149" y="487426"/>
                  </a:lnTo>
                  <a:lnTo>
                    <a:pt x="229781" y="487426"/>
                  </a:lnTo>
                  <a:lnTo>
                    <a:pt x="230428" y="487133"/>
                  </a:lnTo>
                  <a:lnTo>
                    <a:pt x="230428" y="470319"/>
                  </a:lnTo>
                  <a:lnTo>
                    <a:pt x="228193" y="470916"/>
                  </a:lnTo>
                  <a:lnTo>
                    <a:pt x="207098" y="482346"/>
                  </a:lnTo>
                  <a:lnTo>
                    <a:pt x="206082" y="483616"/>
                  </a:lnTo>
                  <a:lnTo>
                    <a:pt x="201002" y="484886"/>
                  </a:lnTo>
                  <a:lnTo>
                    <a:pt x="196646" y="488696"/>
                  </a:lnTo>
                  <a:lnTo>
                    <a:pt x="191490" y="489966"/>
                  </a:lnTo>
                  <a:lnTo>
                    <a:pt x="191833" y="491236"/>
                  </a:lnTo>
                  <a:lnTo>
                    <a:pt x="190017" y="491236"/>
                  </a:lnTo>
                  <a:lnTo>
                    <a:pt x="184683" y="493776"/>
                  </a:lnTo>
                  <a:lnTo>
                    <a:pt x="184353" y="495046"/>
                  </a:lnTo>
                  <a:lnTo>
                    <a:pt x="183667" y="495046"/>
                  </a:lnTo>
                  <a:lnTo>
                    <a:pt x="183032" y="493776"/>
                  </a:lnTo>
                  <a:lnTo>
                    <a:pt x="181394" y="492506"/>
                  </a:lnTo>
                  <a:lnTo>
                    <a:pt x="180289" y="492506"/>
                  </a:lnTo>
                  <a:lnTo>
                    <a:pt x="180695" y="491236"/>
                  </a:lnTo>
                  <a:lnTo>
                    <a:pt x="183134" y="486156"/>
                  </a:lnTo>
                  <a:lnTo>
                    <a:pt x="183781" y="483616"/>
                  </a:lnTo>
                  <a:lnTo>
                    <a:pt x="184772" y="483616"/>
                  </a:lnTo>
                  <a:lnTo>
                    <a:pt x="185610" y="479806"/>
                  </a:lnTo>
                  <a:lnTo>
                    <a:pt x="186550" y="479806"/>
                  </a:lnTo>
                  <a:lnTo>
                    <a:pt x="186639" y="477266"/>
                  </a:lnTo>
                  <a:lnTo>
                    <a:pt x="186740" y="474726"/>
                  </a:lnTo>
                  <a:lnTo>
                    <a:pt x="187210" y="473456"/>
                  </a:lnTo>
                  <a:lnTo>
                    <a:pt x="172326" y="473456"/>
                  </a:lnTo>
                  <a:lnTo>
                    <a:pt x="170446" y="473456"/>
                  </a:lnTo>
                  <a:lnTo>
                    <a:pt x="169951" y="474726"/>
                  </a:lnTo>
                  <a:lnTo>
                    <a:pt x="170929" y="477266"/>
                  </a:lnTo>
                  <a:lnTo>
                    <a:pt x="169100" y="479806"/>
                  </a:lnTo>
                  <a:lnTo>
                    <a:pt x="167424" y="479806"/>
                  </a:lnTo>
                  <a:lnTo>
                    <a:pt x="166789" y="483616"/>
                  </a:lnTo>
                  <a:lnTo>
                    <a:pt x="165950" y="484886"/>
                  </a:lnTo>
                  <a:lnTo>
                    <a:pt x="163715" y="491236"/>
                  </a:lnTo>
                  <a:lnTo>
                    <a:pt x="164350" y="497586"/>
                  </a:lnTo>
                  <a:lnTo>
                    <a:pt x="169849" y="502666"/>
                  </a:lnTo>
                  <a:lnTo>
                    <a:pt x="170383" y="502666"/>
                  </a:lnTo>
                  <a:lnTo>
                    <a:pt x="171157" y="503936"/>
                  </a:lnTo>
                  <a:lnTo>
                    <a:pt x="171500" y="503936"/>
                  </a:lnTo>
                  <a:lnTo>
                    <a:pt x="172300" y="505206"/>
                  </a:lnTo>
                  <a:lnTo>
                    <a:pt x="172745" y="505206"/>
                  </a:lnTo>
                  <a:lnTo>
                    <a:pt x="174091" y="506476"/>
                  </a:lnTo>
                  <a:lnTo>
                    <a:pt x="176364" y="507746"/>
                  </a:lnTo>
                  <a:lnTo>
                    <a:pt x="178777" y="509016"/>
                  </a:lnTo>
                  <a:lnTo>
                    <a:pt x="180949" y="510286"/>
                  </a:lnTo>
                  <a:lnTo>
                    <a:pt x="185699" y="510286"/>
                  </a:lnTo>
                  <a:lnTo>
                    <a:pt x="189445" y="509016"/>
                  </a:lnTo>
                  <a:lnTo>
                    <a:pt x="191871" y="507746"/>
                  </a:lnTo>
                  <a:lnTo>
                    <a:pt x="192874" y="507746"/>
                  </a:lnTo>
                  <a:lnTo>
                    <a:pt x="193268" y="506476"/>
                  </a:lnTo>
                  <a:lnTo>
                    <a:pt x="193802" y="506476"/>
                  </a:lnTo>
                  <a:lnTo>
                    <a:pt x="194894" y="505206"/>
                  </a:lnTo>
                  <a:lnTo>
                    <a:pt x="195122" y="506476"/>
                  </a:lnTo>
                  <a:lnTo>
                    <a:pt x="195465" y="506476"/>
                  </a:lnTo>
                  <a:lnTo>
                    <a:pt x="196837" y="505206"/>
                  </a:lnTo>
                  <a:lnTo>
                    <a:pt x="197916" y="505206"/>
                  </a:lnTo>
                  <a:lnTo>
                    <a:pt x="197065" y="503936"/>
                  </a:lnTo>
                  <a:lnTo>
                    <a:pt x="198107" y="503936"/>
                  </a:lnTo>
                  <a:lnTo>
                    <a:pt x="202260" y="500126"/>
                  </a:lnTo>
                  <a:lnTo>
                    <a:pt x="206095" y="501396"/>
                  </a:lnTo>
                  <a:lnTo>
                    <a:pt x="207403" y="500126"/>
                  </a:lnTo>
                  <a:lnTo>
                    <a:pt x="210019" y="497586"/>
                  </a:lnTo>
                  <a:lnTo>
                    <a:pt x="209880" y="498906"/>
                  </a:lnTo>
                  <a:lnTo>
                    <a:pt x="210299" y="497586"/>
                  </a:lnTo>
                  <a:lnTo>
                    <a:pt x="210718" y="496316"/>
                  </a:lnTo>
                  <a:lnTo>
                    <a:pt x="211340" y="497586"/>
                  </a:lnTo>
                  <a:lnTo>
                    <a:pt x="213271" y="497586"/>
                  </a:lnTo>
                  <a:lnTo>
                    <a:pt x="213474" y="496316"/>
                  </a:lnTo>
                  <a:lnTo>
                    <a:pt x="214261" y="495046"/>
                  </a:lnTo>
                  <a:lnTo>
                    <a:pt x="216090" y="493776"/>
                  </a:lnTo>
                  <a:lnTo>
                    <a:pt x="215734" y="496316"/>
                  </a:lnTo>
                  <a:lnTo>
                    <a:pt x="216420" y="493776"/>
                  </a:lnTo>
                  <a:lnTo>
                    <a:pt x="216776" y="492506"/>
                  </a:lnTo>
                  <a:lnTo>
                    <a:pt x="216420" y="493776"/>
                  </a:lnTo>
                  <a:lnTo>
                    <a:pt x="221526" y="492506"/>
                  </a:lnTo>
                  <a:lnTo>
                    <a:pt x="226999" y="488696"/>
                  </a:lnTo>
                  <a:lnTo>
                    <a:pt x="229209" y="487680"/>
                  </a:lnTo>
                  <a:lnTo>
                    <a:pt x="230238" y="488696"/>
                  </a:lnTo>
                  <a:lnTo>
                    <a:pt x="230886" y="488696"/>
                  </a:lnTo>
                  <a:lnTo>
                    <a:pt x="236181" y="492506"/>
                  </a:lnTo>
                  <a:lnTo>
                    <a:pt x="241604" y="496316"/>
                  </a:lnTo>
                  <a:lnTo>
                    <a:pt x="242747" y="497586"/>
                  </a:lnTo>
                  <a:lnTo>
                    <a:pt x="247434" y="500126"/>
                  </a:lnTo>
                  <a:lnTo>
                    <a:pt x="248297" y="501396"/>
                  </a:lnTo>
                  <a:lnTo>
                    <a:pt x="251117" y="502666"/>
                  </a:lnTo>
                  <a:lnTo>
                    <a:pt x="253923" y="502666"/>
                  </a:lnTo>
                  <a:lnTo>
                    <a:pt x="264718" y="507746"/>
                  </a:lnTo>
                  <a:lnTo>
                    <a:pt x="270192" y="507746"/>
                  </a:lnTo>
                  <a:lnTo>
                    <a:pt x="274396" y="510286"/>
                  </a:lnTo>
                  <a:lnTo>
                    <a:pt x="278193" y="511632"/>
                  </a:lnTo>
                  <a:lnTo>
                    <a:pt x="293497" y="514096"/>
                  </a:lnTo>
                  <a:lnTo>
                    <a:pt x="316903" y="514096"/>
                  </a:lnTo>
                  <a:lnTo>
                    <a:pt x="324650" y="512826"/>
                  </a:lnTo>
                  <a:lnTo>
                    <a:pt x="332435" y="512826"/>
                  </a:lnTo>
                  <a:lnTo>
                    <a:pt x="339852" y="511632"/>
                  </a:lnTo>
                  <a:lnTo>
                    <a:pt x="340080" y="511632"/>
                  </a:lnTo>
                  <a:lnTo>
                    <a:pt x="355638" y="506476"/>
                  </a:lnTo>
                  <a:lnTo>
                    <a:pt x="363385" y="502666"/>
                  </a:lnTo>
                  <a:lnTo>
                    <a:pt x="367309" y="501396"/>
                  </a:lnTo>
                  <a:lnTo>
                    <a:pt x="371246" y="500126"/>
                  </a:lnTo>
                  <a:lnTo>
                    <a:pt x="373316" y="498906"/>
                  </a:lnTo>
                  <a:close/>
                </a:path>
                <a:path extrusionOk="0" h="638810" w="641985">
                  <a:moveTo>
                    <a:pt x="377952" y="496316"/>
                  </a:moveTo>
                  <a:lnTo>
                    <a:pt x="336359" y="496316"/>
                  </a:lnTo>
                  <a:lnTo>
                    <a:pt x="333768" y="496316"/>
                  </a:lnTo>
                  <a:lnTo>
                    <a:pt x="333044" y="496316"/>
                  </a:lnTo>
                  <a:lnTo>
                    <a:pt x="331635" y="496316"/>
                  </a:lnTo>
                  <a:lnTo>
                    <a:pt x="330225" y="497586"/>
                  </a:lnTo>
                  <a:lnTo>
                    <a:pt x="375564" y="497586"/>
                  </a:lnTo>
                  <a:lnTo>
                    <a:pt x="377952" y="496316"/>
                  </a:lnTo>
                  <a:close/>
                </a:path>
                <a:path extrusionOk="0" h="638810" w="641985">
                  <a:moveTo>
                    <a:pt x="378472" y="194056"/>
                  </a:moveTo>
                  <a:lnTo>
                    <a:pt x="356908" y="194056"/>
                  </a:lnTo>
                  <a:lnTo>
                    <a:pt x="356463" y="194056"/>
                  </a:lnTo>
                  <a:lnTo>
                    <a:pt x="356019" y="194056"/>
                  </a:lnTo>
                  <a:lnTo>
                    <a:pt x="355269" y="195326"/>
                  </a:lnTo>
                  <a:lnTo>
                    <a:pt x="356082" y="196596"/>
                  </a:lnTo>
                  <a:lnTo>
                    <a:pt x="354838" y="200240"/>
                  </a:lnTo>
                  <a:lnTo>
                    <a:pt x="354787" y="200406"/>
                  </a:lnTo>
                  <a:lnTo>
                    <a:pt x="353123" y="200406"/>
                  </a:lnTo>
                  <a:lnTo>
                    <a:pt x="351917" y="201676"/>
                  </a:lnTo>
                  <a:lnTo>
                    <a:pt x="352640" y="200406"/>
                  </a:lnTo>
                  <a:lnTo>
                    <a:pt x="350443" y="202946"/>
                  </a:lnTo>
                  <a:lnTo>
                    <a:pt x="349872" y="202946"/>
                  </a:lnTo>
                  <a:lnTo>
                    <a:pt x="348259" y="204216"/>
                  </a:lnTo>
                  <a:lnTo>
                    <a:pt x="349821" y="204216"/>
                  </a:lnTo>
                  <a:lnTo>
                    <a:pt x="348970" y="205486"/>
                  </a:lnTo>
                  <a:lnTo>
                    <a:pt x="347408" y="205486"/>
                  </a:lnTo>
                  <a:lnTo>
                    <a:pt x="347941" y="206756"/>
                  </a:lnTo>
                  <a:lnTo>
                    <a:pt x="346570" y="209296"/>
                  </a:lnTo>
                  <a:lnTo>
                    <a:pt x="344538" y="210566"/>
                  </a:lnTo>
                  <a:lnTo>
                    <a:pt x="344220" y="210566"/>
                  </a:lnTo>
                  <a:lnTo>
                    <a:pt x="343344" y="211836"/>
                  </a:lnTo>
                  <a:lnTo>
                    <a:pt x="342976" y="210566"/>
                  </a:lnTo>
                  <a:lnTo>
                    <a:pt x="342366" y="213106"/>
                  </a:lnTo>
                  <a:lnTo>
                    <a:pt x="341249" y="213106"/>
                  </a:lnTo>
                  <a:lnTo>
                    <a:pt x="340487" y="215646"/>
                  </a:lnTo>
                  <a:lnTo>
                    <a:pt x="340080" y="215646"/>
                  </a:lnTo>
                  <a:lnTo>
                    <a:pt x="340436" y="214376"/>
                  </a:lnTo>
                  <a:lnTo>
                    <a:pt x="333387" y="221996"/>
                  </a:lnTo>
                  <a:lnTo>
                    <a:pt x="332663" y="221996"/>
                  </a:lnTo>
                  <a:lnTo>
                    <a:pt x="332841" y="223266"/>
                  </a:lnTo>
                  <a:lnTo>
                    <a:pt x="328587" y="225806"/>
                  </a:lnTo>
                  <a:lnTo>
                    <a:pt x="329895" y="225806"/>
                  </a:lnTo>
                  <a:lnTo>
                    <a:pt x="328015" y="227076"/>
                  </a:lnTo>
                  <a:lnTo>
                    <a:pt x="325208" y="232156"/>
                  </a:lnTo>
                  <a:lnTo>
                    <a:pt x="324764" y="230886"/>
                  </a:lnTo>
                  <a:lnTo>
                    <a:pt x="320154" y="235966"/>
                  </a:lnTo>
                  <a:lnTo>
                    <a:pt x="318884" y="239776"/>
                  </a:lnTo>
                  <a:lnTo>
                    <a:pt x="312813" y="244856"/>
                  </a:lnTo>
                  <a:lnTo>
                    <a:pt x="309829" y="246126"/>
                  </a:lnTo>
                  <a:lnTo>
                    <a:pt x="304812" y="252476"/>
                  </a:lnTo>
                  <a:lnTo>
                    <a:pt x="301180" y="256286"/>
                  </a:lnTo>
                  <a:lnTo>
                    <a:pt x="292671" y="267716"/>
                  </a:lnTo>
                  <a:lnTo>
                    <a:pt x="288582" y="272796"/>
                  </a:lnTo>
                  <a:lnTo>
                    <a:pt x="283984" y="277876"/>
                  </a:lnTo>
                  <a:lnTo>
                    <a:pt x="278320" y="281686"/>
                  </a:lnTo>
                  <a:lnTo>
                    <a:pt x="273939" y="290576"/>
                  </a:lnTo>
                  <a:lnTo>
                    <a:pt x="268566" y="295656"/>
                  </a:lnTo>
                  <a:lnTo>
                    <a:pt x="267893" y="296926"/>
                  </a:lnTo>
                  <a:lnTo>
                    <a:pt x="263956" y="299466"/>
                  </a:lnTo>
                  <a:lnTo>
                    <a:pt x="260451" y="305816"/>
                  </a:lnTo>
                  <a:lnTo>
                    <a:pt x="255320" y="309626"/>
                  </a:lnTo>
                  <a:lnTo>
                    <a:pt x="254533" y="310896"/>
                  </a:lnTo>
                  <a:lnTo>
                    <a:pt x="253847" y="312166"/>
                  </a:lnTo>
                  <a:lnTo>
                    <a:pt x="254927" y="312166"/>
                  </a:lnTo>
                  <a:lnTo>
                    <a:pt x="253453" y="313436"/>
                  </a:lnTo>
                  <a:lnTo>
                    <a:pt x="251333" y="315976"/>
                  </a:lnTo>
                  <a:lnTo>
                    <a:pt x="250774" y="315976"/>
                  </a:lnTo>
                  <a:lnTo>
                    <a:pt x="251015" y="314706"/>
                  </a:lnTo>
                  <a:lnTo>
                    <a:pt x="250456" y="314706"/>
                  </a:lnTo>
                  <a:lnTo>
                    <a:pt x="247675" y="319786"/>
                  </a:lnTo>
                  <a:lnTo>
                    <a:pt x="245694" y="321056"/>
                  </a:lnTo>
                  <a:lnTo>
                    <a:pt x="247205" y="321056"/>
                  </a:lnTo>
                  <a:lnTo>
                    <a:pt x="244779" y="323596"/>
                  </a:lnTo>
                  <a:lnTo>
                    <a:pt x="245249" y="322326"/>
                  </a:lnTo>
                  <a:lnTo>
                    <a:pt x="239268" y="329946"/>
                  </a:lnTo>
                  <a:lnTo>
                    <a:pt x="233578" y="336296"/>
                  </a:lnTo>
                  <a:lnTo>
                    <a:pt x="227926" y="342696"/>
                  </a:lnTo>
                  <a:lnTo>
                    <a:pt x="222250" y="350266"/>
                  </a:lnTo>
                  <a:lnTo>
                    <a:pt x="222643" y="347726"/>
                  </a:lnTo>
                  <a:lnTo>
                    <a:pt x="221297" y="351536"/>
                  </a:lnTo>
                  <a:lnTo>
                    <a:pt x="239839" y="351536"/>
                  </a:lnTo>
                  <a:lnTo>
                    <a:pt x="240982" y="350266"/>
                  </a:lnTo>
                  <a:lnTo>
                    <a:pt x="249008" y="341376"/>
                  </a:lnTo>
                  <a:lnTo>
                    <a:pt x="256133" y="333756"/>
                  </a:lnTo>
                  <a:lnTo>
                    <a:pt x="255587" y="332486"/>
                  </a:lnTo>
                  <a:lnTo>
                    <a:pt x="257987" y="329946"/>
                  </a:lnTo>
                  <a:lnTo>
                    <a:pt x="258991" y="329946"/>
                  </a:lnTo>
                  <a:lnTo>
                    <a:pt x="264261" y="323596"/>
                  </a:lnTo>
                  <a:lnTo>
                    <a:pt x="270598" y="315976"/>
                  </a:lnTo>
                  <a:lnTo>
                    <a:pt x="275869" y="309626"/>
                  </a:lnTo>
                  <a:lnTo>
                    <a:pt x="292620" y="290576"/>
                  </a:lnTo>
                  <a:lnTo>
                    <a:pt x="309143" y="271526"/>
                  </a:lnTo>
                  <a:lnTo>
                    <a:pt x="325361" y="253746"/>
                  </a:lnTo>
                  <a:lnTo>
                    <a:pt x="327812" y="252476"/>
                  </a:lnTo>
                  <a:lnTo>
                    <a:pt x="333527" y="244856"/>
                  </a:lnTo>
                  <a:lnTo>
                    <a:pt x="335584" y="243586"/>
                  </a:lnTo>
                  <a:lnTo>
                    <a:pt x="340106" y="237236"/>
                  </a:lnTo>
                  <a:lnTo>
                    <a:pt x="344970" y="232156"/>
                  </a:lnTo>
                  <a:lnTo>
                    <a:pt x="355117" y="219456"/>
                  </a:lnTo>
                  <a:lnTo>
                    <a:pt x="354952" y="220726"/>
                  </a:lnTo>
                  <a:lnTo>
                    <a:pt x="355942" y="219456"/>
                  </a:lnTo>
                  <a:lnTo>
                    <a:pt x="357936" y="216916"/>
                  </a:lnTo>
                  <a:lnTo>
                    <a:pt x="358190" y="216916"/>
                  </a:lnTo>
                  <a:lnTo>
                    <a:pt x="358914" y="215646"/>
                  </a:lnTo>
                  <a:lnTo>
                    <a:pt x="361086" y="211836"/>
                  </a:lnTo>
                  <a:lnTo>
                    <a:pt x="367284" y="206756"/>
                  </a:lnTo>
                  <a:lnTo>
                    <a:pt x="371868" y="201676"/>
                  </a:lnTo>
                  <a:lnTo>
                    <a:pt x="371703" y="201676"/>
                  </a:lnTo>
                  <a:lnTo>
                    <a:pt x="378472" y="194056"/>
                  </a:lnTo>
                  <a:close/>
                </a:path>
                <a:path extrusionOk="0" h="638810" w="641985">
                  <a:moveTo>
                    <a:pt x="388327" y="336283"/>
                  </a:moveTo>
                  <a:lnTo>
                    <a:pt x="388251" y="335508"/>
                  </a:lnTo>
                  <a:lnTo>
                    <a:pt x="388175" y="335153"/>
                  </a:lnTo>
                  <a:lnTo>
                    <a:pt x="387781" y="335153"/>
                  </a:lnTo>
                  <a:lnTo>
                    <a:pt x="388327" y="336283"/>
                  </a:lnTo>
                  <a:close/>
                </a:path>
                <a:path extrusionOk="0" h="638810" w="641985">
                  <a:moveTo>
                    <a:pt x="389750" y="304380"/>
                  </a:moveTo>
                  <a:lnTo>
                    <a:pt x="389458" y="303872"/>
                  </a:lnTo>
                  <a:lnTo>
                    <a:pt x="389432" y="304063"/>
                  </a:lnTo>
                  <a:lnTo>
                    <a:pt x="389610" y="304228"/>
                  </a:lnTo>
                  <a:lnTo>
                    <a:pt x="389750" y="304380"/>
                  </a:lnTo>
                  <a:close/>
                </a:path>
                <a:path extrusionOk="0" h="638810" w="641985">
                  <a:moveTo>
                    <a:pt x="390321" y="305816"/>
                  </a:moveTo>
                  <a:lnTo>
                    <a:pt x="388988" y="307086"/>
                  </a:lnTo>
                  <a:lnTo>
                    <a:pt x="389445" y="304546"/>
                  </a:lnTo>
                  <a:lnTo>
                    <a:pt x="388594" y="303276"/>
                  </a:lnTo>
                  <a:lnTo>
                    <a:pt x="387159" y="303276"/>
                  </a:lnTo>
                  <a:lnTo>
                    <a:pt x="387159" y="302006"/>
                  </a:lnTo>
                  <a:lnTo>
                    <a:pt x="386803" y="303276"/>
                  </a:lnTo>
                  <a:lnTo>
                    <a:pt x="386549" y="300736"/>
                  </a:lnTo>
                  <a:lnTo>
                    <a:pt x="386219" y="298196"/>
                  </a:lnTo>
                  <a:lnTo>
                    <a:pt x="386283" y="296926"/>
                  </a:lnTo>
                  <a:lnTo>
                    <a:pt x="386359" y="295656"/>
                  </a:lnTo>
                  <a:lnTo>
                    <a:pt x="386664" y="295656"/>
                  </a:lnTo>
                  <a:lnTo>
                    <a:pt x="386346" y="294386"/>
                  </a:lnTo>
                  <a:lnTo>
                    <a:pt x="386092" y="293116"/>
                  </a:lnTo>
                  <a:lnTo>
                    <a:pt x="386638" y="293116"/>
                  </a:lnTo>
                  <a:lnTo>
                    <a:pt x="386257" y="291846"/>
                  </a:lnTo>
                  <a:lnTo>
                    <a:pt x="385813" y="290576"/>
                  </a:lnTo>
                  <a:lnTo>
                    <a:pt x="385292" y="289306"/>
                  </a:lnTo>
                  <a:lnTo>
                    <a:pt x="385343" y="290576"/>
                  </a:lnTo>
                  <a:lnTo>
                    <a:pt x="384949" y="289306"/>
                  </a:lnTo>
                  <a:lnTo>
                    <a:pt x="383565" y="286766"/>
                  </a:lnTo>
                  <a:lnTo>
                    <a:pt x="382930" y="285496"/>
                  </a:lnTo>
                  <a:lnTo>
                    <a:pt x="383247" y="284226"/>
                  </a:lnTo>
                  <a:lnTo>
                    <a:pt x="381698" y="280416"/>
                  </a:lnTo>
                  <a:lnTo>
                    <a:pt x="379323" y="279146"/>
                  </a:lnTo>
                  <a:lnTo>
                    <a:pt x="376948" y="277876"/>
                  </a:lnTo>
                  <a:lnTo>
                    <a:pt x="373837" y="275336"/>
                  </a:lnTo>
                  <a:lnTo>
                    <a:pt x="374726" y="275336"/>
                  </a:lnTo>
                  <a:lnTo>
                    <a:pt x="373989" y="274066"/>
                  </a:lnTo>
                  <a:lnTo>
                    <a:pt x="373799" y="275310"/>
                  </a:lnTo>
                  <a:lnTo>
                    <a:pt x="372478" y="274066"/>
                  </a:lnTo>
                  <a:lnTo>
                    <a:pt x="372935" y="272796"/>
                  </a:lnTo>
                  <a:lnTo>
                    <a:pt x="370649" y="272796"/>
                  </a:lnTo>
                  <a:lnTo>
                    <a:pt x="371017" y="271526"/>
                  </a:lnTo>
                  <a:lnTo>
                    <a:pt x="369976" y="270256"/>
                  </a:lnTo>
                  <a:lnTo>
                    <a:pt x="369938" y="271526"/>
                  </a:lnTo>
                  <a:lnTo>
                    <a:pt x="369227" y="271526"/>
                  </a:lnTo>
                  <a:lnTo>
                    <a:pt x="368541" y="270256"/>
                  </a:lnTo>
                  <a:lnTo>
                    <a:pt x="367792" y="270256"/>
                  </a:lnTo>
                  <a:lnTo>
                    <a:pt x="365328" y="268986"/>
                  </a:lnTo>
                  <a:lnTo>
                    <a:pt x="366737" y="267716"/>
                  </a:lnTo>
                  <a:lnTo>
                    <a:pt x="365150" y="267716"/>
                  </a:lnTo>
                  <a:lnTo>
                    <a:pt x="365125" y="266446"/>
                  </a:lnTo>
                  <a:lnTo>
                    <a:pt x="363283" y="266446"/>
                  </a:lnTo>
                  <a:lnTo>
                    <a:pt x="363740" y="265176"/>
                  </a:lnTo>
                  <a:lnTo>
                    <a:pt x="358736" y="265176"/>
                  </a:lnTo>
                  <a:lnTo>
                    <a:pt x="358178" y="266446"/>
                  </a:lnTo>
                  <a:lnTo>
                    <a:pt x="355409" y="267716"/>
                  </a:lnTo>
                  <a:lnTo>
                    <a:pt x="354596" y="266446"/>
                  </a:lnTo>
                  <a:lnTo>
                    <a:pt x="350850" y="266446"/>
                  </a:lnTo>
                  <a:lnTo>
                    <a:pt x="350685" y="265176"/>
                  </a:lnTo>
                  <a:lnTo>
                    <a:pt x="348843" y="265176"/>
                  </a:lnTo>
                  <a:lnTo>
                    <a:pt x="350304" y="266446"/>
                  </a:lnTo>
                  <a:lnTo>
                    <a:pt x="347522" y="266446"/>
                  </a:lnTo>
                  <a:lnTo>
                    <a:pt x="345490" y="267716"/>
                  </a:lnTo>
                  <a:lnTo>
                    <a:pt x="342163" y="267716"/>
                  </a:lnTo>
                  <a:lnTo>
                    <a:pt x="340906" y="268986"/>
                  </a:lnTo>
                  <a:lnTo>
                    <a:pt x="339699" y="268986"/>
                  </a:lnTo>
                  <a:lnTo>
                    <a:pt x="338582" y="270256"/>
                  </a:lnTo>
                  <a:lnTo>
                    <a:pt x="338378" y="270256"/>
                  </a:lnTo>
                  <a:lnTo>
                    <a:pt x="338874" y="268986"/>
                  </a:lnTo>
                  <a:lnTo>
                    <a:pt x="336169" y="270256"/>
                  </a:lnTo>
                  <a:lnTo>
                    <a:pt x="333730" y="271526"/>
                  </a:lnTo>
                  <a:lnTo>
                    <a:pt x="331482" y="274066"/>
                  </a:lnTo>
                  <a:lnTo>
                    <a:pt x="330898" y="274066"/>
                  </a:lnTo>
                  <a:lnTo>
                    <a:pt x="329971" y="275336"/>
                  </a:lnTo>
                  <a:lnTo>
                    <a:pt x="329171" y="275336"/>
                  </a:lnTo>
                  <a:lnTo>
                    <a:pt x="328561" y="276606"/>
                  </a:lnTo>
                  <a:lnTo>
                    <a:pt x="328079" y="276606"/>
                  </a:lnTo>
                  <a:lnTo>
                    <a:pt x="328688" y="277876"/>
                  </a:lnTo>
                  <a:lnTo>
                    <a:pt x="327240" y="277876"/>
                  </a:lnTo>
                  <a:lnTo>
                    <a:pt x="325729" y="281686"/>
                  </a:lnTo>
                  <a:lnTo>
                    <a:pt x="325018" y="280416"/>
                  </a:lnTo>
                  <a:lnTo>
                    <a:pt x="321945" y="282956"/>
                  </a:lnTo>
                  <a:lnTo>
                    <a:pt x="321500" y="285496"/>
                  </a:lnTo>
                  <a:lnTo>
                    <a:pt x="317296" y="289306"/>
                  </a:lnTo>
                  <a:lnTo>
                    <a:pt x="314972" y="290576"/>
                  </a:lnTo>
                  <a:lnTo>
                    <a:pt x="311772" y="294386"/>
                  </a:lnTo>
                  <a:lnTo>
                    <a:pt x="309333" y="296926"/>
                  </a:lnTo>
                  <a:lnTo>
                    <a:pt x="305219" y="302006"/>
                  </a:lnTo>
                  <a:lnTo>
                    <a:pt x="302679" y="305816"/>
                  </a:lnTo>
                  <a:lnTo>
                    <a:pt x="298361" y="312166"/>
                  </a:lnTo>
                  <a:lnTo>
                    <a:pt x="294132" y="313436"/>
                  </a:lnTo>
                  <a:lnTo>
                    <a:pt x="291884" y="319786"/>
                  </a:lnTo>
                  <a:lnTo>
                    <a:pt x="288074" y="322326"/>
                  </a:lnTo>
                  <a:lnTo>
                    <a:pt x="287820" y="324866"/>
                  </a:lnTo>
                  <a:lnTo>
                    <a:pt x="284911" y="326136"/>
                  </a:lnTo>
                  <a:lnTo>
                    <a:pt x="282968" y="329946"/>
                  </a:lnTo>
                  <a:lnTo>
                    <a:pt x="279285" y="332486"/>
                  </a:lnTo>
                  <a:lnTo>
                    <a:pt x="278841" y="333756"/>
                  </a:lnTo>
                  <a:lnTo>
                    <a:pt x="279298" y="333756"/>
                  </a:lnTo>
                  <a:lnTo>
                    <a:pt x="278180" y="335153"/>
                  </a:lnTo>
                  <a:lnTo>
                    <a:pt x="276948" y="337566"/>
                  </a:lnTo>
                  <a:lnTo>
                    <a:pt x="276339" y="336296"/>
                  </a:lnTo>
                  <a:lnTo>
                    <a:pt x="276466" y="336296"/>
                  </a:lnTo>
                  <a:lnTo>
                    <a:pt x="275907" y="335153"/>
                  </a:lnTo>
                  <a:lnTo>
                    <a:pt x="275666" y="335508"/>
                  </a:lnTo>
                  <a:lnTo>
                    <a:pt x="274370" y="338836"/>
                  </a:lnTo>
                  <a:lnTo>
                    <a:pt x="272503" y="340398"/>
                  </a:lnTo>
                  <a:lnTo>
                    <a:pt x="272719" y="340398"/>
                  </a:lnTo>
                  <a:lnTo>
                    <a:pt x="273735" y="340398"/>
                  </a:lnTo>
                  <a:lnTo>
                    <a:pt x="293217" y="340398"/>
                  </a:lnTo>
                  <a:lnTo>
                    <a:pt x="295694" y="337566"/>
                  </a:lnTo>
                  <a:lnTo>
                    <a:pt x="318655" y="310896"/>
                  </a:lnTo>
                  <a:lnTo>
                    <a:pt x="329501" y="299466"/>
                  </a:lnTo>
                  <a:lnTo>
                    <a:pt x="331279" y="298196"/>
                  </a:lnTo>
                  <a:lnTo>
                    <a:pt x="334962" y="293116"/>
                  </a:lnTo>
                  <a:lnTo>
                    <a:pt x="336486" y="293116"/>
                  </a:lnTo>
                  <a:lnTo>
                    <a:pt x="337362" y="290576"/>
                  </a:lnTo>
                  <a:lnTo>
                    <a:pt x="338315" y="289306"/>
                  </a:lnTo>
                  <a:lnTo>
                    <a:pt x="339826" y="288036"/>
                  </a:lnTo>
                  <a:lnTo>
                    <a:pt x="340842" y="286766"/>
                  </a:lnTo>
                  <a:lnTo>
                    <a:pt x="341972" y="285496"/>
                  </a:lnTo>
                  <a:lnTo>
                    <a:pt x="343585" y="282956"/>
                  </a:lnTo>
                  <a:lnTo>
                    <a:pt x="345668" y="281686"/>
                  </a:lnTo>
                  <a:lnTo>
                    <a:pt x="348348" y="281686"/>
                  </a:lnTo>
                  <a:lnTo>
                    <a:pt x="348996" y="280416"/>
                  </a:lnTo>
                  <a:lnTo>
                    <a:pt x="349821" y="280416"/>
                  </a:lnTo>
                  <a:lnTo>
                    <a:pt x="351967" y="279146"/>
                  </a:lnTo>
                  <a:lnTo>
                    <a:pt x="356082" y="280416"/>
                  </a:lnTo>
                  <a:lnTo>
                    <a:pt x="358482" y="281686"/>
                  </a:lnTo>
                  <a:lnTo>
                    <a:pt x="358292" y="281686"/>
                  </a:lnTo>
                  <a:lnTo>
                    <a:pt x="360248" y="282956"/>
                  </a:lnTo>
                  <a:lnTo>
                    <a:pt x="361873" y="284226"/>
                  </a:lnTo>
                  <a:lnTo>
                    <a:pt x="367118" y="288036"/>
                  </a:lnTo>
                  <a:lnTo>
                    <a:pt x="368706" y="289306"/>
                  </a:lnTo>
                  <a:lnTo>
                    <a:pt x="369392" y="290576"/>
                  </a:lnTo>
                  <a:lnTo>
                    <a:pt x="372008" y="293116"/>
                  </a:lnTo>
                  <a:lnTo>
                    <a:pt x="373443" y="298196"/>
                  </a:lnTo>
                  <a:lnTo>
                    <a:pt x="373367" y="299466"/>
                  </a:lnTo>
                  <a:lnTo>
                    <a:pt x="373291" y="300736"/>
                  </a:lnTo>
                  <a:lnTo>
                    <a:pt x="373227" y="302006"/>
                  </a:lnTo>
                  <a:lnTo>
                    <a:pt x="367538" y="313436"/>
                  </a:lnTo>
                  <a:lnTo>
                    <a:pt x="363474" y="318516"/>
                  </a:lnTo>
                  <a:lnTo>
                    <a:pt x="359308" y="322326"/>
                  </a:lnTo>
                  <a:lnTo>
                    <a:pt x="354914" y="327406"/>
                  </a:lnTo>
                  <a:lnTo>
                    <a:pt x="348488" y="333756"/>
                  </a:lnTo>
                  <a:lnTo>
                    <a:pt x="343509" y="338836"/>
                  </a:lnTo>
                  <a:lnTo>
                    <a:pt x="342023" y="340398"/>
                  </a:lnTo>
                  <a:lnTo>
                    <a:pt x="335864" y="347726"/>
                  </a:lnTo>
                  <a:lnTo>
                    <a:pt x="328917" y="355346"/>
                  </a:lnTo>
                  <a:lnTo>
                    <a:pt x="324840" y="359156"/>
                  </a:lnTo>
                  <a:lnTo>
                    <a:pt x="318058" y="366776"/>
                  </a:lnTo>
                  <a:lnTo>
                    <a:pt x="311492" y="374396"/>
                  </a:lnTo>
                  <a:lnTo>
                    <a:pt x="308038" y="379476"/>
                  </a:lnTo>
                  <a:lnTo>
                    <a:pt x="310984" y="378206"/>
                  </a:lnTo>
                  <a:lnTo>
                    <a:pt x="304749" y="385826"/>
                  </a:lnTo>
                  <a:lnTo>
                    <a:pt x="300761" y="388366"/>
                  </a:lnTo>
                  <a:lnTo>
                    <a:pt x="296621" y="394716"/>
                  </a:lnTo>
                  <a:lnTo>
                    <a:pt x="311505" y="394716"/>
                  </a:lnTo>
                  <a:lnTo>
                    <a:pt x="312737" y="393522"/>
                  </a:lnTo>
                  <a:lnTo>
                    <a:pt x="312559" y="393522"/>
                  </a:lnTo>
                  <a:lnTo>
                    <a:pt x="313588" y="392176"/>
                  </a:lnTo>
                  <a:lnTo>
                    <a:pt x="321246" y="387096"/>
                  </a:lnTo>
                  <a:lnTo>
                    <a:pt x="320560" y="385826"/>
                  </a:lnTo>
                  <a:lnTo>
                    <a:pt x="320738" y="385826"/>
                  </a:lnTo>
                  <a:lnTo>
                    <a:pt x="320332" y="384581"/>
                  </a:lnTo>
                  <a:lnTo>
                    <a:pt x="319125" y="384581"/>
                  </a:lnTo>
                  <a:lnTo>
                    <a:pt x="319684" y="383286"/>
                  </a:lnTo>
                  <a:lnTo>
                    <a:pt x="320636" y="383286"/>
                  </a:lnTo>
                  <a:lnTo>
                    <a:pt x="321271" y="382016"/>
                  </a:lnTo>
                  <a:lnTo>
                    <a:pt x="322021" y="382016"/>
                  </a:lnTo>
                  <a:lnTo>
                    <a:pt x="323316" y="379476"/>
                  </a:lnTo>
                  <a:lnTo>
                    <a:pt x="325869" y="378206"/>
                  </a:lnTo>
                  <a:lnTo>
                    <a:pt x="326847" y="376936"/>
                  </a:lnTo>
                  <a:lnTo>
                    <a:pt x="327837" y="375666"/>
                  </a:lnTo>
                  <a:lnTo>
                    <a:pt x="323900" y="376936"/>
                  </a:lnTo>
                  <a:lnTo>
                    <a:pt x="325932" y="374396"/>
                  </a:lnTo>
                  <a:lnTo>
                    <a:pt x="329704" y="373126"/>
                  </a:lnTo>
                  <a:lnTo>
                    <a:pt x="329387" y="371856"/>
                  </a:lnTo>
                  <a:lnTo>
                    <a:pt x="330987" y="370586"/>
                  </a:lnTo>
                  <a:lnTo>
                    <a:pt x="335419" y="368046"/>
                  </a:lnTo>
                  <a:lnTo>
                    <a:pt x="335013" y="368046"/>
                  </a:lnTo>
                  <a:lnTo>
                    <a:pt x="332663" y="368046"/>
                  </a:lnTo>
                  <a:lnTo>
                    <a:pt x="334302" y="366776"/>
                  </a:lnTo>
                  <a:lnTo>
                    <a:pt x="336270" y="365683"/>
                  </a:lnTo>
                  <a:lnTo>
                    <a:pt x="336486" y="365683"/>
                  </a:lnTo>
                  <a:lnTo>
                    <a:pt x="335013" y="368046"/>
                  </a:lnTo>
                  <a:lnTo>
                    <a:pt x="336816" y="365683"/>
                  </a:lnTo>
                  <a:lnTo>
                    <a:pt x="336588" y="365683"/>
                  </a:lnTo>
                  <a:lnTo>
                    <a:pt x="339559" y="364236"/>
                  </a:lnTo>
                  <a:lnTo>
                    <a:pt x="339661" y="363867"/>
                  </a:lnTo>
                  <a:lnTo>
                    <a:pt x="339991" y="363664"/>
                  </a:lnTo>
                  <a:lnTo>
                    <a:pt x="340893" y="362686"/>
                  </a:lnTo>
                  <a:lnTo>
                    <a:pt x="341998" y="361403"/>
                  </a:lnTo>
                  <a:lnTo>
                    <a:pt x="341630" y="360934"/>
                  </a:lnTo>
                  <a:lnTo>
                    <a:pt x="341045" y="361696"/>
                  </a:lnTo>
                  <a:lnTo>
                    <a:pt x="339801" y="363321"/>
                  </a:lnTo>
                  <a:lnTo>
                    <a:pt x="339902" y="362966"/>
                  </a:lnTo>
                  <a:lnTo>
                    <a:pt x="341045" y="361696"/>
                  </a:lnTo>
                  <a:lnTo>
                    <a:pt x="342734" y="359156"/>
                  </a:lnTo>
                  <a:lnTo>
                    <a:pt x="343433" y="357886"/>
                  </a:lnTo>
                  <a:lnTo>
                    <a:pt x="346722" y="355346"/>
                  </a:lnTo>
                  <a:lnTo>
                    <a:pt x="346621" y="354076"/>
                  </a:lnTo>
                  <a:lnTo>
                    <a:pt x="348957" y="352806"/>
                  </a:lnTo>
                  <a:lnTo>
                    <a:pt x="349542" y="352806"/>
                  </a:lnTo>
                  <a:lnTo>
                    <a:pt x="347649" y="355346"/>
                  </a:lnTo>
                  <a:lnTo>
                    <a:pt x="346557" y="356616"/>
                  </a:lnTo>
                  <a:lnTo>
                    <a:pt x="348195" y="356616"/>
                  </a:lnTo>
                  <a:lnTo>
                    <a:pt x="347891" y="357886"/>
                  </a:lnTo>
                  <a:lnTo>
                    <a:pt x="348475" y="356235"/>
                  </a:lnTo>
                  <a:lnTo>
                    <a:pt x="350989" y="352806"/>
                  </a:lnTo>
                  <a:lnTo>
                    <a:pt x="352869" y="350266"/>
                  </a:lnTo>
                  <a:lnTo>
                    <a:pt x="358660" y="345008"/>
                  </a:lnTo>
                  <a:lnTo>
                    <a:pt x="359359" y="343916"/>
                  </a:lnTo>
                  <a:lnTo>
                    <a:pt x="360108" y="343916"/>
                  </a:lnTo>
                  <a:lnTo>
                    <a:pt x="362927" y="340398"/>
                  </a:lnTo>
                  <a:lnTo>
                    <a:pt x="362775" y="340398"/>
                  </a:lnTo>
                  <a:lnTo>
                    <a:pt x="366610" y="337566"/>
                  </a:lnTo>
                  <a:lnTo>
                    <a:pt x="368757" y="335508"/>
                  </a:lnTo>
                  <a:lnTo>
                    <a:pt x="369671" y="333756"/>
                  </a:lnTo>
                  <a:lnTo>
                    <a:pt x="371640" y="333756"/>
                  </a:lnTo>
                  <a:lnTo>
                    <a:pt x="370992" y="332486"/>
                  </a:lnTo>
                  <a:lnTo>
                    <a:pt x="372021" y="331216"/>
                  </a:lnTo>
                  <a:lnTo>
                    <a:pt x="372935" y="329946"/>
                  </a:lnTo>
                  <a:lnTo>
                    <a:pt x="373062" y="328676"/>
                  </a:lnTo>
                  <a:lnTo>
                    <a:pt x="374434" y="327406"/>
                  </a:lnTo>
                  <a:lnTo>
                    <a:pt x="374611" y="327406"/>
                  </a:lnTo>
                  <a:lnTo>
                    <a:pt x="374777" y="327317"/>
                  </a:lnTo>
                  <a:lnTo>
                    <a:pt x="376872" y="326136"/>
                  </a:lnTo>
                  <a:lnTo>
                    <a:pt x="374002" y="327406"/>
                  </a:lnTo>
                  <a:lnTo>
                    <a:pt x="376618" y="324866"/>
                  </a:lnTo>
                  <a:lnTo>
                    <a:pt x="377812" y="324866"/>
                  </a:lnTo>
                  <a:lnTo>
                    <a:pt x="376529" y="323596"/>
                  </a:lnTo>
                  <a:lnTo>
                    <a:pt x="377761" y="322326"/>
                  </a:lnTo>
                  <a:lnTo>
                    <a:pt x="379844" y="322326"/>
                  </a:lnTo>
                  <a:lnTo>
                    <a:pt x="381012" y="321056"/>
                  </a:lnTo>
                  <a:lnTo>
                    <a:pt x="381812" y="319786"/>
                  </a:lnTo>
                  <a:lnTo>
                    <a:pt x="382955" y="317246"/>
                  </a:lnTo>
                  <a:lnTo>
                    <a:pt x="384810" y="313436"/>
                  </a:lnTo>
                  <a:lnTo>
                    <a:pt x="386334" y="312166"/>
                  </a:lnTo>
                  <a:lnTo>
                    <a:pt x="387794" y="310896"/>
                  </a:lnTo>
                  <a:lnTo>
                    <a:pt x="388073" y="312166"/>
                  </a:lnTo>
                  <a:lnTo>
                    <a:pt x="387959" y="310896"/>
                  </a:lnTo>
                  <a:lnTo>
                    <a:pt x="387997" y="309626"/>
                  </a:lnTo>
                  <a:lnTo>
                    <a:pt x="387908" y="310261"/>
                  </a:lnTo>
                  <a:lnTo>
                    <a:pt x="387858" y="309626"/>
                  </a:lnTo>
                  <a:lnTo>
                    <a:pt x="387997" y="309626"/>
                  </a:lnTo>
                  <a:lnTo>
                    <a:pt x="388175" y="308356"/>
                  </a:lnTo>
                  <a:lnTo>
                    <a:pt x="388785" y="307086"/>
                  </a:lnTo>
                  <a:lnTo>
                    <a:pt x="388797" y="308356"/>
                  </a:lnTo>
                  <a:lnTo>
                    <a:pt x="389039" y="308356"/>
                  </a:lnTo>
                  <a:lnTo>
                    <a:pt x="390321" y="305816"/>
                  </a:lnTo>
                  <a:close/>
                </a:path>
                <a:path extrusionOk="0" h="638810" w="641985">
                  <a:moveTo>
                    <a:pt x="412419" y="160997"/>
                  </a:moveTo>
                  <a:lnTo>
                    <a:pt x="411607" y="160934"/>
                  </a:lnTo>
                  <a:lnTo>
                    <a:pt x="411772" y="161074"/>
                  </a:lnTo>
                  <a:lnTo>
                    <a:pt x="412013" y="161023"/>
                  </a:lnTo>
                  <a:lnTo>
                    <a:pt x="412229" y="160997"/>
                  </a:lnTo>
                  <a:lnTo>
                    <a:pt x="412419" y="160997"/>
                  </a:lnTo>
                  <a:close/>
                </a:path>
                <a:path extrusionOk="0" h="638810" w="641985">
                  <a:moveTo>
                    <a:pt x="413461" y="614400"/>
                  </a:moveTo>
                  <a:lnTo>
                    <a:pt x="413042" y="614768"/>
                  </a:lnTo>
                  <a:lnTo>
                    <a:pt x="412965" y="614946"/>
                  </a:lnTo>
                  <a:lnTo>
                    <a:pt x="413461" y="614400"/>
                  </a:lnTo>
                  <a:close/>
                </a:path>
                <a:path extrusionOk="0" h="638810" w="641985">
                  <a:moveTo>
                    <a:pt x="415493" y="164846"/>
                  </a:moveTo>
                  <a:lnTo>
                    <a:pt x="414578" y="163576"/>
                  </a:lnTo>
                  <a:lnTo>
                    <a:pt x="414426" y="163576"/>
                  </a:lnTo>
                  <a:lnTo>
                    <a:pt x="415493" y="164846"/>
                  </a:lnTo>
                  <a:close/>
                </a:path>
                <a:path extrusionOk="0" h="638810" w="641985">
                  <a:moveTo>
                    <a:pt x="420471" y="299148"/>
                  </a:moveTo>
                  <a:lnTo>
                    <a:pt x="420306" y="298983"/>
                  </a:lnTo>
                  <a:lnTo>
                    <a:pt x="420370" y="299186"/>
                  </a:lnTo>
                  <a:close/>
                </a:path>
                <a:path extrusionOk="0" h="638810" w="641985">
                  <a:moveTo>
                    <a:pt x="429615" y="200240"/>
                  </a:moveTo>
                  <a:lnTo>
                    <a:pt x="428650" y="199250"/>
                  </a:lnTo>
                  <a:lnTo>
                    <a:pt x="428447" y="199250"/>
                  </a:lnTo>
                  <a:lnTo>
                    <a:pt x="429615" y="200240"/>
                  </a:lnTo>
                  <a:close/>
                </a:path>
                <a:path extrusionOk="0" h="638810" w="641985">
                  <a:moveTo>
                    <a:pt x="430441" y="289179"/>
                  </a:moveTo>
                  <a:lnTo>
                    <a:pt x="430098" y="289013"/>
                  </a:lnTo>
                  <a:lnTo>
                    <a:pt x="430314" y="289166"/>
                  </a:lnTo>
                  <a:lnTo>
                    <a:pt x="430441" y="289179"/>
                  </a:lnTo>
                  <a:close/>
                </a:path>
                <a:path extrusionOk="0" h="638810" w="641985">
                  <a:moveTo>
                    <a:pt x="434022" y="459486"/>
                  </a:moveTo>
                  <a:lnTo>
                    <a:pt x="426643" y="460756"/>
                  </a:lnTo>
                  <a:lnTo>
                    <a:pt x="424903" y="460756"/>
                  </a:lnTo>
                  <a:lnTo>
                    <a:pt x="426770" y="459486"/>
                  </a:lnTo>
                  <a:lnTo>
                    <a:pt x="424383" y="460756"/>
                  </a:lnTo>
                  <a:lnTo>
                    <a:pt x="421970" y="460756"/>
                  </a:lnTo>
                  <a:lnTo>
                    <a:pt x="422033" y="462026"/>
                  </a:lnTo>
                  <a:lnTo>
                    <a:pt x="419404" y="462026"/>
                  </a:lnTo>
                  <a:lnTo>
                    <a:pt x="418960" y="463296"/>
                  </a:lnTo>
                  <a:lnTo>
                    <a:pt x="411873" y="464566"/>
                  </a:lnTo>
                  <a:lnTo>
                    <a:pt x="410527" y="464566"/>
                  </a:lnTo>
                  <a:lnTo>
                    <a:pt x="408813" y="465836"/>
                  </a:lnTo>
                  <a:lnTo>
                    <a:pt x="407606" y="467106"/>
                  </a:lnTo>
                  <a:lnTo>
                    <a:pt x="405752" y="467106"/>
                  </a:lnTo>
                  <a:lnTo>
                    <a:pt x="402983" y="468376"/>
                  </a:lnTo>
                  <a:lnTo>
                    <a:pt x="403999" y="467106"/>
                  </a:lnTo>
                  <a:lnTo>
                    <a:pt x="402424" y="468376"/>
                  </a:lnTo>
                  <a:lnTo>
                    <a:pt x="400024" y="469646"/>
                  </a:lnTo>
                  <a:lnTo>
                    <a:pt x="401154" y="468376"/>
                  </a:lnTo>
                  <a:lnTo>
                    <a:pt x="400024" y="468376"/>
                  </a:lnTo>
                  <a:lnTo>
                    <a:pt x="398233" y="469646"/>
                  </a:lnTo>
                  <a:lnTo>
                    <a:pt x="394970" y="469646"/>
                  </a:lnTo>
                  <a:lnTo>
                    <a:pt x="395020" y="470916"/>
                  </a:lnTo>
                  <a:lnTo>
                    <a:pt x="392404" y="472236"/>
                  </a:lnTo>
                  <a:lnTo>
                    <a:pt x="391337" y="473456"/>
                  </a:lnTo>
                  <a:lnTo>
                    <a:pt x="384048" y="474726"/>
                  </a:lnTo>
                  <a:lnTo>
                    <a:pt x="384263" y="475996"/>
                  </a:lnTo>
                  <a:lnTo>
                    <a:pt x="384403" y="477266"/>
                  </a:lnTo>
                  <a:lnTo>
                    <a:pt x="385406" y="477266"/>
                  </a:lnTo>
                  <a:lnTo>
                    <a:pt x="384670" y="478536"/>
                  </a:lnTo>
                  <a:lnTo>
                    <a:pt x="383794" y="478536"/>
                  </a:lnTo>
                  <a:lnTo>
                    <a:pt x="382993" y="479806"/>
                  </a:lnTo>
                  <a:lnTo>
                    <a:pt x="382168" y="479806"/>
                  </a:lnTo>
                  <a:lnTo>
                    <a:pt x="382371" y="478536"/>
                  </a:lnTo>
                  <a:lnTo>
                    <a:pt x="380898" y="479806"/>
                  </a:lnTo>
                  <a:lnTo>
                    <a:pt x="378358" y="481076"/>
                  </a:lnTo>
                  <a:lnTo>
                    <a:pt x="376313" y="482346"/>
                  </a:lnTo>
                  <a:lnTo>
                    <a:pt x="379704" y="483616"/>
                  </a:lnTo>
                  <a:lnTo>
                    <a:pt x="377736" y="483616"/>
                  </a:lnTo>
                  <a:lnTo>
                    <a:pt x="374205" y="484886"/>
                  </a:lnTo>
                  <a:lnTo>
                    <a:pt x="368592" y="484886"/>
                  </a:lnTo>
                  <a:lnTo>
                    <a:pt x="370789" y="487426"/>
                  </a:lnTo>
                  <a:lnTo>
                    <a:pt x="364439" y="487426"/>
                  </a:lnTo>
                  <a:lnTo>
                    <a:pt x="363728" y="488696"/>
                  </a:lnTo>
                  <a:lnTo>
                    <a:pt x="362559" y="488696"/>
                  </a:lnTo>
                  <a:lnTo>
                    <a:pt x="360832" y="489966"/>
                  </a:lnTo>
                  <a:lnTo>
                    <a:pt x="359905" y="491236"/>
                  </a:lnTo>
                  <a:lnTo>
                    <a:pt x="356743" y="491236"/>
                  </a:lnTo>
                  <a:lnTo>
                    <a:pt x="356463" y="492506"/>
                  </a:lnTo>
                  <a:lnTo>
                    <a:pt x="354177" y="493776"/>
                  </a:lnTo>
                  <a:lnTo>
                    <a:pt x="353872" y="492506"/>
                  </a:lnTo>
                  <a:lnTo>
                    <a:pt x="355892" y="491236"/>
                  </a:lnTo>
                  <a:lnTo>
                    <a:pt x="359511" y="489966"/>
                  </a:lnTo>
                  <a:lnTo>
                    <a:pt x="361911" y="488696"/>
                  </a:lnTo>
                  <a:lnTo>
                    <a:pt x="361797" y="487426"/>
                  </a:lnTo>
                  <a:lnTo>
                    <a:pt x="358851" y="489966"/>
                  </a:lnTo>
                  <a:lnTo>
                    <a:pt x="355752" y="489966"/>
                  </a:lnTo>
                  <a:lnTo>
                    <a:pt x="352005" y="492506"/>
                  </a:lnTo>
                  <a:lnTo>
                    <a:pt x="349338" y="492506"/>
                  </a:lnTo>
                  <a:lnTo>
                    <a:pt x="345097" y="493776"/>
                  </a:lnTo>
                  <a:lnTo>
                    <a:pt x="345681" y="493776"/>
                  </a:lnTo>
                  <a:lnTo>
                    <a:pt x="343700" y="495046"/>
                  </a:lnTo>
                  <a:lnTo>
                    <a:pt x="380352" y="495046"/>
                  </a:lnTo>
                  <a:lnTo>
                    <a:pt x="382752" y="493776"/>
                  </a:lnTo>
                  <a:lnTo>
                    <a:pt x="389750" y="488696"/>
                  </a:lnTo>
                  <a:lnTo>
                    <a:pt x="393522" y="486156"/>
                  </a:lnTo>
                  <a:lnTo>
                    <a:pt x="390753" y="487426"/>
                  </a:lnTo>
                  <a:lnTo>
                    <a:pt x="397510" y="482346"/>
                  </a:lnTo>
                  <a:lnTo>
                    <a:pt x="401370" y="481076"/>
                  </a:lnTo>
                  <a:lnTo>
                    <a:pt x="403212" y="479806"/>
                  </a:lnTo>
                  <a:lnTo>
                    <a:pt x="406908" y="477266"/>
                  </a:lnTo>
                  <a:lnTo>
                    <a:pt x="407708" y="477266"/>
                  </a:lnTo>
                  <a:lnTo>
                    <a:pt x="406895" y="474726"/>
                  </a:lnTo>
                  <a:lnTo>
                    <a:pt x="417893" y="472236"/>
                  </a:lnTo>
                  <a:lnTo>
                    <a:pt x="417169" y="472236"/>
                  </a:lnTo>
                  <a:lnTo>
                    <a:pt x="418058" y="470916"/>
                  </a:lnTo>
                  <a:lnTo>
                    <a:pt x="418655" y="470916"/>
                  </a:lnTo>
                  <a:lnTo>
                    <a:pt x="419950" y="469646"/>
                  </a:lnTo>
                  <a:lnTo>
                    <a:pt x="420636" y="469646"/>
                  </a:lnTo>
                  <a:lnTo>
                    <a:pt x="423811" y="468376"/>
                  </a:lnTo>
                  <a:lnTo>
                    <a:pt x="425196" y="468376"/>
                  </a:lnTo>
                  <a:lnTo>
                    <a:pt x="425983" y="467106"/>
                  </a:lnTo>
                  <a:lnTo>
                    <a:pt x="424738" y="465836"/>
                  </a:lnTo>
                  <a:lnTo>
                    <a:pt x="427850" y="464566"/>
                  </a:lnTo>
                  <a:lnTo>
                    <a:pt x="426300" y="464566"/>
                  </a:lnTo>
                  <a:lnTo>
                    <a:pt x="428853" y="463296"/>
                  </a:lnTo>
                  <a:lnTo>
                    <a:pt x="429196" y="463296"/>
                  </a:lnTo>
                  <a:lnTo>
                    <a:pt x="430720" y="462026"/>
                  </a:lnTo>
                  <a:lnTo>
                    <a:pt x="433565" y="460756"/>
                  </a:lnTo>
                  <a:lnTo>
                    <a:pt x="434022" y="459486"/>
                  </a:lnTo>
                  <a:close/>
                </a:path>
                <a:path extrusionOk="0" h="638810" w="641985">
                  <a:moveTo>
                    <a:pt x="461276" y="206679"/>
                  </a:moveTo>
                  <a:lnTo>
                    <a:pt x="461162" y="206933"/>
                  </a:lnTo>
                  <a:lnTo>
                    <a:pt x="461162" y="207060"/>
                  </a:lnTo>
                  <a:lnTo>
                    <a:pt x="461276" y="206679"/>
                  </a:lnTo>
                  <a:close/>
                </a:path>
                <a:path extrusionOk="0" h="638810" w="641985">
                  <a:moveTo>
                    <a:pt x="463778" y="206184"/>
                  </a:moveTo>
                  <a:lnTo>
                    <a:pt x="463181" y="206324"/>
                  </a:lnTo>
                  <a:lnTo>
                    <a:pt x="463461" y="206311"/>
                  </a:lnTo>
                  <a:lnTo>
                    <a:pt x="463638" y="206235"/>
                  </a:lnTo>
                  <a:lnTo>
                    <a:pt x="463778" y="206184"/>
                  </a:lnTo>
                  <a:close/>
                </a:path>
                <a:path extrusionOk="0" h="638810" w="641985">
                  <a:moveTo>
                    <a:pt x="477024" y="219887"/>
                  </a:moveTo>
                  <a:lnTo>
                    <a:pt x="476808" y="219938"/>
                  </a:lnTo>
                  <a:lnTo>
                    <a:pt x="476935" y="219964"/>
                  </a:lnTo>
                  <a:close/>
                </a:path>
                <a:path extrusionOk="0" h="638810" w="641985">
                  <a:moveTo>
                    <a:pt x="478624" y="585470"/>
                  </a:moveTo>
                  <a:lnTo>
                    <a:pt x="475107" y="586740"/>
                  </a:lnTo>
                  <a:lnTo>
                    <a:pt x="478015" y="585825"/>
                  </a:lnTo>
                  <a:lnTo>
                    <a:pt x="478624" y="585470"/>
                  </a:lnTo>
                  <a:close/>
                </a:path>
                <a:path extrusionOk="0" h="638810" w="641985">
                  <a:moveTo>
                    <a:pt x="492810" y="223266"/>
                  </a:moveTo>
                  <a:lnTo>
                    <a:pt x="492340" y="223266"/>
                  </a:lnTo>
                  <a:lnTo>
                    <a:pt x="491807" y="224612"/>
                  </a:lnTo>
                  <a:lnTo>
                    <a:pt x="492810" y="223266"/>
                  </a:lnTo>
                  <a:close/>
                </a:path>
                <a:path extrusionOk="0" h="638810" w="641985">
                  <a:moveTo>
                    <a:pt x="493712" y="221996"/>
                  </a:moveTo>
                  <a:lnTo>
                    <a:pt x="492810" y="223266"/>
                  </a:lnTo>
                  <a:lnTo>
                    <a:pt x="493179" y="223266"/>
                  </a:lnTo>
                  <a:lnTo>
                    <a:pt x="493712" y="221996"/>
                  </a:lnTo>
                  <a:close/>
                </a:path>
                <a:path extrusionOk="0" h="638810" w="641985">
                  <a:moveTo>
                    <a:pt x="495668" y="220726"/>
                  </a:moveTo>
                  <a:lnTo>
                    <a:pt x="495439" y="219456"/>
                  </a:lnTo>
                  <a:lnTo>
                    <a:pt x="494258" y="220726"/>
                  </a:lnTo>
                  <a:lnTo>
                    <a:pt x="493712" y="221996"/>
                  </a:lnTo>
                  <a:lnTo>
                    <a:pt x="495668" y="220726"/>
                  </a:lnTo>
                  <a:close/>
                </a:path>
                <a:path extrusionOk="0" h="638810" w="641985">
                  <a:moveTo>
                    <a:pt x="497789" y="217563"/>
                  </a:moveTo>
                  <a:lnTo>
                    <a:pt x="497763" y="217436"/>
                  </a:lnTo>
                  <a:lnTo>
                    <a:pt x="497319" y="217601"/>
                  </a:lnTo>
                  <a:lnTo>
                    <a:pt x="496570" y="218401"/>
                  </a:lnTo>
                  <a:lnTo>
                    <a:pt x="495655" y="219468"/>
                  </a:lnTo>
                  <a:lnTo>
                    <a:pt x="496036" y="219925"/>
                  </a:lnTo>
                  <a:lnTo>
                    <a:pt x="497789" y="217563"/>
                  </a:lnTo>
                  <a:close/>
                </a:path>
                <a:path extrusionOk="0" h="638810" w="641985">
                  <a:moveTo>
                    <a:pt x="507606" y="208216"/>
                  </a:moveTo>
                  <a:lnTo>
                    <a:pt x="506818" y="208254"/>
                  </a:lnTo>
                  <a:lnTo>
                    <a:pt x="507504" y="208318"/>
                  </a:lnTo>
                  <a:close/>
                </a:path>
                <a:path extrusionOk="0" h="638810" w="641985">
                  <a:moveTo>
                    <a:pt x="517613" y="216916"/>
                  </a:moveTo>
                  <a:lnTo>
                    <a:pt x="500341" y="216916"/>
                  </a:lnTo>
                  <a:lnTo>
                    <a:pt x="499999" y="216916"/>
                  </a:lnTo>
                  <a:lnTo>
                    <a:pt x="497916" y="218186"/>
                  </a:lnTo>
                  <a:lnTo>
                    <a:pt x="497560" y="219456"/>
                  </a:lnTo>
                  <a:lnTo>
                    <a:pt x="496608" y="220726"/>
                  </a:lnTo>
                  <a:lnTo>
                    <a:pt x="495198" y="221996"/>
                  </a:lnTo>
                  <a:lnTo>
                    <a:pt x="494690" y="223266"/>
                  </a:lnTo>
                  <a:lnTo>
                    <a:pt x="491845" y="225806"/>
                  </a:lnTo>
                  <a:lnTo>
                    <a:pt x="492048" y="227076"/>
                  </a:lnTo>
                  <a:lnTo>
                    <a:pt x="490042" y="228346"/>
                  </a:lnTo>
                  <a:lnTo>
                    <a:pt x="489458" y="227076"/>
                  </a:lnTo>
                  <a:lnTo>
                    <a:pt x="491032" y="225806"/>
                  </a:lnTo>
                  <a:lnTo>
                    <a:pt x="491871" y="224612"/>
                  </a:lnTo>
                  <a:lnTo>
                    <a:pt x="490410" y="224612"/>
                  </a:lnTo>
                  <a:lnTo>
                    <a:pt x="490588" y="223266"/>
                  </a:lnTo>
                  <a:lnTo>
                    <a:pt x="490359" y="224612"/>
                  </a:lnTo>
                  <a:lnTo>
                    <a:pt x="487654" y="228346"/>
                  </a:lnTo>
                  <a:lnTo>
                    <a:pt x="485889" y="228346"/>
                  </a:lnTo>
                  <a:lnTo>
                    <a:pt x="485775" y="229616"/>
                  </a:lnTo>
                  <a:lnTo>
                    <a:pt x="485457" y="229616"/>
                  </a:lnTo>
                  <a:lnTo>
                    <a:pt x="485063" y="228346"/>
                  </a:lnTo>
                  <a:lnTo>
                    <a:pt x="484695" y="228346"/>
                  </a:lnTo>
                  <a:lnTo>
                    <a:pt x="484060" y="225806"/>
                  </a:lnTo>
                  <a:lnTo>
                    <a:pt x="483603" y="225806"/>
                  </a:lnTo>
                  <a:lnTo>
                    <a:pt x="483400" y="224853"/>
                  </a:lnTo>
                  <a:lnTo>
                    <a:pt x="483349" y="224612"/>
                  </a:lnTo>
                  <a:lnTo>
                    <a:pt x="483082" y="224853"/>
                  </a:lnTo>
                  <a:lnTo>
                    <a:pt x="482333" y="225806"/>
                  </a:lnTo>
                  <a:lnTo>
                    <a:pt x="481914" y="224853"/>
                  </a:lnTo>
                  <a:lnTo>
                    <a:pt x="481799" y="223266"/>
                  </a:lnTo>
                  <a:lnTo>
                    <a:pt x="479145" y="223266"/>
                  </a:lnTo>
                  <a:lnTo>
                    <a:pt x="478383" y="221996"/>
                  </a:lnTo>
                  <a:lnTo>
                    <a:pt x="477545" y="221996"/>
                  </a:lnTo>
                  <a:lnTo>
                    <a:pt x="476910" y="220726"/>
                  </a:lnTo>
                  <a:lnTo>
                    <a:pt x="475272" y="219456"/>
                  </a:lnTo>
                  <a:lnTo>
                    <a:pt x="476300" y="221996"/>
                  </a:lnTo>
                  <a:lnTo>
                    <a:pt x="474560" y="219456"/>
                  </a:lnTo>
                  <a:lnTo>
                    <a:pt x="474383" y="218186"/>
                  </a:lnTo>
                  <a:lnTo>
                    <a:pt x="473633" y="219456"/>
                  </a:lnTo>
                  <a:lnTo>
                    <a:pt x="472897" y="218186"/>
                  </a:lnTo>
                  <a:lnTo>
                    <a:pt x="472147" y="218186"/>
                  </a:lnTo>
                  <a:lnTo>
                    <a:pt x="472020" y="216916"/>
                  </a:lnTo>
                  <a:lnTo>
                    <a:pt x="470662" y="214376"/>
                  </a:lnTo>
                  <a:lnTo>
                    <a:pt x="469480" y="214376"/>
                  </a:lnTo>
                  <a:lnTo>
                    <a:pt x="466801" y="213106"/>
                  </a:lnTo>
                  <a:lnTo>
                    <a:pt x="465836" y="210566"/>
                  </a:lnTo>
                  <a:lnTo>
                    <a:pt x="465950" y="209296"/>
                  </a:lnTo>
                  <a:lnTo>
                    <a:pt x="464477" y="209296"/>
                  </a:lnTo>
                  <a:lnTo>
                    <a:pt x="464566" y="208026"/>
                  </a:lnTo>
                  <a:lnTo>
                    <a:pt x="465429" y="208026"/>
                  </a:lnTo>
                  <a:lnTo>
                    <a:pt x="464439" y="206756"/>
                  </a:lnTo>
                  <a:lnTo>
                    <a:pt x="464286" y="208026"/>
                  </a:lnTo>
                  <a:lnTo>
                    <a:pt x="463270" y="206756"/>
                  </a:lnTo>
                  <a:lnTo>
                    <a:pt x="462648" y="206756"/>
                  </a:lnTo>
                  <a:lnTo>
                    <a:pt x="461873" y="208026"/>
                  </a:lnTo>
                  <a:lnTo>
                    <a:pt x="461175" y="208026"/>
                  </a:lnTo>
                  <a:lnTo>
                    <a:pt x="456158" y="202946"/>
                  </a:lnTo>
                  <a:lnTo>
                    <a:pt x="451205" y="197866"/>
                  </a:lnTo>
                  <a:lnTo>
                    <a:pt x="448538" y="194056"/>
                  </a:lnTo>
                  <a:lnTo>
                    <a:pt x="446163" y="194056"/>
                  </a:lnTo>
                  <a:lnTo>
                    <a:pt x="445465" y="191516"/>
                  </a:lnTo>
                  <a:lnTo>
                    <a:pt x="444093" y="191516"/>
                  </a:lnTo>
                  <a:lnTo>
                    <a:pt x="442188" y="190246"/>
                  </a:lnTo>
                  <a:lnTo>
                    <a:pt x="441528" y="190246"/>
                  </a:lnTo>
                  <a:lnTo>
                    <a:pt x="441032" y="188976"/>
                  </a:lnTo>
                  <a:lnTo>
                    <a:pt x="440093" y="188976"/>
                  </a:lnTo>
                  <a:lnTo>
                    <a:pt x="440105" y="187706"/>
                  </a:lnTo>
                  <a:lnTo>
                    <a:pt x="439648" y="187706"/>
                  </a:lnTo>
                  <a:lnTo>
                    <a:pt x="440093" y="186436"/>
                  </a:lnTo>
                  <a:lnTo>
                    <a:pt x="439496" y="186436"/>
                  </a:lnTo>
                  <a:lnTo>
                    <a:pt x="437832" y="185166"/>
                  </a:lnTo>
                  <a:lnTo>
                    <a:pt x="438429" y="185166"/>
                  </a:lnTo>
                  <a:lnTo>
                    <a:pt x="438099" y="183896"/>
                  </a:lnTo>
                  <a:lnTo>
                    <a:pt x="436778" y="183896"/>
                  </a:lnTo>
                  <a:lnTo>
                    <a:pt x="436118" y="185166"/>
                  </a:lnTo>
                  <a:lnTo>
                    <a:pt x="435013" y="183896"/>
                  </a:lnTo>
                  <a:lnTo>
                    <a:pt x="435927" y="185166"/>
                  </a:lnTo>
                  <a:lnTo>
                    <a:pt x="433273" y="182626"/>
                  </a:lnTo>
                  <a:lnTo>
                    <a:pt x="432714" y="182626"/>
                  </a:lnTo>
                  <a:lnTo>
                    <a:pt x="432358" y="181356"/>
                  </a:lnTo>
                  <a:lnTo>
                    <a:pt x="431253" y="181356"/>
                  </a:lnTo>
                  <a:lnTo>
                    <a:pt x="430923" y="180086"/>
                  </a:lnTo>
                  <a:lnTo>
                    <a:pt x="429234" y="180086"/>
                  </a:lnTo>
                  <a:lnTo>
                    <a:pt x="428434" y="177546"/>
                  </a:lnTo>
                  <a:lnTo>
                    <a:pt x="428142" y="177546"/>
                  </a:lnTo>
                  <a:lnTo>
                    <a:pt x="426567" y="176276"/>
                  </a:lnTo>
                  <a:lnTo>
                    <a:pt x="425373" y="175006"/>
                  </a:lnTo>
                  <a:lnTo>
                    <a:pt x="423722" y="173736"/>
                  </a:lnTo>
                  <a:lnTo>
                    <a:pt x="422122" y="172466"/>
                  </a:lnTo>
                  <a:lnTo>
                    <a:pt x="421436" y="172466"/>
                  </a:lnTo>
                  <a:lnTo>
                    <a:pt x="420573" y="169926"/>
                  </a:lnTo>
                  <a:lnTo>
                    <a:pt x="419760" y="171196"/>
                  </a:lnTo>
                  <a:lnTo>
                    <a:pt x="419608" y="169926"/>
                  </a:lnTo>
                  <a:lnTo>
                    <a:pt x="418566" y="169926"/>
                  </a:lnTo>
                  <a:lnTo>
                    <a:pt x="417906" y="168656"/>
                  </a:lnTo>
                  <a:lnTo>
                    <a:pt x="417703" y="168656"/>
                  </a:lnTo>
                  <a:lnTo>
                    <a:pt x="417703" y="167386"/>
                  </a:lnTo>
                  <a:lnTo>
                    <a:pt x="419011" y="167386"/>
                  </a:lnTo>
                  <a:lnTo>
                    <a:pt x="415709" y="165963"/>
                  </a:lnTo>
                  <a:lnTo>
                    <a:pt x="414312" y="164846"/>
                  </a:lnTo>
                  <a:lnTo>
                    <a:pt x="414210" y="163576"/>
                  </a:lnTo>
                  <a:lnTo>
                    <a:pt x="414426" y="163576"/>
                  </a:lnTo>
                  <a:lnTo>
                    <a:pt x="413423" y="162369"/>
                  </a:lnTo>
                  <a:lnTo>
                    <a:pt x="413651" y="163576"/>
                  </a:lnTo>
                  <a:lnTo>
                    <a:pt x="411873" y="162369"/>
                  </a:lnTo>
                  <a:lnTo>
                    <a:pt x="410337" y="162369"/>
                  </a:lnTo>
                  <a:lnTo>
                    <a:pt x="409841" y="161036"/>
                  </a:lnTo>
                  <a:lnTo>
                    <a:pt x="409498" y="161036"/>
                  </a:lnTo>
                  <a:lnTo>
                    <a:pt x="409587" y="159766"/>
                  </a:lnTo>
                  <a:lnTo>
                    <a:pt x="409244" y="159766"/>
                  </a:lnTo>
                  <a:lnTo>
                    <a:pt x="409054" y="158496"/>
                  </a:lnTo>
                  <a:lnTo>
                    <a:pt x="407682" y="159766"/>
                  </a:lnTo>
                  <a:lnTo>
                    <a:pt x="411937" y="154736"/>
                  </a:lnTo>
                  <a:lnTo>
                    <a:pt x="415747" y="153416"/>
                  </a:lnTo>
                  <a:lnTo>
                    <a:pt x="417283" y="147066"/>
                  </a:lnTo>
                  <a:lnTo>
                    <a:pt x="420585" y="144526"/>
                  </a:lnTo>
                  <a:lnTo>
                    <a:pt x="420700" y="143256"/>
                  </a:lnTo>
                  <a:lnTo>
                    <a:pt x="423265" y="143256"/>
                  </a:lnTo>
                  <a:lnTo>
                    <a:pt x="424586" y="139687"/>
                  </a:lnTo>
                  <a:lnTo>
                    <a:pt x="424370" y="139687"/>
                  </a:lnTo>
                  <a:lnTo>
                    <a:pt x="427888" y="136906"/>
                  </a:lnTo>
                  <a:lnTo>
                    <a:pt x="428218" y="135636"/>
                  </a:lnTo>
                  <a:lnTo>
                    <a:pt x="427736" y="135636"/>
                  </a:lnTo>
                  <a:lnTo>
                    <a:pt x="428650" y="134366"/>
                  </a:lnTo>
                  <a:lnTo>
                    <a:pt x="429666" y="133096"/>
                  </a:lnTo>
                  <a:lnTo>
                    <a:pt x="430212" y="134366"/>
                  </a:lnTo>
                  <a:lnTo>
                    <a:pt x="430961" y="134366"/>
                  </a:lnTo>
                  <a:lnTo>
                    <a:pt x="431647" y="133096"/>
                  </a:lnTo>
                  <a:lnTo>
                    <a:pt x="432346" y="131826"/>
                  </a:lnTo>
                  <a:lnTo>
                    <a:pt x="431876" y="131826"/>
                  </a:lnTo>
                  <a:lnTo>
                    <a:pt x="432282" y="130556"/>
                  </a:lnTo>
                  <a:lnTo>
                    <a:pt x="432917" y="130556"/>
                  </a:lnTo>
                  <a:lnTo>
                    <a:pt x="434657" y="128016"/>
                  </a:lnTo>
                  <a:lnTo>
                    <a:pt x="436981" y="126746"/>
                  </a:lnTo>
                  <a:lnTo>
                    <a:pt x="441528" y="125476"/>
                  </a:lnTo>
                  <a:lnTo>
                    <a:pt x="443674" y="124206"/>
                  </a:lnTo>
                  <a:lnTo>
                    <a:pt x="446595" y="122936"/>
                  </a:lnTo>
                  <a:lnTo>
                    <a:pt x="445985" y="124206"/>
                  </a:lnTo>
                  <a:lnTo>
                    <a:pt x="446862" y="122936"/>
                  </a:lnTo>
                  <a:lnTo>
                    <a:pt x="447738" y="121666"/>
                  </a:lnTo>
                  <a:lnTo>
                    <a:pt x="448030" y="122936"/>
                  </a:lnTo>
                  <a:lnTo>
                    <a:pt x="449821" y="124206"/>
                  </a:lnTo>
                  <a:lnTo>
                    <a:pt x="450888" y="121666"/>
                  </a:lnTo>
                  <a:lnTo>
                    <a:pt x="454863" y="121666"/>
                  </a:lnTo>
                  <a:lnTo>
                    <a:pt x="455295" y="121666"/>
                  </a:lnTo>
                  <a:lnTo>
                    <a:pt x="458114" y="122936"/>
                  </a:lnTo>
                  <a:lnTo>
                    <a:pt x="461492" y="122936"/>
                  </a:lnTo>
                  <a:lnTo>
                    <a:pt x="464820" y="124206"/>
                  </a:lnTo>
                  <a:lnTo>
                    <a:pt x="468109" y="126746"/>
                  </a:lnTo>
                  <a:lnTo>
                    <a:pt x="471195" y="128016"/>
                  </a:lnTo>
                  <a:lnTo>
                    <a:pt x="472363" y="129286"/>
                  </a:lnTo>
                  <a:lnTo>
                    <a:pt x="473976" y="130556"/>
                  </a:lnTo>
                  <a:lnTo>
                    <a:pt x="475538" y="131826"/>
                  </a:lnTo>
                  <a:lnTo>
                    <a:pt x="477862" y="133096"/>
                  </a:lnTo>
                  <a:lnTo>
                    <a:pt x="479463" y="136906"/>
                  </a:lnTo>
                  <a:lnTo>
                    <a:pt x="484098" y="136906"/>
                  </a:lnTo>
                  <a:lnTo>
                    <a:pt x="484568" y="139687"/>
                  </a:lnTo>
                  <a:lnTo>
                    <a:pt x="485825" y="140716"/>
                  </a:lnTo>
                  <a:lnTo>
                    <a:pt x="488010" y="140716"/>
                  </a:lnTo>
                  <a:lnTo>
                    <a:pt x="489546" y="141986"/>
                  </a:lnTo>
                  <a:lnTo>
                    <a:pt x="489445" y="143256"/>
                  </a:lnTo>
                  <a:lnTo>
                    <a:pt x="489356" y="144526"/>
                  </a:lnTo>
                  <a:lnTo>
                    <a:pt x="495833" y="145796"/>
                  </a:lnTo>
                  <a:lnTo>
                    <a:pt x="494906" y="147066"/>
                  </a:lnTo>
                  <a:lnTo>
                    <a:pt x="496874" y="150876"/>
                  </a:lnTo>
                  <a:lnTo>
                    <a:pt x="500456" y="150876"/>
                  </a:lnTo>
                  <a:lnTo>
                    <a:pt x="502602" y="154736"/>
                  </a:lnTo>
                  <a:lnTo>
                    <a:pt x="510870" y="155956"/>
                  </a:lnTo>
                  <a:lnTo>
                    <a:pt x="512572" y="150876"/>
                  </a:lnTo>
                  <a:lnTo>
                    <a:pt x="510400" y="143256"/>
                  </a:lnTo>
                  <a:lnTo>
                    <a:pt x="496697" y="133096"/>
                  </a:lnTo>
                  <a:lnTo>
                    <a:pt x="487273" y="121666"/>
                  </a:lnTo>
                  <a:lnTo>
                    <a:pt x="485622" y="120396"/>
                  </a:lnTo>
                  <a:lnTo>
                    <a:pt x="482346" y="117856"/>
                  </a:lnTo>
                  <a:lnTo>
                    <a:pt x="477481" y="114046"/>
                  </a:lnTo>
                  <a:lnTo>
                    <a:pt x="471182" y="111506"/>
                  </a:lnTo>
                  <a:lnTo>
                    <a:pt x="466864" y="108966"/>
                  </a:lnTo>
                  <a:lnTo>
                    <a:pt x="448754" y="108966"/>
                  </a:lnTo>
                  <a:lnTo>
                    <a:pt x="447827" y="108966"/>
                  </a:lnTo>
                  <a:lnTo>
                    <a:pt x="439026" y="108966"/>
                  </a:lnTo>
                  <a:lnTo>
                    <a:pt x="430517" y="114046"/>
                  </a:lnTo>
                  <a:lnTo>
                    <a:pt x="426618" y="116586"/>
                  </a:lnTo>
                  <a:lnTo>
                    <a:pt x="422897" y="119126"/>
                  </a:lnTo>
                  <a:lnTo>
                    <a:pt x="423405" y="119126"/>
                  </a:lnTo>
                  <a:lnTo>
                    <a:pt x="421678" y="121666"/>
                  </a:lnTo>
                  <a:lnTo>
                    <a:pt x="421411" y="120396"/>
                  </a:lnTo>
                  <a:lnTo>
                    <a:pt x="420852" y="121666"/>
                  </a:lnTo>
                  <a:lnTo>
                    <a:pt x="419112" y="122936"/>
                  </a:lnTo>
                  <a:lnTo>
                    <a:pt x="418147" y="124206"/>
                  </a:lnTo>
                  <a:lnTo>
                    <a:pt x="416864" y="125476"/>
                  </a:lnTo>
                  <a:lnTo>
                    <a:pt x="406019" y="138176"/>
                  </a:lnTo>
                  <a:lnTo>
                    <a:pt x="398843" y="147066"/>
                  </a:lnTo>
                  <a:lnTo>
                    <a:pt x="386753" y="161036"/>
                  </a:lnTo>
                  <a:lnTo>
                    <a:pt x="387731" y="162369"/>
                  </a:lnTo>
                  <a:lnTo>
                    <a:pt x="385432" y="164846"/>
                  </a:lnTo>
                  <a:lnTo>
                    <a:pt x="384517" y="166192"/>
                  </a:lnTo>
                  <a:lnTo>
                    <a:pt x="383616" y="167386"/>
                  </a:lnTo>
                  <a:lnTo>
                    <a:pt x="382612" y="167386"/>
                  </a:lnTo>
                  <a:lnTo>
                    <a:pt x="377952" y="171196"/>
                  </a:lnTo>
                  <a:lnTo>
                    <a:pt x="375767" y="175006"/>
                  </a:lnTo>
                  <a:lnTo>
                    <a:pt x="371309" y="181356"/>
                  </a:lnTo>
                  <a:lnTo>
                    <a:pt x="371754" y="181356"/>
                  </a:lnTo>
                  <a:lnTo>
                    <a:pt x="369658" y="182626"/>
                  </a:lnTo>
                  <a:lnTo>
                    <a:pt x="368935" y="182626"/>
                  </a:lnTo>
                  <a:lnTo>
                    <a:pt x="368134" y="185166"/>
                  </a:lnTo>
                  <a:lnTo>
                    <a:pt x="366661" y="183896"/>
                  </a:lnTo>
                  <a:lnTo>
                    <a:pt x="365226" y="185166"/>
                  </a:lnTo>
                  <a:lnTo>
                    <a:pt x="366572" y="185166"/>
                  </a:lnTo>
                  <a:lnTo>
                    <a:pt x="364299" y="187706"/>
                  </a:lnTo>
                  <a:lnTo>
                    <a:pt x="361696" y="190246"/>
                  </a:lnTo>
                  <a:lnTo>
                    <a:pt x="361746" y="187706"/>
                  </a:lnTo>
                  <a:lnTo>
                    <a:pt x="360807" y="190246"/>
                  </a:lnTo>
                  <a:lnTo>
                    <a:pt x="359778" y="190246"/>
                  </a:lnTo>
                  <a:lnTo>
                    <a:pt x="359460" y="191516"/>
                  </a:lnTo>
                  <a:lnTo>
                    <a:pt x="358482" y="191516"/>
                  </a:lnTo>
                  <a:lnTo>
                    <a:pt x="357695" y="192786"/>
                  </a:lnTo>
                  <a:lnTo>
                    <a:pt x="379603" y="192786"/>
                  </a:lnTo>
                  <a:lnTo>
                    <a:pt x="385254" y="186436"/>
                  </a:lnTo>
                  <a:lnTo>
                    <a:pt x="397332" y="172466"/>
                  </a:lnTo>
                  <a:lnTo>
                    <a:pt x="397510" y="172466"/>
                  </a:lnTo>
                  <a:lnTo>
                    <a:pt x="397929" y="171196"/>
                  </a:lnTo>
                  <a:lnTo>
                    <a:pt x="398360" y="172466"/>
                  </a:lnTo>
                  <a:lnTo>
                    <a:pt x="399491" y="172466"/>
                  </a:lnTo>
                  <a:lnTo>
                    <a:pt x="400062" y="173736"/>
                  </a:lnTo>
                  <a:lnTo>
                    <a:pt x="400862" y="175006"/>
                  </a:lnTo>
                  <a:lnTo>
                    <a:pt x="404850" y="177546"/>
                  </a:lnTo>
                  <a:lnTo>
                    <a:pt x="405358" y="178816"/>
                  </a:lnTo>
                  <a:lnTo>
                    <a:pt x="410273" y="181356"/>
                  </a:lnTo>
                  <a:lnTo>
                    <a:pt x="414655" y="186436"/>
                  </a:lnTo>
                  <a:lnTo>
                    <a:pt x="418223" y="188683"/>
                  </a:lnTo>
                  <a:lnTo>
                    <a:pt x="420585" y="191516"/>
                  </a:lnTo>
                  <a:lnTo>
                    <a:pt x="420903" y="191516"/>
                  </a:lnTo>
                  <a:lnTo>
                    <a:pt x="421894" y="192786"/>
                  </a:lnTo>
                  <a:lnTo>
                    <a:pt x="424624" y="194056"/>
                  </a:lnTo>
                  <a:lnTo>
                    <a:pt x="425996" y="196596"/>
                  </a:lnTo>
                  <a:lnTo>
                    <a:pt x="427316" y="197866"/>
                  </a:lnTo>
                  <a:lnTo>
                    <a:pt x="428675" y="199250"/>
                  </a:lnTo>
                  <a:lnTo>
                    <a:pt x="429615" y="200240"/>
                  </a:lnTo>
                  <a:lnTo>
                    <a:pt x="441769" y="210566"/>
                  </a:lnTo>
                  <a:lnTo>
                    <a:pt x="446443" y="215646"/>
                  </a:lnTo>
                  <a:lnTo>
                    <a:pt x="451751" y="219456"/>
                  </a:lnTo>
                  <a:lnTo>
                    <a:pt x="466217" y="232156"/>
                  </a:lnTo>
                  <a:lnTo>
                    <a:pt x="473900" y="238506"/>
                  </a:lnTo>
                  <a:lnTo>
                    <a:pt x="474294" y="239776"/>
                  </a:lnTo>
                  <a:lnTo>
                    <a:pt x="473748" y="239776"/>
                  </a:lnTo>
                  <a:lnTo>
                    <a:pt x="468579" y="244856"/>
                  </a:lnTo>
                  <a:lnTo>
                    <a:pt x="465620" y="248666"/>
                  </a:lnTo>
                  <a:lnTo>
                    <a:pt x="461949" y="252476"/>
                  </a:lnTo>
                  <a:lnTo>
                    <a:pt x="451040" y="265176"/>
                  </a:lnTo>
                  <a:lnTo>
                    <a:pt x="442887" y="275336"/>
                  </a:lnTo>
                  <a:lnTo>
                    <a:pt x="446900" y="272796"/>
                  </a:lnTo>
                  <a:lnTo>
                    <a:pt x="443979" y="275336"/>
                  </a:lnTo>
                  <a:lnTo>
                    <a:pt x="441452" y="279146"/>
                  </a:lnTo>
                  <a:lnTo>
                    <a:pt x="439102" y="281686"/>
                  </a:lnTo>
                  <a:lnTo>
                    <a:pt x="438543" y="281686"/>
                  </a:lnTo>
                  <a:lnTo>
                    <a:pt x="435432" y="285496"/>
                  </a:lnTo>
                  <a:lnTo>
                    <a:pt x="431469" y="288036"/>
                  </a:lnTo>
                  <a:lnTo>
                    <a:pt x="432054" y="288036"/>
                  </a:lnTo>
                  <a:lnTo>
                    <a:pt x="431063" y="290576"/>
                  </a:lnTo>
                  <a:lnTo>
                    <a:pt x="430415" y="289306"/>
                  </a:lnTo>
                  <a:lnTo>
                    <a:pt x="428332" y="291846"/>
                  </a:lnTo>
                  <a:lnTo>
                    <a:pt x="425907" y="294386"/>
                  </a:lnTo>
                  <a:lnTo>
                    <a:pt x="423887" y="294386"/>
                  </a:lnTo>
                  <a:lnTo>
                    <a:pt x="424281" y="295656"/>
                  </a:lnTo>
                  <a:lnTo>
                    <a:pt x="422173" y="295656"/>
                  </a:lnTo>
                  <a:lnTo>
                    <a:pt x="422910" y="296926"/>
                  </a:lnTo>
                  <a:lnTo>
                    <a:pt x="422313" y="298196"/>
                  </a:lnTo>
                  <a:lnTo>
                    <a:pt x="421690" y="298196"/>
                  </a:lnTo>
                  <a:lnTo>
                    <a:pt x="421716" y="299466"/>
                  </a:lnTo>
                  <a:lnTo>
                    <a:pt x="420535" y="299466"/>
                  </a:lnTo>
                  <a:lnTo>
                    <a:pt x="418934" y="300736"/>
                  </a:lnTo>
                  <a:lnTo>
                    <a:pt x="421157" y="300736"/>
                  </a:lnTo>
                  <a:lnTo>
                    <a:pt x="419277" y="302006"/>
                  </a:lnTo>
                  <a:lnTo>
                    <a:pt x="418312" y="302006"/>
                  </a:lnTo>
                  <a:lnTo>
                    <a:pt x="419608" y="303276"/>
                  </a:lnTo>
                  <a:lnTo>
                    <a:pt x="417029" y="303276"/>
                  </a:lnTo>
                  <a:lnTo>
                    <a:pt x="415150" y="304546"/>
                  </a:lnTo>
                  <a:lnTo>
                    <a:pt x="415899" y="305816"/>
                  </a:lnTo>
                  <a:lnTo>
                    <a:pt x="413994" y="307086"/>
                  </a:lnTo>
                  <a:lnTo>
                    <a:pt x="412737" y="308356"/>
                  </a:lnTo>
                  <a:lnTo>
                    <a:pt x="411543" y="308356"/>
                  </a:lnTo>
                  <a:lnTo>
                    <a:pt x="410857" y="309626"/>
                  </a:lnTo>
                  <a:lnTo>
                    <a:pt x="410324" y="309626"/>
                  </a:lnTo>
                  <a:lnTo>
                    <a:pt x="410286" y="308356"/>
                  </a:lnTo>
                  <a:lnTo>
                    <a:pt x="409143" y="309384"/>
                  </a:lnTo>
                  <a:lnTo>
                    <a:pt x="409067" y="309206"/>
                  </a:lnTo>
                  <a:lnTo>
                    <a:pt x="409003" y="309067"/>
                  </a:lnTo>
                  <a:lnTo>
                    <a:pt x="409105" y="309422"/>
                  </a:lnTo>
                  <a:lnTo>
                    <a:pt x="408876" y="309626"/>
                  </a:lnTo>
                  <a:lnTo>
                    <a:pt x="409244" y="309626"/>
                  </a:lnTo>
                  <a:lnTo>
                    <a:pt x="409714" y="310896"/>
                  </a:lnTo>
                  <a:lnTo>
                    <a:pt x="410565" y="312166"/>
                  </a:lnTo>
                  <a:lnTo>
                    <a:pt x="410794" y="312166"/>
                  </a:lnTo>
                  <a:lnTo>
                    <a:pt x="410540" y="313436"/>
                  </a:lnTo>
                  <a:lnTo>
                    <a:pt x="407631" y="315976"/>
                  </a:lnTo>
                  <a:lnTo>
                    <a:pt x="406908" y="315976"/>
                  </a:lnTo>
                  <a:lnTo>
                    <a:pt x="405663" y="317246"/>
                  </a:lnTo>
                  <a:lnTo>
                    <a:pt x="405968" y="317246"/>
                  </a:lnTo>
                  <a:lnTo>
                    <a:pt x="404787" y="319786"/>
                  </a:lnTo>
                  <a:lnTo>
                    <a:pt x="403720" y="319786"/>
                  </a:lnTo>
                  <a:lnTo>
                    <a:pt x="401231" y="321056"/>
                  </a:lnTo>
                  <a:lnTo>
                    <a:pt x="400812" y="323596"/>
                  </a:lnTo>
                  <a:lnTo>
                    <a:pt x="398881" y="324866"/>
                  </a:lnTo>
                  <a:lnTo>
                    <a:pt x="397459" y="324866"/>
                  </a:lnTo>
                  <a:lnTo>
                    <a:pt x="399224" y="326136"/>
                  </a:lnTo>
                  <a:lnTo>
                    <a:pt x="397497" y="326136"/>
                  </a:lnTo>
                  <a:lnTo>
                    <a:pt x="397586" y="327406"/>
                  </a:lnTo>
                  <a:lnTo>
                    <a:pt x="396392" y="326136"/>
                  </a:lnTo>
                  <a:lnTo>
                    <a:pt x="395592" y="327406"/>
                  </a:lnTo>
                  <a:lnTo>
                    <a:pt x="396633" y="327406"/>
                  </a:lnTo>
                  <a:lnTo>
                    <a:pt x="395528" y="328676"/>
                  </a:lnTo>
                  <a:lnTo>
                    <a:pt x="394233" y="328676"/>
                  </a:lnTo>
                  <a:lnTo>
                    <a:pt x="393877" y="327406"/>
                  </a:lnTo>
                  <a:lnTo>
                    <a:pt x="393598" y="327406"/>
                  </a:lnTo>
                  <a:lnTo>
                    <a:pt x="393534" y="328676"/>
                  </a:lnTo>
                  <a:lnTo>
                    <a:pt x="392684" y="328676"/>
                  </a:lnTo>
                  <a:lnTo>
                    <a:pt x="393001" y="329946"/>
                  </a:lnTo>
                  <a:lnTo>
                    <a:pt x="392036" y="328676"/>
                  </a:lnTo>
                  <a:lnTo>
                    <a:pt x="391591" y="329946"/>
                  </a:lnTo>
                  <a:lnTo>
                    <a:pt x="390893" y="329946"/>
                  </a:lnTo>
                  <a:lnTo>
                    <a:pt x="390423" y="332486"/>
                  </a:lnTo>
                  <a:lnTo>
                    <a:pt x="390867" y="331216"/>
                  </a:lnTo>
                  <a:lnTo>
                    <a:pt x="391807" y="332486"/>
                  </a:lnTo>
                  <a:lnTo>
                    <a:pt x="391668" y="333756"/>
                  </a:lnTo>
                  <a:lnTo>
                    <a:pt x="390207" y="333756"/>
                  </a:lnTo>
                  <a:lnTo>
                    <a:pt x="389280" y="335153"/>
                  </a:lnTo>
                  <a:lnTo>
                    <a:pt x="388658" y="335153"/>
                  </a:lnTo>
                  <a:lnTo>
                    <a:pt x="388581" y="335508"/>
                  </a:lnTo>
                  <a:lnTo>
                    <a:pt x="388327" y="336283"/>
                  </a:lnTo>
                  <a:lnTo>
                    <a:pt x="387934" y="337566"/>
                  </a:lnTo>
                  <a:lnTo>
                    <a:pt x="386740" y="337566"/>
                  </a:lnTo>
                  <a:lnTo>
                    <a:pt x="386257" y="338836"/>
                  </a:lnTo>
                  <a:lnTo>
                    <a:pt x="385660" y="337566"/>
                  </a:lnTo>
                  <a:lnTo>
                    <a:pt x="385800" y="338836"/>
                  </a:lnTo>
                  <a:lnTo>
                    <a:pt x="385191" y="338836"/>
                  </a:lnTo>
                  <a:lnTo>
                    <a:pt x="385140" y="340398"/>
                  </a:lnTo>
                  <a:lnTo>
                    <a:pt x="384670" y="340398"/>
                  </a:lnTo>
                  <a:lnTo>
                    <a:pt x="384759" y="338836"/>
                  </a:lnTo>
                  <a:lnTo>
                    <a:pt x="382562" y="341376"/>
                  </a:lnTo>
                  <a:lnTo>
                    <a:pt x="381304" y="342696"/>
                  </a:lnTo>
                  <a:lnTo>
                    <a:pt x="378904" y="343916"/>
                  </a:lnTo>
                  <a:lnTo>
                    <a:pt x="378193" y="347726"/>
                  </a:lnTo>
                  <a:lnTo>
                    <a:pt x="377342" y="345186"/>
                  </a:lnTo>
                  <a:lnTo>
                    <a:pt x="375246" y="347726"/>
                  </a:lnTo>
                  <a:lnTo>
                    <a:pt x="375310" y="350266"/>
                  </a:lnTo>
                  <a:lnTo>
                    <a:pt x="372300" y="351536"/>
                  </a:lnTo>
                  <a:lnTo>
                    <a:pt x="370420" y="351536"/>
                  </a:lnTo>
                  <a:lnTo>
                    <a:pt x="368376" y="355346"/>
                  </a:lnTo>
                  <a:lnTo>
                    <a:pt x="366712" y="356616"/>
                  </a:lnTo>
                  <a:lnTo>
                    <a:pt x="364083" y="360426"/>
                  </a:lnTo>
                  <a:lnTo>
                    <a:pt x="362483" y="362966"/>
                  </a:lnTo>
                  <a:lnTo>
                    <a:pt x="359689" y="366776"/>
                  </a:lnTo>
                  <a:lnTo>
                    <a:pt x="356400" y="366776"/>
                  </a:lnTo>
                  <a:lnTo>
                    <a:pt x="355498" y="371856"/>
                  </a:lnTo>
                  <a:lnTo>
                    <a:pt x="352679" y="373126"/>
                  </a:lnTo>
                  <a:lnTo>
                    <a:pt x="352691" y="374396"/>
                  </a:lnTo>
                  <a:lnTo>
                    <a:pt x="350456" y="375666"/>
                  </a:lnTo>
                  <a:lnTo>
                    <a:pt x="349504" y="378206"/>
                  </a:lnTo>
                  <a:lnTo>
                    <a:pt x="346748" y="379476"/>
                  </a:lnTo>
                  <a:lnTo>
                    <a:pt x="346532" y="380746"/>
                  </a:lnTo>
                  <a:lnTo>
                    <a:pt x="347027" y="380746"/>
                  </a:lnTo>
                  <a:lnTo>
                    <a:pt x="345465" y="383286"/>
                  </a:lnTo>
                  <a:lnTo>
                    <a:pt x="344893" y="382016"/>
                  </a:lnTo>
                  <a:lnTo>
                    <a:pt x="344258" y="382016"/>
                  </a:lnTo>
                  <a:lnTo>
                    <a:pt x="343649" y="384314"/>
                  </a:lnTo>
                  <a:lnTo>
                    <a:pt x="342455" y="385826"/>
                  </a:lnTo>
                  <a:lnTo>
                    <a:pt x="339725" y="392176"/>
                  </a:lnTo>
                  <a:lnTo>
                    <a:pt x="335292" y="392176"/>
                  </a:lnTo>
                  <a:lnTo>
                    <a:pt x="332689" y="397256"/>
                  </a:lnTo>
                  <a:lnTo>
                    <a:pt x="332409" y="395986"/>
                  </a:lnTo>
                  <a:lnTo>
                    <a:pt x="332308" y="398526"/>
                  </a:lnTo>
                  <a:lnTo>
                    <a:pt x="329158" y="398526"/>
                  </a:lnTo>
                  <a:lnTo>
                    <a:pt x="329603" y="399897"/>
                  </a:lnTo>
                  <a:lnTo>
                    <a:pt x="329107" y="401066"/>
                  </a:lnTo>
                  <a:lnTo>
                    <a:pt x="329209" y="402336"/>
                  </a:lnTo>
                  <a:lnTo>
                    <a:pt x="327596" y="403606"/>
                  </a:lnTo>
                  <a:lnTo>
                    <a:pt x="327469" y="402336"/>
                  </a:lnTo>
                  <a:lnTo>
                    <a:pt x="327469" y="404876"/>
                  </a:lnTo>
                  <a:lnTo>
                    <a:pt x="327418" y="403606"/>
                  </a:lnTo>
                  <a:lnTo>
                    <a:pt x="322541" y="407416"/>
                  </a:lnTo>
                  <a:lnTo>
                    <a:pt x="318312" y="413766"/>
                  </a:lnTo>
                  <a:lnTo>
                    <a:pt x="313385" y="417576"/>
                  </a:lnTo>
                  <a:lnTo>
                    <a:pt x="313880" y="417576"/>
                  </a:lnTo>
                  <a:lnTo>
                    <a:pt x="312674" y="418846"/>
                  </a:lnTo>
                  <a:lnTo>
                    <a:pt x="311594" y="421386"/>
                  </a:lnTo>
                  <a:lnTo>
                    <a:pt x="308914" y="422656"/>
                  </a:lnTo>
                  <a:lnTo>
                    <a:pt x="309105" y="423926"/>
                  </a:lnTo>
                  <a:lnTo>
                    <a:pt x="308813" y="425196"/>
                  </a:lnTo>
                  <a:lnTo>
                    <a:pt x="308368" y="426466"/>
                  </a:lnTo>
                  <a:lnTo>
                    <a:pt x="306946" y="426466"/>
                  </a:lnTo>
                  <a:lnTo>
                    <a:pt x="306057" y="427736"/>
                  </a:lnTo>
                  <a:lnTo>
                    <a:pt x="306146" y="429006"/>
                  </a:lnTo>
                  <a:lnTo>
                    <a:pt x="304279" y="430276"/>
                  </a:lnTo>
                  <a:lnTo>
                    <a:pt x="302818" y="430276"/>
                  </a:lnTo>
                  <a:lnTo>
                    <a:pt x="301726" y="434086"/>
                  </a:lnTo>
                  <a:lnTo>
                    <a:pt x="319100" y="434086"/>
                  </a:lnTo>
                  <a:lnTo>
                    <a:pt x="322554" y="431546"/>
                  </a:lnTo>
                  <a:lnTo>
                    <a:pt x="340321" y="411226"/>
                  </a:lnTo>
                  <a:lnTo>
                    <a:pt x="340791" y="408686"/>
                  </a:lnTo>
                  <a:lnTo>
                    <a:pt x="345808" y="406146"/>
                  </a:lnTo>
                  <a:lnTo>
                    <a:pt x="346379" y="404876"/>
                  </a:lnTo>
                  <a:lnTo>
                    <a:pt x="346964" y="403606"/>
                  </a:lnTo>
                  <a:lnTo>
                    <a:pt x="348665" y="399897"/>
                  </a:lnTo>
                  <a:lnTo>
                    <a:pt x="350342" y="398526"/>
                  </a:lnTo>
                  <a:lnTo>
                    <a:pt x="351967" y="397256"/>
                  </a:lnTo>
                  <a:lnTo>
                    <a:pt x="353593" y="395986"/>
                  </a:lnTo>
                  <a:lnTo>
                    <a:pt x="352958" y="395986"/>
                  </a:lnTo>
                  <a:lnTo>
                    <a:pt x="353999" y="394716"/>
                  </a:lnTo>
                  <a:lnTo>
                    <a:pt x="354761" y="394716"/>
                  </a:lnTo>
                  <a:lnTo>
                    <a:pt x="363143" y="384581"/>
                  </a:lnTo>
                  <a:lnTo>
                    <a:pt x="364210" y="383286"/>
                  </a:lnTo>
                  <a:lnTo>
                    <a:pt x="369404" y="376936"/>
                  </a:lnTo>
                  <a:lnTo>
                    <a:pt x="376669" y="369341"/>
                  </a:lnTo>
                  <a:lnTo>
                    <a:pt x="384098" y="361696"/>
                  </a:lnTo>
                  <a:lnTo>
                    <a:pt x="385445" y="361696"/>
                  </a:lnTo>
                  <a:lnTo>
                    <a:pt x="387819" y="357886"/>
                  </a:lnTo>
                  <a:lnTo>
                    <a:pt x="389013" y="357886"/>
                  </a:lnTo>
                  <a:lnTo>
                    <a:pt x="391083" y="354076"/>
                  </a:lnTo>
                  <a:lnTo>
                    <a:pt x="394220" y="350266"/>
                  </a:lnTo>
                  <a:lnTo>
                    <a:pt x="397217" y="347726"/>
                  </a:lnTo>
                  <a:lnTo>
                    <a:pt x="398475" y="346456"/>
                  </a:lnTo>
                  <a:lnTo>
                    <a:pt x="398678" y="346456"/>
                  </a:lnTo>
                  <a:lnTo>
                    <a:pt x="399630" y="343916"/>
                  </a:lnTo>
                  <a:lnTo>
                    <a:pt x="402729" y="341376"/>
                  </a:lnTo>
                  <a:lnTo>
                    <a:pt x="404368" y="340398"/>
                  </a:lnTo>
                  <a:lnTo>
                    <a:pt x="404596" y="340398"/>
                  </a:lnTo>
                  <a:lnTo>
                    <a:pt x="413016" y="331216"/>
                  </a:lnTo>
                  <a:lnTo>
                    <a:pt x="420827" y="322326"/>
                  </a:lnTo>
                  <a:lnTo>
                    <a:pt x="428764" y="313436"/>
                  </a:lnTo>
                  <a:lnTo>
                    <a:pt x="437362" y="304546"/>
                  </a:lnTo>
                  <a:lnTo>
                    <a:pt x="443699" y="299466"/>
                  </a:lnTo>
                  <a:lnTo>
                    <a:pt x="448094" y="291846"/>
                  </a:lnTo>
                  <a:lnTo>
                    <a:pt x="449465" y="290576"/>
                  </a:lnTo>
                  <a:lnTo>
                    <a:pt x="454990" y="285496"/>
                  </a:lnTo>
                  <a:lnTo>
                    <a:pt x="456793" y="285496"/>
                  </a:lnTo>
                  <a:lnTo>
                    <a:pt x="467207" y="272796"/>
                  </a:lnTo>
                  <a:lnTo>
                    <a:pt x="468249" y="271526"/>
                  </a:lnTo>
                  <a:lnTo>
                    <a:pt x="468972" y="270256"/>
                  </a:lnTo>
                  <a:lnTo>
                    <a:pt x="466712" y="271526"/>
                  </a:lnTo>
                  <a:lnTo>
                    <a:pt x="470776" y="266446"/>
                  </a:lnTo>
                  <a:lnTo>
                    <a:pt x="473722" y="263906"/>
                  </a:lnTo>
                  <a:lnTo>
                    <a:pt x="476821" y="260096"/>
                  </a:lnTo>
                  <a:lnTo>
                    <a:pt x="477570" y="260096"/>
                  </a:lnTo>
                  <a:lnTo>
                    <a:pt x="475945" y="257556"/>
                  </a:lnTo>
                  <a:lnTo>
                    <a:pt x="484466" y="252476"/>
                  </a:lnTo>
                  <a:lnTo>
                    <a:pt x="484060" y="252476"/>
                  </a:lnTo>
                  <a:lnTo>
                    <a:pt x="484200" y="251206"/>
                  </a:lnTo>
                  <a:lnTo>
                    <a:pt x="484987" y="249936"/>
                  </a:lnTo>
                  <a:lnTo>
                    <a:pt x="485876" y="249936"/>
                  </a:lnTo>
                  <a:lnTo>
                    <a:pt x="487121" y="251206"/>
                  </a:lnTo>
                  <a:lnTo>
                    <a:pt x="488137" y="249936"/>
                  </a:lnTo>
                  <a:lnTo>
                    <a:pt x="494309" y="242316"/>
                  </a:lnTo>
                  <a:lnTo>
                    <a:pt x="502754" y="232156"/>
                  </a:lnTo>
                  <a:lnTo>
                    <a:pt x="505383" y="229616"/>
                  </a:lnTo>
                  <a:lnTo>
                    <a:pt x="508342" y="227076"/>
                  </a:lnTo>
                  <a:lnTo>
                    <a:pt x="509371" y="227076"/>
                  </a:lnTo>
                  <a:lnTo>
                    <a:pt x="513448" y="221996"/>
                  </a:lnTo>
                  <a:lnTo>
                    <a:pt x="517613" y="216916"/>
                  </a:lnTo>
                  <a:close/>
                </a:path>
                <a:path extrusionOk="0" h="638810" w="641985">
                  <a:moveTo>
                    <a:pt x="519049" y="163576"/>
                  </a:moveTo>
                  <a:lnTo>
                    <a:pt x="518693" y="163576"/>
                  </a:lnTo>
                  <a:lnTo>
                    <a:pt x="518909" y="164846"/>
                  </a:lnTo>
                  <a:lnTo>
                    <a:pt x="519049" y="163576"/>
                  </a:lnTo>
                  <a:close/>
                </a:path>
                <a:path extrusionOk="0" h="638810" w="641985">
                  <a:moveTo>
                    <a:pt x="519506" y="184937"/>
                  </a:moveTo>
                  <a:lnTo>
                    <a:pt x="519404" y="184658"/>
                  </a:lnTo>
                  <a:lnTo>
                    <a:pt x="519188" y="185813"/>
                  </a:lnTo>
                  <a:lnTo>
                    <a:pt x="519455" y="185737"/>
                  </a:lnTo>
                  <a:lnTo>
                    <a:pt x="519506" y="185318"/>
                  </a:lnTo>
                  <a:lnTo>
                    <a:pt x="519506" y="184937"/>
                  </a:lnTo>
                  <a:close/>
                </a:path>
                <a:path extrusionOk="0" h="638810" w="641985">
                  <a:moveTo>
                    <a:pt x="526059" y="205486"/>
                  </a:moveTo>
                  <a:lnTo>
                    <a:pt x="525780" y="205486"/>
                  </a:lnTo>
                  <a:lnTo>
                    <a:pt x="525640" y="205879"/>
                  </a:lnTo>
                  <a:lnTo>
                    <a:pt x="526059" y="205486"/>
                  </a:lnTo>
                  <a:close/>
                </a:path>
                <a:path extrusionOk="0" h="638810" w="641985">
                  <a:moveTo>
                    <a:pt x="528396" y="165925"/>
                  </a:moveTo>
                  <a:lnTo>
                    <a:pt x="528193" y="165836"/>
                  </a:lnTo>
                  <a:lnTo>
                    <a:pt x="527977" y="165989"/>
                  </a:lnTo>
                  <a:lnTo>
                    <a:pt x="528396" y="165925"/>
                  </a:lnTo>
                  <a:close/>
                </a:path>
                <a:path extrusionOk="0" h="638810" w="641985">
                  <a:moveTo>
                    <a:pt x="530910" y="190246"/>
                  </a:moveTo>
                  <a:lnTo>
                    <a:pt x="530796" y="187706"/>
                  </a:lnTo>
                  <a:lnTo>
                    <a:pt x="530694" y="185166"/>
                  </a:lnTo>
                  <a:lnTo>
                    <a:pt x="530504" y="183896"/>
                  </a:lnTo>
                  <a:lnTo>
                    <a:pt x="530390" y="182626"/>
                  </a:lnTo>
                  <a:lnTo>
                    <a:pt x="530072" y="181356"/>
                  </a:lnTo>
                  <a:lnTo>
                    <a:pt x="530517" y="177546"/>
                  </a:lnTo>
                  <a:lnTo>
                    <a:pt x="530402" y="175006"/>
                  </a:lnTo>
                  <a:lnTo>
                    <a:pt x="530288" y="172466"/>
                  </a:lnTo>
                  <a:lnTo>
                    <a:pt x="530225" y="171196"/>
                  </a:lnTo>
                  <a:lnTo>
                    <a:pt x="530174" y="169926"/>
                  </a:lnTo>
                  <a:lnTo>
                    <a:pt x="529958" y="169926"/>
                  </a:lnTo>
                  <a:lnTo>
                    <a:pt x="529971" y="171196"/>
                  </a:lnTo>
                  <a:lnTo>
                    <a:pt x="529259" y="169926"/>
                  </a:lnTo>
                  <a:lnTo>
                    <a:pt x="528396" y="168656"/>
                  </a:lnTo>
                  <a:lnTo>
                    <a:pt x="527659" y="167386"/>
                  </a:lnTo>
                  <a:lnTo>
                    <a:pt x="527812" y="166192"/>
                  </a:lnTo>
                  <a:lnTo>
                    <a:pt x="528027" y="166192"/>
                  </a:lnTo>
                  <a:lnTo>
                    <a:pt x="527304" y="164846"/>
                  </a:lnTo>
                  <a:lnTo>
                    <a:pt x="526719" y="163576"/>
                  </a:lnTo>
                  <a:lnTo>
                    <a:pt x="525907" y="162369"/>
                  </a:lnTo>
                  <a:lnTo>
                    <a:pt x="525843" y="161036"/>
                  </a:lnTo>
                  <a:lnTo>
                    <a:pt x="524776" y="159766"/>
                  </a:lnTo>
                  <a:lnTo>
                    <a:pt x="523824" y="161036"/>
                  </a:lnTo>
                  <a:lnTo>
                    <a:pt x="523354" y="159766"/>
                  </a:lnTo>
                  <a:lnTo>
                    <a:pt x="522427" y="157226"/>
                  </a:lnTo>
                  <a:lnTo>
                    <a:pt x="522312" y="159766"/>
                  </a:lnTo>
                  <a:lnTo>
                    <a:pt x="521335" y="157226"/>
                  </a:lnTo>
                  <a:lnTo>
                    <a:pt x="520852" y="155956"/>
                  </a:lnTo>
                  <a:lnTo>
                    <a:pt x="520636" y="157226"/>
                  </a:lnTo>
                  <a:lnTo>
                    <a:pt x="520446" y="155956"/>
                  </a:lnTo>
                  <a:lnTo>
                    <a:pt x="519442" y="155067"/>
                  </a:lnTo>
                  <a:lnTo>
                    <a:pt x="519442" y="163576"/>
                  </a:lnTo>
                  <a:lnTo>
                    <a:pt x="519442" y="155067"/>
                  </a:lnTo>
                  <a:lnTo>
                    <a:pt x="519074" y="154736"/>
                  </a:lnTo>
                  <a:lnTo>
                    <a:pt x="515810" y="152146"/>
                  </a:lnTo>
                  <a:lnTo>
                    <a:pt x="514718" y="150876"/>
                  </a:lnTo>
                  <a:lnTo>
                    <a:pt x="515874" y="153416"/>
                  </a:lnTo>
                  <a:lnTo>
                    <a:pt x="516940" y="155956"/>
                  </a:lnTo>
                  <a:lnTo>
                    <a:pt x="517944" y="157226"/>
                  </a:lnTo>
                  <a:lnTo>
                    <a:pt x="518756" y="159766"/>
                  </a:lnTo>
                  <a:lnTo>
                    <a:pt x="518782" y="161036"/>
                  </a:lnTo>
                  <a:lnTo>
                    <a:pt x="517461" y="158496"/>
                  </a:lnTo>
                  <a:lnTo>
                    <a:pt x="518248" y="161010"/>
                  </a:lnTo>
                  <a:lnTo>
                    <a:pt x="517867" y="161010"/>
                  </a:lnTo>
                  <a:lnTo>
                    <a:pt x="518160" y="161315"/>
                  </a:lnTo>
                  <a:lnTo>
                    <a:pt x="518261" y="161036"/>
                  </a:lnTo>
                  <a:lnTo>
                    <a:pt x="518591" y="161036"/>
                  </a:lnTo>
                  <a:lnTo>
                    <a:pt x="519252" y="163449"/>
                  </a:lnTo>
                  <a:lnTo>
                    <a:pt x="519087" y="163499"/>
                  </a:lnTo>
                  <a:lnTo>
                    <a:pt x="519455" y="163690"/>
                  </a:lnTo>
                  <a:lnTo>
                    <a:pt x="519620" y="164846"/>
                  </a:lnTo>
                  <a:lnTo>
                    <a:pt x="519925" y="164846"/>
                  </a:lnTo>
                  <a:lnTo>
                    <a:pt x="520636" y="166192"/>
                  </a:lnTo>
                  <a:lnTo>
                    <a:pt x="520103" y="166192"/>
                  </a:lnTo>
                  <a:lnTo>
                    <a:pt x="520776" y="167386"/>
                  </a:lnTo>
                  <a:lnTo>
                    <a:pt x="521309" y="168656"/>
                  </a:lnTo>
                  <a:lnTo>
                    <a:pt x="521335" y="169926"/>
                  </a:lnTo>
                  <a:lnTo>
                    <a:pt x="521436" y="172466"/>
                  </a:lnTo>
                  <a:lnTo>
                    <a:pt x="521512" y="173736"/>
                  </a:lnTo>
                  <a:lnTo>
                    <a:pt x="521208" y="175006"/>
                  </a:lnTo>
                  <a:lnTo>
                    <a:pt x="521322" y="176276"/>
                  </a:lnTo>
                  <a:lnTo>
                    <a:pt x="520928" y="177546"/>
                  </a:lnTo>
                  <a:lnTo>
                    <a:pt x="522020" y="178816"/>
                  </a:lnTo>
                  <a:lnTo>
                    <a:pt x="521741" y="181356"/>
                  </a:lnTo>
                  <a:lnTo>
                    <a:pt x="521652" y="182626"/>
                  </a:lnTo>
                  <a:lnTo>
                    <a:pt x="521576" y="183896"/>
                  </a:lnTo>
                  <a:lnTo>
                    <a:pt x="521081" y="182867"/>
                  </a:lnTo>
                  <a:lnTo>
                    <a:pt x="521081" y="183896"/>
                  </a:lnTo>
                  <a:lnTo>
                    <a:pt x="521055" y="185166"/>
                  </a:lnTo>
                  <a:lnTo>
                    <a:pt x="520077" y="186436"/>
                  </a:lnTo>
                  <a:lnTo>
                    <a:pt x="519849" y="186436"/>
                  </a:lnTo>
                  <a:lnTo>
                    <a:pt x="520077" y="185953"/>
                  </a:lnTo>
                  <a:lnTo>
                    <a:pt x="521081" y="183896"/>
                  </a:lnTo>
                  <a:lnTo>
                    <a:pt x="521081" y="182867"/>
                  </a:lnTo>
                  <a:lnTo>
                    <a:pt x="520966" y="182626"/>
                  </a:lnTo>
                  <a:lnTo>
                    <a:pt x="520369" y="183896"/>
                  </a:lnTo>
                  <a:lnTo>
                    <a:pt x="520103" y="185166"/>
                  </a:lnTo>
                  <a:lnTo>
                    <a:pt x="519696" y="186436"/>
                  </a:lnTo>
                  <a:lnTo>
                    <a:pt x="519455" y="186436"/>
                  </a:lnTo>
                  <a:lnTo>
                    <a:pt x="519150" y="187706"/>
                  </a:lnTo>
                  <a:lnTo>
                    <a:pt x="517486" y="190246"/>
                  </a:lnTo>
                  <a:lnTo>
                    <a:pt x="518388" y="191516"/>
                  </a:lnTo>
                  <a:lnTo>
                    <a:pt x="517220" y="194056"/>
                  </a:lnTo>
                  <a:lnTo>
                    <a:pt x="517398" y="194056"/>
                  </a:lnTo>
                  <a:lnTo>
                    <a:pt x="517080" y="195326"/>
                  </a:lnTo>
                  <a:lnTo>
                    <a:pt x="516648" y="195326"/>
                  </a:lnTo>
                  <a:lnTo>
                    <a:pt x="516166" y="196596"/>
                  </a:lnTo>
                  <a:lnTo>
                    <a:pt x="515505" y="196596"/>
                  </a:lnTo>
                  <a:lnTo>
                    <a:pt x="514921" y="197866"/>
                  </a:lnTo>
                  <a:lnTo>
                    <a:pt x="512495" y="200406"/>
                  </a:lnTo>
                  <a:lnTo>
                    <a:pt x="512775" y="200406"/>
                  </a:lnTo>
                  <a:lnTo>
                    <a:pt x="513359" y="201676"/>
                  </a:lnTo>
                  <a:lnTo>
                    <a:pt x="514489" y="201676"/>
                  </a:lnTo>
                  <a:lnTo>
                    <a:pt x="514235" y="202946"/>
                  </a:lnTo>
                  <a:lnTo>
                    <a:pt x="513435" y="202946"/>
                  </a:lnTo>
                  <a:lnTo>
                    <a:pt x="513080" y="204216"/>
                  </a:lnTo>
                  <a:lnTo>
                    <a:pt x="512419" y="204216"/>
                  </a:lnTo>
                  <a:lnTo>
                    <a:pt x="511517" y="205486"/>
                  </a:lnTo>
                  <a:lnTo>
                    <a:pt x="509231" y="206756"/>
                  </a:lnTo>
                  <a:lnTo>
                    <a:pt x="507619" y="209296"/>
                  </a:lnTo>
                  <a:lnTo>
                    <a:pt x="509460" y="209296"/>
                  </a:lnTo>
                  <a:lnTo>
                    <a:pt x="506171" y="211836"/>
                  </a:lnTo>
                  <a:lnTo>
                    <a:pt x="506539" y="213106"/>
                  </a:lnTo>
                  <a:lnTo>
                    <a:pt x="505091" y="213106"/>
                  </a:lnTo>
                  <a:lnTo>
                    <a:pt x="501218" y="214376"/>
                  </a:lnTo>
                  <a:lnTo>
                    <a:pt x="503809" y="215646"/>
                  </a:lnTo>
                  <a:lnTo>
                    <a:pt x="518655" y="215646"/>
                  </a:lnTo>
                  <a:lnTo>
                    <a:pt x="520750" y="213106"/>
                  </a:lnTo>
                  <a:lnTo>
                    <a:pt x="521639" y="211836"/>
                  </a:lnTo>
                  <a:lnTo>
                    <a:pt x="523074" y="210566"/>
                  </a:lnTo>
                  <a:lnTo>
                    <a:pt x="524903" y="208026"/>
                  </a:lnTo>
                  <a:lnTo>
                    <a:pt x="525640" y="205879"/>
                  </a:lnTo>
                  <a:lnTo>
                    <a:pt x="523367" y="208026"/>
                  </a:lnTo>
                  <a:lnTo>
                    <a:pt x="526021" y="202946"/>
                  </a:lnTo>
                  <a:lnTo>
                    <a:pt x="527507" y="200406"/>
                  </a:lnTo>
                  <a:lnTo>
                    <a:pt x="528853" y="196596"/>
                  </a:lnTo>
                  <a:lnTo>
                    <a:pt x="529971" y="192786"/>
                  </a:lnTo>
                  <a:lnTo>
                    <a:pt x="530910" y="190246"/>
                  </a:lnTo>
                  <a:close/>
                </a:path>
                <a:path extrusionOk="0" h="638810" w="641985">
                  <a:moveTo>
                    <a:pt x="531063" y="185166"/>
                  </a:moveTo>
                  <a:lnTo>
                    <a:pt x="530694" y="185166"/>
                  </a:lnTo>
                  <a:lnTo>
                    <a:pt x="530910" y="186436"/>
                  </a:lnTo>
                  <a:lnTo>
                    <a:pt x="531063" y="185166"/>
                  </a:lnTo>
                  <a:close/>
                </a:path>
                <a:path extrusionOk="0" h="638810" w="641985">
                  <a:moveTo>
                    <a:pt x="610654" y="422719"/>
                  </a:moveTo>
                  <a:lnTo>
                    <a:pt x="610171" y="423710"/>
                  </a:lnTo>
                  <a:lnTo>
                    <a:pt x="610514" y="423138"/>
                  </a:lnTo>
                  <a:lnTo>
                    <a:pt x="610590" y="422897"/>
                  </a:lnTo>
                  <a:lnTo>
                    <a:pt x="610654" y="422719"/>
                  </a:lnTo>
                  <a:close/>
                </a:path>
                <a:path extrusionOk="0" h="638810" w="641985">
                  <a:moveTo>
                    <a:pt x="613371" y="415747"/>
                  </a:moveTo>
                  <a:lnTo>
                    <a:pt x="613079" y="415671"/>
                  </a:lnTo>
                  <a:lnTo>
                    <a:pt x="611492" y="420141"/>
                  </a:lnTo>
                  <a:lnTo>
                    <a:pt x="610946" y="421779"/>
                  </a:lnTo>
                  <a:lnTo>
                    <a:pt x="610641" y="422706"/>
                  </a:lnTo>
                  <a:lnTo>
                    <a:pt x="611746" y="420471"/>
                  </a:lnTo>
                  <a:lnTo>
                    <a:pt x="612609" y="418134"/>
                  </a:lnTo>
                  <a:lnTo>
                    <a:pt x="613371" y="415747"/>
                  </a:lnTo>
                  <a:close/>
                </a:path>
                <a:path extrusionOk="0" h="638810" w="641985">
                  <a:moveTo>
                    <a:pt x="616546" y="241109"/>
                  </a:moveTo>
                  <a:lnTo>
                    <a:pt x="616216" y="239941"/>
                  </a:lnTo>
                  <a:lnTo>
                    <a:pt x="616381" y="240741"/>
                  </a:lnTo>
                  <a:lnTo>
                    <a:pt x="616546" y="241109"/>
                  </a:lnTo>
                  <a:close/>
                </a:path>
                <a:path extrusionOk="0" h="638810" w="641985">
                  <a:moveTo>
                    <a:pt x="636498" y="381000"/>
                  </a:moveTo>
                  <a:lnTo>
                    <a:pt x="622477" y="381000"/>
                  </a:lnTo>
                  <a:lnTo>
                    <a:pt x="622185" y="381000"/>
                  </a:lnTo>
                  <a:lnTo>
                    <a:pt x="621906" y="383540"/>
                  </a:lnTo>
                  <a:lnTo>
                    <a:pt x="621347" y="386080"/>
                  </a:lnTo>
                  <a:lnTo>
                    <a:pt x="620572" y="389890"/>
                  </a:lnTo>
                  <a:lnTo>
                    <a:pt x="619925" y="389890"/>
                  </a:lnTo>
                  <a:lnTo>
                    <a:pt x="617893" y="393700"/>
                  </a:lnTo>
                  <a:lnTo>
                    <a:pt x="616788" y="398780"/>
                  </a:lnTo>
                  <a:lnTo>
                    <a:pt x="615962" y="403860"/>
                  </a:lnTo>
                  <a:lnTo>
                    <a:pt x="615061" y="407670"/>
                  </a:lnTo>
                  <a:lnTo>
                    <a:pt x="614832" y="412750"/>
                  </a:lnTo>
                  <a:lnTo>
                    <a:pt x="613371" y="416560"/>
                  </a:lnTo>
                  <a:lnTo>
                    <a:pt x="608596" y="429260"/>
                  </a:lnTo>
                  <a:lnTo>
                    <a:pt x="608063" y="430530"/>
                  </a:lnTo>
                  <a:lnTo>
                    <a:pt x="607682" y="431800"/>
                  </a:lnTo>
                  <a:lnTo>
                    <a:pt x="606920" y="435610"/>
                  </a:lnTo>
                  <a:lnTo>
                    <a:pt x="607225" y="433070"/>
                  </a:lnTo>
                  <a:lnTo>
                    <a:pt x="586016" y="476250"/>
                  </a:lnTo>
                  <a:lnTo>
                    <a:pt x="566991" y="504190"/>
                  </a:lnTo>
                  <a:lnTo>
                    <a:pt x="563435" y="509270"/>
                  </a:lnTo>
                  <a:lnTo>
                    <a:pt x="560235" y="514350"/>
                  </a:lnTo>
                  <a:lnTo>
                    <a:pt x="556374" y="518160"/>
                  </a:lnTo>
                  <a:lnTo>
                    <a:pt x="538873" y="537210"/>
                  </a:lnTo>
                  <a:lnTo>
                    <a:pt x="536892" y="539750"/>
                  </a:lnTo>
                  <a:lnTo>
                    <a:pt x="534682" y="541020"/>
                  </a:lnTo>
                  <a:lnTo>
                    <a:pt x="532752" y="543394"/>
                  </a:lnTo>
                  <a:lnTo>
                    <a:pt x="533057" y="543242"/>
                  </a:lnTo>
                  <a:lnTo>
                    <a:pt x="534289" y="542328"/>
                  </a:lnTo>
                  <a:lnTo>
                    <a:pt x="527748" y="548640"/>
                  </a:lnTo>
                  <a:lnTo>
                    <a:pt x="520992" y="554990"/>
                  </a:lnTo>
                  <a:lnTo>
                    <a:pt x="514388" y="560070"/>
                  </a:lnTo>
                  <a:lnTo>
                    <a:pt x="508304" y="563880"/>
                  </a:lnTo>
                  <a:lnTo>
                    <a:pt x="500951" y="568960"/>
                  </a:lnTo>
                  <a:lnTo>
                    <a:pt x="493928" y="576580"/>
                  </a:lnTo>
                  <a:lnTo>
                    <a:pt x="490931" y="577850"/>
                  </a:lnTo>
                  <a:lnTo>
                    <a:pt x="483184" y="584200"/>
                  </a:lnTo>
                  <a:lnTo>
                    <a:pt x="478015" y="585825"/>
                  </a:lnTo>
                  <a:lnTo>
                    <a:pt x="474294" y="588010"/>
                  </a:lnTo>
                  <a:lnTo>
                    <a:pt x="470471" y="590550"/>
                  </a:lnTo>
                  <a:lnTo>
                    <a:pt x="460997" y="595630"/>
                  </a:lnTo>
                  <a:lnTo>
                    <a:pt x="455739" y="599440"/>
                  </a:lnTo>
                  <a:lnTo>
                    <a:pt x="449275" y="601980"/>
                  </a:lnTo>
                  <a:lnTo>
                    <a:pt x="448056" y="601980"/>
                  </a:lnTo>
                  <a:lnTo>
                    <a:pt x="445312" y="603250"/>
                  </a:lnTo>
                  <a:lnTo>
                    <a:pt x="441883" y="604520"/>
                  </a:lnTo>
                  <a:lnTo>
                    <a:pt x="421398" y="613410"/>
                  </a:lnTo>
                  <a:lnTo>
                    <a:pt x="413461" y="615950"/>
                  </a:lnTo>
                  <a:lnTo>
                    <a:pt x="412940" y="615950"/>
                  </a:lnTo>
                  <a:lnTo>
                    <a:pt x="399872" y="618490"/>
                  </a:lnTo>
                  <a:lnTo>
                    <a:pt x="393458" y="621030"/>
                  </a:lnTo>
                  <a:lnTo>
                    <a:pt x="380453" y="623570"/>
                  </a:lnTo>
                  <a:lnTo>
                    <a:pt x="359651" y="627380"/>
                  </a:lnTo>
                  <a:lnTo>
                    <a:pt x="359930" y="626402"/>
                  </a:lnTo>
                  <a:lnTo>
                    <a:pt x="354241" y="628650"/>
                  </a:lnTo>
                  <a:lnTo>
                    <a:pt x="350964" y="628650"/>
                  </a:lnTo>
                  <a:lnTo>
                    <a:pt x="321271" y="633730"/>
                  </a:lnTo>
                  <a:lnTo>
                    <a:pt x="332841" y="637540"/>
                  </a:lnTo>
                  <a:lnTo>
                    <a:pt x="350621" y="638810"/>
                  </a:lnTo>
                  <a:lnTo>
                    <a:pt x="368490" y="638810"/>
                  </a:lnTo>
                  <a:lnTo>
                    <a:pt x="380428" y="636270"/>
                  </a:lnTo>
                  <a:lnTo>
                    <a:pt x="386384" y="636270"/>
                  </a:lnTo>
                  <a:lnTo>
                    <a:pt x="438226" y="619760"/>
                  </a:lnTo>
                  <a:lnTo>
                    <a:pt x="477558" y="600710"/>
                  </a:lnTo>
                  <a:lnTo>
                    <a:pt x="510336" y="580390"/>
                  </a:lnTo>
                  <a:lnTo>
                    <a:pt x="526046" y="570230"/>
                  </a:lnTo>
                  <a:lnTo>
                    <a:pt x="554647" y="542328"/>
                  </a:lnTo>
                  <a:lnTo>
                    <a:pt x="588708" y="500380"/>
                  </a:lnTo>
                  <a:lnTo>
                    <a:pt x="611530" y="458470"/>
                  </a:lnTo>
                  <a:lnTo>
                    <a:pt x="628586" y="415290"/>
                  </a:lnTo>
                  <a:lnTo>
                    <a:pt x="630885" y="401320"/>
                  </a:lnTo>
                  <a:lnTo>
                    <a:pt x="632256" y="397510"/>
                  </a:lnTo>
                  <a:lnTo>
                    <a:pt x="634961" y="387350"/>
                  </a:lnTo>
                  <a:lnTo>
                    <a:pt x="636219" y="383540"/>
                  </a:lnTo>
                  <a:lnTo>
                    <a:pt x="636498" y="381000"/>
                  </a:lnTo>
                  <a:close/>
                </a:path>
                <a:path extrusionOk="0" h="638810" w="641985">
                  <a:moveTo>
                    <a:pt x="641883" y="317500"/>
                  </a:moveTo>
                  <a:lnTo>
                    <a:pt x="641464" y="309880"/>
                  </a:lnTo>
                  <a:lnTo>
                    <a:pt x="641083" y="302260"/>
                  </a:lnTo>
                  <a:lnTo>
                    <a:pt x="640778" y="294640"/>
                  </a:lnTo>
                  <a:lnTo>
                    <a:pt x="640435" y="288290"/>
                  </a:lnTo>
                  <a:lnTo>
                    <a:pt x="640372" y="287020"/>
                  </a:lnTo>
                  <a:lnTo>
                    <a:pt x="640308" y="285750"/>
                  </a:lnTo>
                  <a:lnTo>
                    <a:pt x="639394" y="279400"/>
                  </a:lnTo>
                  <a:lnTo>
                    <a:pt x="638340" y="278130"/>
                  </a:lnTo>
                  <a:lnTo>
                    <a:pt x="637171" y="270510"/>
                  </a:lnTo>
                  <a:lnTo>
                    <a:pt x="636600" y="266700"/>
                  </a:lnTo>
                  <a:lnTo>
                    <a:pt x="637286" y="267970"/>
                  </a:lnTo>
                  <a:lnTo>
                    <a:pt x="637146" y="266700"/>
                  </a:lnTo>
                  <a:lnTo>
                    <a:pt x="637019" y="265430"/>
                  </a:lnTo>
                  <a:lnTo>
                    <a:pt x="634288" y="254000"/>
                  </a:lnTo>
                  <a:lnTo>
                    <a:pt x="630351" y="237490"/>
                  </a:lnTo>
                  <a:lnTo>
                    <a:pt x="613778" y="190500"/>
                  </a:lnTo>
                  <a:lnTo>
                    <a:pt x="595287" y="156210"/>
                  </a:lnTo>
                  <a:lnTo>
                    <a:pt x="573176" y="124460"/>
                  </a:lnTo>
                  <a:lnTo>
                    <a:pt x="571182" y="121920"/>
                  </a:lnTo>
                  <a:lnTo>
                    <a:pt x="569429" y="118110"/>
                  </a:lnTo>
                  <a:lnTo>
                    <a:pt x="567232" y="116840"/>
                  </a:lnTo>
                  <a:lnTo>
                    <a:pt x="547878" y="95250"/>
                  </a:lnTo>
                  <a:lnTo>
                    <a:pt x="533895" y="82550"/>
                  </a:lnTo>
                  <a:lnTo>
                    <a:pt x="529221" y="78740"/>
                  </a:lnTo>
                  <a:lnTo>
                    <a:pt x="524751" y="73660"/>
                  </a:lnTo>
                  <a:lnTo>
                    <a:pt x="519633" y="69850"/>
                  </a:lnTo>
                  <a:lnTo>
                    <a:pt x="504825" y="59690"/>
                  </a:lnTo>
                  <a:lnTo>
                    <a:pt x="497332" y="53340"/>
                  </a:lnTo>
                  <a:lnTo>
                    <a:pt x="474243" y="39370"/>
                  </a:lnTo>
                  <a:lnTo>
                    <a:pt x="458381" y="31750"/>
                  </a:lnTo>
                  <a:lnTo>
                    <a:pt x="449821" y="26670"/>
                  </a:lnTo>
                  <a:lnTo>
                    <a:pt x="437870" y="22860"/>
                  </a:lnTo>
                  <a:lnTo>
                    <a:pt x="426123" y="17780"/>
                  </a:lnTo>
                  <a:lnTo>
                    <a:pt x="418185" y="15240"/>
                  </a:lnTo>
                  <a:lnTo>
                    <a:pt x="413664" y="13970"/>
                  </a:lnTo>
                  <a:lnTo>
                    <a:pt x="395605" y="8890"/>
                  </a:lnTo>
                  <a:lnTo>
                    <a:pt x="372529" y="5080"/>
                  </a:lnTo>
                  <a:lnTo>
                    <a:pt x="349275" y="2540"/>
                  </a:lnTo>
                  <a:lnTo>
                    <a:pt x="327621" y="1358"/>
                  </a:lnTo>
                  <a:lnTo>
                    <a:pt x="322554" y="0"/>
                  </a:lnTo>
                  <a:lnTo>
                    <a:pt x="317474" y="1358"/>
                  </a:lnTo>
                  <a:lnTo>
                    <a:pt x="303796" y="1358"/>
                  </a:lnTo>
                  <a:lnTo>
                    <a:pt x="299148" y="2540"/>
                  </a:lnTo>
                  <a:lnTo>
                    <a:pt x="288836" y="2540"/>
                  </a:lnTo>
                  <a:lnTo>
                    <a:pt x="283476" y="3810"/>
                  </a:lnTo>
                  <a:lnTo>
                    <a:pt x="267182" y="5080"/>
                  </a:lnTo>
                  <a:lnTo>
                    <a:pt x="261797" y="6350"/>
                  </a:lnTo>
                  <a:lnTo>
                    <a:pt x="256463" y="6350"/>
                  </a:lnTo>
                  <a:lnTo>
                    <a:pt x="251675" y="7620"/>
                  </a:lnTo>
                  <a:lnTo>
                    <a:pt x="252780" y="7620"/>
                  </a:lnTo>
                  <a:lnTo>
                    <a:pt x="231813" y="12700"/>
                  </a:lnTo>
                  <a:lnTo>
                    <a:pt x="221526" y="16510"/>
                  </a:lnTo>
                  <a:lnTo>
                    <a:pt x="196456" y="25400"/>
                  </a:lnTo>
                  <a:lnTo>
                    <a:pt x="191655" y="27940"/>
                  </a:lnTo>
                  <a:lnTo>
                    <a:pt x="172605" y="36830"/>
                  </a:lnTo>
                  <a:lnTo>
                    <a:pt x="154406" y="46990"/>
                  </a:lnTo>
                  <a:lnTo>
                    <a:pt x="136855" y="59690"/>
                  </a:lnTo>
                  <a:lnTo>
                    <a:pt x="120167" y="71120"/>
                  </a:lnTo>
                  <a:lnTo>
                    <a:pt x="75679" y="115570"/>
                  </a:lnTo>
                  <a:lnTo>
                    <a:pt x="51092" y="149860"/>
                  </a:lnTo>
                  <a:lnTo>
                    <a:pt x="30772" y="186690"/>
                  </a:lnTo>
                  <a:lnTo>
                    <a:pt x="14732" y="226060"/>
                  </a:lnTo>
                  <a:lnTo>
                    <a:pt x="5359" y="262890"/>
                  </a:lnTo>
                  <a:lnTo>
                    <a:pt x="1511" y="288290"/>
                  </a:lnTo>
                  <a:lnTo>
                    <a:pt x="1028" y="294640"/>
                  </a:lnTo>
                  <a:lnTo>
                    <a:pt x="787" y="302260"/>
                  </a:lnTo>
                  <a:lnTo>
                    <a:pt x="444" y="309880"/>
                  </a:lnTo>
                  <a:lnTo>
                    <a:pt x="330" y="312420"/>
                  </a:lnTo>
                  <a:lnTo>
                    <a:pt x="215" y="314960"/>
                  </a:lnTo>
                  <a:lnTo>
                    <a:pt x="101" y="317500"/>
                  </a:lnTo>
                  <a:lnTo>
                    <a:pt x="0" y="322580"/>
                  </a:lnTo>
                  <a:lnTo>
                    <a:pt x="546" y="332740"/>
                  </a:lnTo>
                  <a:lnTo>
                    <a:pt x="1016" y="340360"/>
                  </a:lnTo>
                  <a:lnTo>
                    <a:pt x="1130" y="344170"/>
                  </a:lnTo>
                  <a:lnTo>
                    <a:pt x="1257" y="347980"/>
                  </a:lnTo>
                  <a:lnTo>
                    <a:pt x="1612" y="352437"/>
                  </a:lnTo>
                  <a:lnTo>
                    <a:pt x="1651" y="352869"/>
                  </a:lnTo>
                  <a:lnTo>
                    <a:pt x="1778" y="354330"/>
                  </a:lnTo>
                  <a:lnTo>
                    <a:pt x="1879" y="355600"/>
                  </a:lnTo>
                  <a:lnTo>
                    <a:pt x="3594" y="367030"/>
                  </a:lnTo>
                  <a:lnTo>
                    <a:pt x="5232" y="378460"/>
                  </a:lnTo>
                  <a:lnTo>
                    <a:pt x="7200" y="389890"/>
                  </a:lnTo>
                  <a:lnTo>
                    <a:pt x="9867" y="400050"/>
                  </a:lnTo>
                  <a:lnTo>
                    <a:pt x="9982" y="401320"/>
                  </a:lnTo>
                  <a:lnTo>
                    <a:pt x="10096" y="402590"/>
                  </a:lnTo>
                  <a:lnTo>
                    <a:pt x="10807" y="405130"/>
                  </a:lnTo>
                  <a:lnTo>
                    <a:pt x="13703" y="416560"/>
                  </a:lnTo>
                  <a:lnTo>
                    <a:pt x="35382" y="469900"/>
                  </a:lnTo>
                  <a:lnTo>
                    <a:pt x="60401" y="509270"/>
                  </a:lnTo>
                  <a:lnTo>
                    <a:pt x="76581" y="529590"/>
                  </a:lnTo>
                  <a:lnTo>
                    <a:pt x="73494" y="525780"/>
                  </a:lnTo>
                  <a:lnTo>
                    <a:pt x="71081" y="521970"/>
                  </a:lnTo>
                  <a:lnTo>
                    <a:pt x="68491" y="518160"/>
                  </a:lnTo>
                  <a:lnTo>
                    <a:pt x="73558" y="524510"/>
                  </a:lnTo>
                  <a:lnTo>
                    <a:pt x="75247" y="525780"/>
                  </a:lnTo>
                  <a:lnTo>
                    <a:pt x="77114" y="528320"/>
                  </a:lnTo>
                  <a:lnTo>
                    <a:pt x="78790" y="529590"/>
                  </a:lnTo>
                  <a:lnTo>
                    <a:pt x="88480" y="541020"/>
                  </a:lnTo>
                  <a:lnTo>
                    <a:pt x="94348" y="547370"/>
                  </a:lnTo>
                  <a:lnTo>
                    <a:pt x="100622" y="552450"/>
                  </a:lnTo>
                  <a:lnTo>
                    <a:pt x="106502" y="558800"/>
                  </a:lnTo>
                  <a:lnTo>
                    <a:pt x="112407" y="563880"/>
                  </a:lnTo>
                  <a:lnTo>
                    <a:pt x="118033" y="568960"/>
                  </a:lnTo>
                  <a:lnTo>
                    <a:pt x="135216" y="581660"/>
                  </a:lnTo>
                  <a:lnTo>
                    <a:pt x="138823" y="584200"/>
                  </a:lnTo>
                  <a:lnTo>
                    <a:pt x="142494" y="586740"/>
                  </a:lnTo>
                  <a:lnTo>
                    <a:pt x="145084" y="588251"/>
                  </a:lnTo>
                  <a:lnTo>
                    <a:pt x="147243" y="590550"/>
                  </a:lnTo>
                  <a:lnTo>
                    <a:pt x="149479" y="590550"/>
                  </a:lnTo>
                  <a:lnTo>
                    <a:pt x="157645" y="595630"/>
                  </a:lnTo>
                  <a:lnTo>
                    <a:pt x="161836" y="598170"/>
                  </a:lnTo>
                  <a:lnTo>
                    <a:pt x="167055" y="601980"/>
                  </a:lnTo>
                  <a:lnTo>
                    <a:pt x="175475" y="605790"/>
                  </a:lnTo>
                  <a:lnTo>
                    <a:pt x="189814" y="613410"/>
                  </a:lnTo>
                  <a:lnTo>
                    <a:pt x="195173" y="615950"/>
                  </a:lnTo>
                  <a:lnTo>
                    <a:pt x="201650" y="618490"/>
                  </a:lnTo>
                  <a:lnTo>
                    <a:pt x="206082" y="620280"/>
                  </a:lnTo>
                  <a:lnTo>
                    <a:pt x="205054" y="619760"/>
                  </a:lnTo>
                  <a:lnTo>
                    <a:pt x="210223" y="621880"/>
                  </a:lnTo>
                  <a:lnTo>
                    <a:pt x="206082" y="620280"/>
                  </a:lnTo>
                  <a:lnTo>
                    <a:pt x="215112" y="624840"/>
                  </a:lnTo>
                  <a:lnTo>
                    <a:pt x="210680" y="622058"/>
                  </a:lnTo>
                  <a:lnTo>
                    <a:pt x="211340" y="622300"/>
                  </a:lnTo>
                  <a:lnTo>
                    <a:pt x="211201" y="622300"/>
                  </a:lnTo>
                  <a:lnTo>
                    <a:pt x="211874" y="622528"/>
                  </a:lnTo>
                  <a:lnTo>
                    <a:pt x="216890" y="623570"/>
                  </a:lnTo>
                  <a:lnTo>
                    <a:pt x="225107" y="626110"/>
                  </a:lnTo>
                  <a:lnTo>
                    <a:pt x="226809" y="627380"/>
                  </a:lnTo>
                  <a:lnTo>
                    <a:pt x="227507" y="627380"/>
                  </a:lnTo>
                  <a:lnTo>
                    <a:pt x="248323" y="632460"/>
                  </a:lnTo>
                  <a:lnTo>
                    <a:pt x="254546" y="635000"/>
                  </a:lnTo>
                  <a:lnTo>
                    <a:pt x="261061" y="635000"/>
                  </a:lnTo>
                  <a:lnTo>
                    <a:pt x="265950" y="636270"/>
                  </a:lnTo>
                  <a:lnTo>
                    <a:pt x="275551" y="637540"/>
                  </a:lnTo>
                  <a:lnTo>
                    <a:pt x="269201" y="635000"/>
                  </a:lnTo>
                  <a:lnTo>
                    <a:pt x="279946" y="636828"/>
                  </a:lnTo>
                  <a:lnTo>
                    <a:pt x="283324" y="637540"/>
                  </a:lnTo>
                  <a:lnTo>
                    <a:pt x="282155" y="637540"/>
                  </a:lnTo>
                  <a:lnTo>
                    <a:pt x="286537" y="638810"/>
                  </a:lnTo>
                  <a:lnTo>
                    <a:pt x="321271" y="638810"/>
                  </a:lnTo>
                  <a:lnTo>
                    <a:pt x="299758" y="637540"/>
                  </a:lnTo>
                  <a:lnTo>
                    <a:pt x="282867" y="635000"/>
                  </a:lnTo>
                  <a:lnTo>
                    <a:pt x="275793" y="632460"/>
                  </a:lnTo>
                  <a:lnTo>
                    <a:pt x="274662" y="632460"/>
                  </a:lnTo>
                  <a:lnTo>
                    <a:pt x="273100" y="631799"/>
                  </a:lnTo>
                  <a:lnTo>
                    <a:pt x="270725" y="631215"/>
                  </a:lnTo>
                  <a:lnTo>
                    <a:pt x="272529" y="631558"/>
                  </a:lnTo>
                  <a:lnTo>
                    <a:pt x="271678" y="631202"/>
                  </a:lnTo>
                  <a:lnTo>
                    <a:pt x="270687" y="631202"/>
                  </a:lnTo>
                  <a:lnTo>
                    <a:pt x="262178" y="629920"/>
                  </a:lnTo>
                  <a:lnTo>
                    <a:pt x="262318" y="628650"/>
                  </a:lnTo>
                  <a:lnTo>
                    <a:pt x="256362" y="628650"/>
                  </a:lnTo>
                  <a:lnTo>
                    <a:pt x="252857" y="627380"/>
                  </a:lnTo>
                  <a:lnTo>
                    <a:pt x="244335" y="624840"/>
                  </a:lnTo>
                  <a:lnTo>
                    <a:pt x="242722" y="624840"/>
                  </a:lnTo>
                  <a:lnTo>
                    <a:pt x="239344" y="623570"/>
                  </a:lnTo>
                  <a:lnTo>
                    <a:pt x="235064" y="622300"/>
                  </a:lnTo>
                  <a:lnTo>
                    <a:pt x="228066" y="619760"/>
                  </a:lnTo>
                  <a:lnTo>
                    <a:pt x="220611" y="617220"/>
                  </a:lnTo>
                  <a:lnTo>
                    <a:pt x="203936" y="609600"/>
                  </a:lnTo>
                  <a:lnTo>
                    <a:pt x="200304" y="608330"/>
                  </a:lnTo>
                  <a:lnTo>
                    <a:pt x="196392" y="607060"/>
                  </a:lnTo>
                  <a:lnTo>
                    <a:pt x="190423" y="603250"/>
                  </a:lnTo>
                  <a:lnTo>
                    <a:pt x="183743" y="600710"/>
                  </a:lnTo>
                  <a:lnTo>
                    <a:pt x="169760" y="593090"/>
                  </a:lnTo>
                  <a:lnTo>
                    <a:pt x="164299" y="589280"/>
                  </a:lnTo>
                  <a:lnTo>
                    <a:pt x="162483" y="588010"/>
                  </a:lnTo>
                  <a:lnTo>
                    <a:pt x="160045" y="586740"/>
                  </a:lnTo>
                  <a:lnTo>
                    <a:pt x="158991" y="585470"/>
                  </a:lnTo>
                  <a:lnTo>
                    <a:pt x="155905" y="582930"/>
                  </a:lnTo>
                  <a:lnTo>
                    <a:pt x="152323" y="580390"/>
                  </a:lnTo>
                  <a:lnTo>
                    <a:pt x="152844" y="581660"/>
                  </a:lnTo>
                  <a:lnTo>
                    <a:pt x="154355" y="582930"/>
                  </a:lnTo>
                  <a:lnTo>
                    <a:pt x="153720" y="582930"/>
                  </a:lnTo>
                  <a:lnTo>
                    <a:pt x="148488" y="579120"/>
                  </a:lnTo>
                  <a:lnTo>
                    <a:pt x="146773" y="577850"/>
                  </a:lnTo>
                  <a:lnTo>
                    <a:pt x="145211" y="576580"/>
                  </a:lnTo>
                  <a:lnTo>
                    <a:pt x="143573" y="575310"/>
                  </a:lnTo>
                  <a:lnTo>
                    <a:pt x="149529" y="579120"/>
                  </a:lnTo>
                  <a:lnTo>
                    <a:pt x="146507" y="576580"/>
                  </a:lnTo>
                  <a:lnTo>
                    <a:pt x="145554" y="575310"/>
                  </a:lnTo>
                  <a:lnTo>
                    <a:pt x="130873" y="563880"/>
                  </a:lnTo>
                  <a:lnTo>
                    <a:pt x="124434" y="558800"/>
                  </a:lnTo>
                  <a:lnTo>
                    <a:pt x="120535" y="556260"/>
                  </a:lnTo>
                  <a:lnTo>
                    <a:pt x="110197" y="546354"/>
                  </a:lnTo>
                  <a:lnTo>
                    <a:pt x="109994" y="546138"/>
                  </a:lnTo>
                  <a:lnTo>
                    <a:pt x="108445" y="544271"/>
                  </a:lnTo>
                  <a:lnTo>
                    <a:pt x="108699" y="544830"/>
                  </a:lnTo>
                  <a:lnTo>
                    <a:pt x="109397" y="546112"/>
                  </a:lnTo>
                  <a:lnTo>
                    <a:pt x="107721" y="544830"/>
                  </a:lnTo>
                  <a:lnTo>
                    <a:pt x="104584" y="542328"/>
                  </a:lnTo>
                  <a:lnTo>
                    <a:pt x="101358" y="538480"/>
                  </a:lnTo>
                  <a:lnTo>
                    <a:pt x="91109" y="525780"/>
                  </a:lnTo>
                  <a:lnTo>
                    <a:pt x="83858" y="518160"/>
                  </a:lnTo>
                  <a:lnTo>
                    <a:pt x="79997" y="511810"/>
                  </a:lnTo>
                  <a:lnTo>
                    <a:pt x="78460" y="509270"/>
                  </a:lnTo>
                  <a:lnTo>
                    <a:pt x="77571" y="509270"/>
                  </a:lnTo>
                  <a:lnTo>
                    <a:pt x="75565" y="508000"/>
                  </a:lnTo>
                  <a:lnTo>
                    <a:pt x="76885" y="511810"/>
                  </a:lnTo>
                  <a:lnTo>
                    <a:pt x="72682" y="506730"/>
                  </a:lnTo>
                  <a:lnTo>
                    <a:pt x="70485" y="502920"/>
                  </a:lnTo>
                  <a:lnTo>
                    <a:pt x="66344" y="497840"/>
                  </a:lnTo>
                  <a:lnTo>
                    <a:pt x="64033" y="494030"/>
                  </a:lnTo>
                  <a:lnTo>
                    <a:pt x="65493" y="495300"/>
                  </a:lnTo>
                  <a:lnTo>
                    <a:pt x="64477" y="494030"/>
                  </a:lnTo>
                  <a:lnTo>
                    <a:pt x="62445" y="491490"/>
                  </a:lnTo>
                  <a:lnTo>
                    <a:pt x="59448" y="486410"/>
                  </a:lnTo>
                  <a:lnTo>
                    <a:pt x="56095" y="481330"/>
                  </a:lnTo>
                  <a:lnTo>
                    <a:pt x="53555" y="476250"/>
                  </a:lnTo>
                  <a:lnTo>
                    <a:pt x="52920" y="474980"/>
                  </a:lnTo>
                  <a:lnTo>
                    <a:pt x="49136" y="469900"/>
                  </a:lnTo>
                  <a:lnTo>
                    <a:pt x="46736" y="463550"/>
                  </a:lnTo>
                  <a:lnTo>
                    <a:pt x="47358" y="466090"/>
                  </a:lnTo>
                  <a:lnTo>
                    <a:pt x="47840" y="468630"/>
                  </a:lnTo>
                  <a:lnTo>
                    <a:pt x="48577" y="469900"/>
                  </a:lnTo>
                  <a:lnTo>
                    <a:pt x="49987" y="473710"/>
                  </a:lnTo>
                  <a:lnTo>
                    <a:pt x="50215" y="474548"/>
                  </a:lnTo>
                  <a:lnTo>
                    <a:pt x="49745" y="473710"/>
                  </a:lnTo>
                  <a:lnTo>
                    <a:pt x="48044" y="471170"/>
                  </a:lnTo>
                  <a:lnTo>
                    <a:pt x="42862" y="458470"/>
                  </a:lnTo>
                  <a:lnTo>
                    <a:pt x="40335" y="453390"/>
                  </a:lnTo>
                  <a:lnTo>
                    <a:pt x="38112" y="448310"/>
                  </a:lnTo>
                  <a:lnTo>
                    <a:pt x="37274" y="447040"/>
                  </a:lnTo>
                  <a:lnTo>
                    <a:pt x="36639" y="445770"/>
                  </a:lnTo>
                  <a:lnTo>
                    <a:pt x="35902" y="443230"/>
                  </a:lnTo>
                  <a:lnTo>
                    <a:pt x="35344" y="441960"/>
                  </a:lnTo>
                  <a:lnTo>
                    <a:pt x="31965" y="430530"/>
                  </a:lnTo>
                  <a:lnTo>
                    <a:pt x="29984" y="425450"/>
                  </a:lnTo>
                  <a:lnTo>
                    <a:pt x="28638" y="424180"/>
                  </a:lnTo>
                  <a:lnTo>
                    <a:pt x="27127" y="419100"/>
                  </a:lnTo>
                  <a:lnTo>
                    <a:pt x="26174" y="416560"/>
                  </a:lnTo>
                  <a:lnTo>
                    <a:pt x="25196" y="412750"/>
                  </a:lnTo>
                  <a:lnTo>
                    <a:pt x="24752" y="408940"/>
                  </a:lnTo>
                  <a:lnTo>
                    <a:pt x="25488" y="412750"/>
                  </a:lnTo>
                  <a:lnTo>
                    <a:pt x="26746" y="416560"/>
                  </a:lnTo>
                  <a:lnTo>
                    <a:pt x="27978" y="419100"/>
                  </a:lnTo>
                  <a:lnTo>
                    <a:pt x="27203" y="416560"/>
                  </a:lnTo>
                  <a:lnTo>
                    <a:pt x="26454" y="415290"/>
                  </a:lnTo>
                  <a:lnTo>
                    <a:pt x="25958" y="412750"/>
                  </a:lnTo>
                  <a:lnTo>
                    <a:pt x="25158" y="408940"/>
                  </a:lnTo>
                  <a:lnTo>
                    <a:pt x="24892" y="407670"/>
                  </a:lnTo>
                  <a:lnTo>
                    <a:pt x="23342" y="398780"/>
                  </a:lnTo>
                  <a:lnTo>
                    <a:pt x="23241" y="398145"/>
                  </a:lnTo>
                  <a:lnTo>
                    <a:pt x="23126" y="397510"/>
                  </a:lnTo>
                  <a:lnTo>
                    <a:pt x="22593" y="396240"/>
                  </a:lnTo>
                  <a:lnTo>
                    <a:pt x="21882" y="394970"/>
                  </a:lnTo>
                  <a:lnTo>
                    <a:pt x="20040" y="389890"/>
                  </a:lnTo>
                  <a:lnTo>
                    <a:pt x="18427" y="382270"/>
                  </a:lnTo>
                  <a:lnTo>
                    <a:pt x="17691" y="377190"/>
                  </a:lnTo>
                  <a:lnTo>
                    <a:pt x="15989" y="367030"/>
                  </a:lnTo>
                  <a:lnTo>
                    <a:pt x="14693" y="358140"/>
                  </a:lnTo>
                  <a:lnTo>
                    <a:pt x="14211" y="354330"/>
                  </a:lnTo>
                  <a:lnTo>
                    <a:pt x="14097" y="353364"/>
                  </a:lnTo>
                  <a:lnTo>
                    <a:pt x="14046" y="346710"/>
                  </a:lnTo>
                  <a:lnTo>
                    <a:pt x="12890" y="342900"/>
                  </a:lnTo>
                  <a:lnTo>
                    <a:pt x="12814" y="330200"/>
                  </a:lnTo>
                  <a:lnTo>
                    <a:pt x="13576" y="330200"/>
                  </a:lnTo>
                  <a:lnTo>
                    <a:pt x="13944" y="336550"/>
                  </a:lnTo>
                  <a:lnTo>
                    <a:pt x="14046" y="340360"/>
                  </a:lnTo>
                  <a:lnTo>
                    <a:pt x="14122" y="342900"/>
                  </a:lnTo>
                  <a:lnTo>
                    <a:pt x="14211" y="345630"/>
                  </a:lnTo>
                  <a:lnTo>
                    <a:pt x="14909" y="352437"/>
                  </a:lnTo>
                  <a:lnTo>
                    <a:pt x="15163" y="350520"/>
                  </a:lnTo>
                  <a:lnTo>
                    <a:pt x="15392" y="347980"/>
                  </a:lnTo>
                  <a:lnTo>
                    <a:pt x="15506" y="346710"/>
                  </a:lnTo>
                  <a:lnTo>
                    <a:pt x="15595" y="345643"/>
                  </a:lnTo>
                  <a:lnTo>
                    <a:pt x="16395" y="350520"/>
                  </a:lnTo>
                  <a:lnTo>
                    <a:pt x="15735" y="344170"/>
                  </a:lnTo>
                  <a:lnTo>
                    <a:pt x="15582" y="345287"/>
                  </a:lnTo>
                  <a:lnTo>
                    <a:pt x="15367" y="344170"/>
                  </a:lnTo>
                  <a:lnTo>
                    <a:pt x="14605" y="330200"/>
                  </a:lnTo>
                  <a:lnTo>
                    <a:pt x="14389" y="326390"/>
                  </a:lnTo>
                  <a:lnTo>
                    <a:pt x="14351" y="317500"/>
                  </a:lnTo>
                  <a:lnTo>
                    <a:pt x="14643" y="312420"/>
                  </a:lnTo>
                  <a:lnTo>
                    <a:pt x="16090" y="292100"/>
                  </a:lnTo>
                  <a:lnTo>
                    <a:pt x="16179" y="290830"/>
                  </a:lnTo>
                  <a:lnTo>
                    <a:pt x="16510" y="288290"/>
                  </a:lnTo>
                  <a:lnTo>
                    <a:pt x="17322" y="284480"/>
                  </a:lnTo>
                  <a:lnTo>
                    <a:pt x="17538" y="283210"/>
                  </a:lnTo>
                  <a:lnTo>
                    <a:pt x="17995" y="280670"/>
                  </a:lnTo>
                  <a:lnTo>
                    <a:pt x="17183" y="283210"/>
                  </a:lnTo>
                  <a:lnTo>
                    <a:pt x="18707" y="270510"/>
                  </a:lnTo>
                  <a:lnTo>
                    <a:pt x="19583" y="267970"/>
                  </a:lnTo>
                  <a:lnTo>
                    <a:pt x="20777" y="261620"/>
                  </a:lnTo>
                  <a:lnTo>
                    <a:pt x="22504" y="254000"/>
                  </a:lnTo>
                  <a:lnTo>
                    <a:pt x="26365" y="240030"/>
                  </a:lnTo>
                  <a:lnTo>
                    <a:pt x="27736" y="236220"/>
                  </a:lnTo>
                  <a:lnTo>
                    <a:pt x="28613" y="232410"/>
                  </a:lnTo>
                  <a:lnTo>
                    <a:pt x="30264" y="228600"/>
                  </a:lnTo>
                  <a:lnTo>
                    <a:pt x="34582" y="218440"/>
                  </a:lnTo>
                  <a:lnTo>
                    <a:pt x="34709" y="214630"/>
                  </a:lnTo>
                  <a:lnTo>
                    <a:pt x="36182" y="210820"/>
                  </a:lnTo>
                  <a:lnTo>
                    <a:pt x="39547" y="205740"/>
                  </a:lnTo>
                  <a:lnTo>
                    <a:pt x="39090" y="203200"/>
                  </a:lnTo>
                  <a:lnTo>
                    <a:pt x="39992" y="200660"/>
                  </a:lnTo>
                  <a:lnTo>
                    <a:pt x="41338" y="198120"/>
                  </a:lnTo>
                  <a:lnTo>
                    <a:pt x="42443" y="195580"/>
                  </a:lnTo>
                  <a:lnTo>
                    <a:pt x="44970" y="190500"/>
                  </a:lnTo>
                  <a:lnTo>
                    <a:pt x="46024" y="186690"/>
                  </a:lnTo>
                  <a:lnTo>
                    <a:pt x="49923" y="180340"/>
                  </a:lnTo>
                  <a:lnTo>
                    <a:pt x="52717" y="175260"/>
                  </a:lnTo>
                  <a:lnTo>
                    <a:pt x="52628" y="173990"/>
                  </a:lnTo>
                  <a:lnTo>
                    <a:pt x="56667" y="167640"/>
                  </a:lnTo>
                  <a:lnTo>
                    <a:pt x="59664" y="163830"/>
                  </a:lnTo>
                  <a:lnTo>
                    <a:pt x="58407" y="162560"/>
                  </a:lnTo>
                  <a:lnTo>
                    <a:pt x="62318" y="156210"/>
                  </a:lnTo>
                  <a:lnTo>
                    <a:pt x="67119" y="151130"/>
                  </a:lnTo>
                  <a:lnTo>
                    <a:pt x="71170" y="146050"/>
                  </a:lnTo>
                  <a:lnTo>
                    <a:pt x="73431" y="143510"/>
                  </a:lnTo>
                  <a:lnTo>
                    <a:pt x="75920" y="139700"/>
                  </a:lnTo>
                  <a:lnTo>
                    <a:pt x="78574" y="135890"/>
                  </a:lnTo>
                  <a:lnTo>
                    <a:pt x="81064" y="130810"/>
                  </a:lnTo>
                  <a:lnTo>
                    <a:pt x="87249" y="123190"/>
                  </a:lnTo>
                  <a:lnTo>
                    <a:pt x="93687" y="116840"/>
                  </a:lnTo>
                  <a:lnTo>
                    <a:pt x="97396" y="114300"/>
                  </a:lnTo>
                  <a:lnTo>
                    <a:pt x="94932" y="118110"/>
                  </a:lnTo>
                  <a:lnTo>
                    <a:pt x="95973" y="116840"/>
                  </a:lnTo>
                  <a:lnTo>
                    <a:pt x="96786" y="115798"/>
                  </a:lnTo>
                  <a:lnTo>
                    <a:pt x="96901" y="115570"/>
                  </a:lnTo>
                  <a:lnTo>
                    <a:pt x="97828" y="114300"/>
                  </a:lnTo>
                  <a:lnTo>
                    <a:pt x="98755" y="113030"/>
                  </a:lnTo>
                  <a:lnTo>
                    <a:pt x="96951" y="115570"/>
                  </a:lnTo>
                  <a:lnTo>
                    <a:pt x="98018" y="114300"/>
                  </a:lnTo>
                  <a:lnTo>
                    <a:pt x="99009" y="113030"/>
                  </a:lnTo>
                  <a:lnTo>
                    <a:pt x="102946" y="107950"/>
                  </a:lnTo>
                  <a:lnTo>
                    <a:pt x="104419" y="106680"/>
                  </a:lnTo>
                  <a:lnTo>
                    <a:pt x="103708" y="107950"/>
                  </a:lnTo>
                  <a:lnTo>
                    <a:pt x="102412" y="110490"/>
                  </a:lnTo>
                  <a:lnTo>
                    <a:pt x="105816" y="106680"/>
                  </a:lnTo>
                  <a:lnTo>
                    <a:pt x="106781" y="105410"/>
                  </a:lnTo>
                  <a:lnTo>
                    <a:pt x="107581" y="105410"/>
                  </a:lnTo>
                  <a:lnTo>
                    <a:pt x="108343" y="104140"/>
                  </a:lnTo>
                  <a:lnTo>
                    <a:pt x="108826" y="102870"/>
                  </a:lnTo>
                  <a:lnTo>
                    <a:pt x="111353" y="100495"/>
                  </a:lnTo>
                  <a:lnTo>
                    <a:pt x="111137" y="100926"/>
                  </a:lnTo>
                  <a:lnTo>
                    <a:pt x="110934" y="101295"/>
                  </a:lnTo>
                  <a:lnTo>
                    <a:pt x="111810" y="99949"/>
                  </a:lnTo>
                  <a:lnTo>
                    <a:pt x="112471" y="99060"/>
                  </a:lnTo>
                  <a:lnTo>
                    <a:pt x="113296" y="96520"/>
                  </a:lnTo>
                  <a:lnTo>
                    <a:pt x="115049" y="93954"/>
                  </a:lnTo>
                  <a:lnTo>
                    <a:pt x="113880" y="95211"/>
                  </a:lnTo>
                  <a:lnTo>
                    <a:pt x="118275" y="90170"/>
                  </a:lnTo>
                  <a:lnTo>
                    <a:pt x="123977" y="83820"/>
                  </a:lnTo>
                  <a:lnTo>
                    <a:pt x="131749" y="78740"/>
                  </a:lnTo>
                  <a:lnTo>
                    <a:pt x="131749" y="80010"/>
                  </a:lnTo>
                  <a:lnTo>
                    <a:pt x="133261" y="78740"/>
                  </a:lnTo>
                  <a:lnTo>
                    <a:pt x="139306" y="73660"/>
                  </a:lnTo>
                  <a:lnTo>
                    <a:pt x="140131" y="73660"/>
                  </a:lnTo>
                  <a:lnTo>
                    <a:pt x="143802" y="71120"/>
                  </a:lnTo>
                  <a:lnTo>
                    <a:pt x="147281" y="68580"/>
                  </a:lnTo>
                  <a:lnTo>
                    <a:pt x="149923" y="66827"/>
                  </a:lnTo>
                  <a:lnTo>
                    <a:pt x="152095" y="64770"/>
                  </a:lnTo>
                  <a:lnTo>
                    <a:pt x="161048" y="59690"/>
                  </a:lnTo>
                  <a:lnTo>
                    <a:pt x="166357" y="55880"/>
                  </a:lnTo>
                  <a:lnTo>
                    <a:pt x="166331" y="57150"/>
                  </a:lnTo>
                  <a:lnTo>
                    <a:pt x="168236" y="55880"/>
                  </a:lnTo>
                  <a:lnTo>
                    <a:pt x="170141" y="54610"/>
                  </a:lnTo>
                  <a:lnTo>
                    <a:pt x="173520" y="52070"/>
                  </a:lnTo>
                  <a:lnTo>
                    <a:pt x="180797" y="49530"/>
                  </a:lnTo>
                  <a:lnTo>
                    <a:pt x="184340" y="46990"/>
                  </a:lnTo>
                  <a:lnTo>
                    <a:pt x="199148" y="39370"/>
                  </a:lnTo>
                  <a:lnTo>
                    <a:pt x="202996" y="38100"/>
                  </a:lnTo>
                  <a:lnTo>
                    <a:pt x="207467" y="36830"/>
                  </a:lnTo>
                  <a:lnTo>
                    <a:pt x="209727" y="35585"/>
                  </a:lnTo>
                  <a:lnTo>
                    <a:pt x="209499" y="35585"/>
                  </a:lnTo>
                  <a:lnTo>
                    <a:pt x="209842" y="35521"/>
                  </a:lnTo>
                  <a:lnTo>
                    <a:pt x="216471" y="34290"/>
                  </a:lnTo>
                  <a:lnTo>
                    <a:pt x="212090" y="34290"/>
                  </a:lnTo>
                  <a:lnTo>
                    <a:pt x="211251" y="34290"/>
                  </a:lnTo>
                  <a:lnTo>
                    <a:pt x="218986" y="31750"/>
                  </a:lnTo>
                  <a:lnTo>
                    <a:pt x="219633" y="33020"/>
                  </a:lnTo>
                  <a:lnTo>
                    <a:pt x="221754" y="31750"/>
                  </a:lnTo>
                  <a:lnTo>
                    <a:pt x="226009" y="29210"/>
                  </a:lnTo>
                  <a:lnTo>
                    <a:pt x="228269" y="29210"/>
                  </a:lnTo>
                  <a:lnTo>
                    <a:pt x="233146" y="27940"/>
                  </a:lnTo>
                  <a:lnTo>
                    <a:pt x="230606" y="27940"/>
                  </a:lnTo>
                  <a:lnTo>
                    <a:pt x="239636" y="25400"/>
                  </a:lnTo>
                  <a:lnTo>
                    <a:pt x="249580" y="24130"/>
                  </a:lnTo>
                  <a:lnTo>
                    <a:pt x="245999" y="25400"/>
                  </a:lnTo>
                  <a:lnTo>
                    <a:pt x="244716" y="26670"/>
                  </a:lnTo>
                  <a:lnTo>
                    <a:pt x="251193" y="24130"/>
                  </a:lnTo>
                  <a:lnTo>
                    <a:pt x="252717" y="24130"/>
                  </a:lnTo>
                  <a:lnTo>
                    <a:pt x="257378" y="22860"/>
                  </a:lnTo>
                  <a:lnTo>
                    <a:pt x="257543" y="22860"/>
                  </a:lnTo>
                  <a:lnTo>
                    <a:pt x="266179" y="21590"/>
                  </a:lnTo>
                  <a:lnTo>
                    <a:pt x="266966" y="21590"/>
                  </a:lnTo>
                  <a:lnTo>
                    <a:pt x="264795" y="22860"/>
                  </a:lnTo>
                  <a:lnTo>
                    <a:pt x="267792" y="21590"/>
                  </a:lnTo>
                  <a:lnTo>
                    <a:pt x="274878" y="20320"/>
                  </a:lnTo>
                  <a:lnTo>
                    <a:pt x="281978" y="19050"/>
                  </a:lnTo>
                  <a:lnTo>
                    <a:pt x="273367" y="20320"/>
                  </a:lnTo>
                  <a:lnTo>
                    <a:pt x="274218" y="19050"/>
                  </a:lnTo>
                  <a:lnTo>
                    <a:pt x="283171" y="16510"/>
                  </a:lnTo>
                  <a:lnTo>
                    <a:pt x="288556" y="16510"/>
                  </a:lnTo>
                  <a:lnTo>
                    <a:pt x="299199" y="15240"/>
                  </a:lnTo>
                  <a:lnTo>
                    <a:pt x="299847" y="16510"/>
                  </a:lnTo>
                  <a:lnTo>
                    <a:pt x="301104" y="16510"/>
                  </a:lnTo>
                  <a:lnTo>
                    <a:pt x="305435" y="15240"/>
                  </a:lnTo>
                  <a:lnTo>
                    <a:pt x="308610" y="15240"/>
                  </a:lnTo>
                  <a:lnTo>
                    <a:pt x="307174" y="16510"/>
                  </a:lnTo>
                  <a:lnTo>
                    <a:pt x="310184" y="16510"/>
                  </a:lnTo>
                  <a:lnTo>
                    <a:pt x="310527" y="15240"/>
                  </a:lnTo>
                  <a:lnTo>
                    <a:pt x="312610" y="15240"/>
                  </a:lnTo>
                  <a:lnTo>
                    <a:pt x="318376" y="13970"/>
                  </a:lnTo>
                  <a:lnTo>
                    <a:pt x="322046" y="13970"/>
                  </a:lnTo>
                  <a:lnTo>
                    <a:pt x="323113" y="14376"/>
                  </a:lnTo>
                  <a:lnTo>
                    <a:pt x="325526" y="15240"/>
                  </a:lnTo>
                  <a:lnTo>
                    <a:pt x="330619" y="15240"/>
                  </a:lnTo>
                  <a:lnTo>
                    <a:pt x="328777" y="16510"/>
                  </a:lnTo>
                  <a:lnTo>
                    <a:pt x="334746" y="15240"/>
                  </a:lnTo>
                  <a:lnTo>
                    <a:pt x="344538" y="15240"/>
                  </a:lnTo>
                  <a:lnTo>
                    <a:pt x="343966" y="16510"/>
                  </a:lnTo>
                  <a:lnTo>
                    <a:pt x="349211" y="16510"/>
                  </a:lnTo>
                  <a:lnTo>
                    <a:pt x="371487" y="20320"/>
                  </a:lnTo>
                  <a:lnTo>
                    <a:pt x="373329" y="20320"/>
                  </a:lnTo>
                  <a:lnTo>
                    <a:pt x="380885" y="21590"/>
                  </a:lnTo>
                  <a:lnTo>
                    <a:pt x="384429" y="22860"/>
                  </a:lnTo>
                  <a:lnTo>
                    <a:pt x="387045" y="22860"/>
                  </a:lnTo>
                  <a:lnTo>
                    <a:pt x="392620" y="24130"/>
                  </a:lnTo>
                  <a:lnTo>
                    <a:pt x="399453" y="25400"/>
                  </a:lnTo>
                  <a:lnTo>
                    <a:pt x="404596" y="27940"/>
                  </a:lnTo>
                  <a:lnTo>
                    <a:pt x="405142" y="27940"/>
                  </a:lnTo>
                  <a:lnTo>
                    <a:pt x="411924" y="30480"/>
                  </a:lnTo>
                  <a:lnTo>
                    <a:pt x="417995" y="31750"/>
                  </a:lnTo>
                  <a:lnTo>
                    <a:pt x="433336" y="36830"/>
                  </a:lnTo>
                  <a:lnTo>
                    <a:pt x="437413" y="38100"/>
                  </a:lnTo>
                  <a:lnTo>
                    <a:pt x="441706" y="40640"/>
                  </a:lnTo>
                  <a:lnTo>
                    <a:pt x="445935" y="41910"/>
                  </a:lnTo>
                  <a:lnTo>
                    <a:pt x="450557" y="44450"/>
                  </a:lnTo>
                  <a:lnTo>
                    <a:pt x="455879" y="46990"/>
                  </a:lnTo>
                  <a:lnTo>
                    <a:pt x="463486" y="52070"/>
                  </a:lnTo>
                  <a:lnTo>
                    <a:pt x="474002" y="58420"/>
                  </a:lnTo>
                  <a:lnTo>
                    <a:pt x="485482" y="64770"/>
                  </a:lnTo>
                  <a:lnTo>
                    <a:pt x="495985" y="72390"/>
                  </a:lnTo>
                  <a:lnTo>
                    <a:pt x="512927" y="83820"/>
                  </a:lnTo>
                  <a:lnTo>
                    <a:pt x="518198" y="87630"/>
                  </a:lnTo>
                  <a:lnTo>
                    <a:pt x="522592" y="92710"/>
                  </a:lnTo>
                  <a:lnTo>
                    <a:pt x="527367" y="96520"/>
                  </a:lnTo>
                  <a:lnTo>
                    <a:pt x="534466" y="102870"/>
                  </a:lnTo>
                  <a:lnTo>
                    <a:pt x="541350" y="109220"/>
                  </a:lnTo>
                  <a:lnTo>
                    <a:pt x="548386" y="116840"/>
                  </a:lnTo>
                  <a:lnTo>
                    <a:pt x="555942" y="124460"/>
                  </a:lnTo>
                  <a:lnTo>
                    <a:pt x="560095" y="130810"/>
                  </a:lnTo>
                  <a:lnTo>
                    <a:pt x="564756" y="137160"/>
                  </a:lnTo>
                  <a:lnTo>
                    <a:pt x="569798" y="144780"/>
                  </a:lnTo>
                  <a:lnTo>
                    <a:pt x="575119" y="151130"/>
                  </a:lnTo>
                  <a:lnTo>
                    <a:pt x="584454" y="166370"/>
                  </a:lnTo>
                  <a:lnTo>
                    <a:pt x="587375" y="170180"/>
                  </a:lnTo>
                  <a:lnTo>
                    <a:pt x="590486" y="175260"/>
                  </a:lnTo>
                  <a:lnTo>
                    <a:pt x="592201" y="180340"/>
                  </a:lnTo>
                  <a:lnTo>
                    <a:pt x="595223" y="184150"/>
                  </a:lnTo>
                  <a:lnTo>
                    <a:pt x="596392" y="187960"/>
                  </a:lnTo>
                  <a:lnTo>
                    <a:pt x="597903" y="190500"/>
                  </a:lnTo>
                  <a:lnTo>
                    <a:pt x="599617" y="194310"/>
                  </a:lnTo>
                  <a:lnTo>
                    <a:pt x="601281" y="198120"/>
                  </a:lnTo>
                  <a:lnTo>
                    <a:pt x="603427" y="201930"/>
                  </a:lnTo>
                  <a:lnTo>
                    <a:pt x="604824" y="207010"/>
                  </a:lnTo>
                  <a:lnTo>
                    <a:pt x="609650" y="219710"/>
                  </a:lnTo>
                  <a:lnTo>
                    <a:pt x="611924" y="226060"/>
                  </a:lnTo>
                  <a:lnTo>
                    <a:pt x="613803" y="232410"/>
                  </a:lnTo>
                  <a:lnTo>
                    <a:pt x="615937" y="240030"/>
                  </a:lnTo>
                  <a:lnTo>
                    <a:pt x="615861" y="238760"/>
                  </a:lnTo>
                  <a:lnTo>
                    <a:pt x="616216" y="237490"/>
                  </a:lnTo>
                  <a:lnTo>
                    <a:pt x="617220" y="242570"/>
                  </a:lnTo>
                  <a:lnTo>
                    <a:pt x="620293" y="254000"/>
                  </a:lnTo>
                  <a:lnTo>
                    <a:pt x="619188" y="252730"/>
                  </a:lnTo>
                  <a:lnTo>
                    <a:pt x="618756" y="251460"/>
                  </a:lnTo>
                  <a:lnTo>
                    <a:pt x="618197" y="251460"/>
                  </a:lnTo>
                  <a:lnTo>
                    <a:pt x="619328" y="255270"/>
                  </a:lnTo>
                  <a:lnTo>
                    <a:pt x="620636" y="260350"/>
                  </a:lnTo>
                  <a:lnTo>
                    <a:pt x="622477" y="270510"/>
                  </a:lnTo>
                  <a:lnTo>
                    <a:pt x="622515" y="273050"/>
                  </a:lnTo>
                  <a:lnTo>
                    <a:pt x="623023" y="270510"/>
                  </a:lnTo>
                  <a:lnTo>
                    <a:pt x="623989" y="276860"/>
                  </a:lnTo>
                  <a:lnTo>
                    <a:pt x="624039" y="277698"/>
                  </a:lnTo>
                  <a:lnTo>
                    <a:pt x="623773" y="276860"/>
                  </a:lnTo>
                  <a:lnTo>
                    <a:pt x="624776" y="283210"/>
                  </a:lnTo>
                  <a:lnTo>
                    <a:pt x="626084" y="287020"/>
                  </a:lnTo>
                  <a:lnTo>
                    <a:pt x="626364" y="290830"/>
                  </a:lnTo>
                  <a:lnTo>
                    <a:pt x="627367" y="306070"/>
                  </a:lnTo>
                  <a:lnTo>
                    <a:pt x="627862" y="314960"/>
                  </a:lnTo>
                  <a:lnTo>
                    <a:pt x="628256" y="321310"/>
                  </a:lnTo>
                  <a:lnTo>
                    <a:pt x="628345" y="322580"/>
                  </a:lnTo>
                  <a:lnTo>
                    <a:pt x="627481" y="330200"/>
                  </a:lnTo>
                  <a:lnTo>
                    <a:pt x="626160" y="350520"/>
                  </a:lnTo>
                  <a:lnTo>
                    <a:pt x="626033" y="352437"/>
                  </a:lnTo>
                  <a:lnTo>
                    <a:pt x="625919" y="354330"/>
                  </a:lnTo>
                  <a:lnTo>
                    <a:pt x="625005" y="360680"/>
                  </a:lnTo>
                  <a:lnTo>
                    <a:pt x="624128" y="367030"/>
                  </a:lnTo>
                  <a:lnTo>
                    <a:pt x="623277" y="373380"/>
                  </a:lnTo>
                  <a:lnTo>
                    <a:pt x="622744" y="378460"/>
                  </a:lnTo>
                  <a:lnTo>
                    <a:pt x="636778" y="378460"/>
                  </a:lnTo>
                  <a:lnTo>
                    <a:pt x="637679" y="373380"/>
                  </a:lnTo>
                  <a:lnTo>
                    <a:pt x="640067" y="358140"/>
                  </a:lnTo>
                  <a:lnTo>
                    <a:pt x="640969" y="353364"/>
                  </a:lnTo>
                  <a:lnTo>
                    <a:pt x="641057" y="342900"/>
                  </a:lnTo>
                  <a:lnTo>
                    <a:pt x="641159" y="341630"/>
                  </a:lnTo>
                  <a:lnTo>
                    <a:pt x="641400" y="336550"/>
                  </a:lnTo>
                  <a:lnTo>
                    <a:pt x="641527" y="334010"/>
                  </a:lnTo>
                  <a:lnTo>
                    <a:pt x="641794" y="326390"/>
                  </a:lnTo>
                  <a:lnTo>
                    <a:pt x="641883" y="31750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grpSp>
        <p:nvGrpSpPr>
          <p:cNvPr id="126" name="Google Shape;126;p5"/>
          <p:cNvGrpSpPr/>
          <p:nvPr/>
        </p:nvGrpSpPr>
        <p:grpSpPr>
          <a:xfrm>
            <a:off x="126003" y="132635"/>
            <a:ext cx="5076190" cy="7308215"/>
            <a:chOff x="126003" y="132635"/>
            <a:chExt cx="5076190" cy="7308215"/>
          </a:xfrm>
        </p:grpSpPr>
        <p:sp>
          <p:nvSpPr>
            <p:cNvPr id="127" name="Google Shape;127;p5"/>
            <p:cNvSpPr/>
            <p:nvPr/>
          </p:nvSpPr>
          <p:spPr>
            <a:xfrm>
              <a:off x="126003" y="132635"/>
              <a:ext cx="5076190" cy="7308215"/>
            </a:xfrm>
            <a:custGeom>
              <a:rect b="b" l="l" r="r" t="t"/>
              <a:pathLst>
                <a:path extrusionOk="0" h="7308215" w="5076190">
                  <a:moveTo>
                    <a:pt x="5003990" y="0"/>
                  </a:moveTo>
                  <a:lnTo>
                    <a:pt x="71996" y="0"/>
                  </a:lnTo>
                  <a:lnTo>
                    <a:pt x="43971" y="5657"/>
                  </a:lnTo>
                  <a:lnTo>
                    <a:pt x="21086" y="21086"/>
                  </a:lnTo>
                  <a:lnTo>
                    <a:pt x="5657" y="43971"/>
                  </a:lnTo>
                  <a:lnTo>
                    <a:pt x="0" y="71996"/>
                  </a:lnTo>
                  <a:lnTo>
                    <a:pt x="0" y="7236002"/>
                  </a:lnTo>
                  <a:lnTo>
                    <a:pt x="5657" y="7264027"/>
                  </a:lnTo>
                  <a:lnTo>
                    <a:pt x="21086" y="7286912"/>
                  </a:lnTo>
                  <a:lnTo>
                    <a:pt x="43971" y="7302341"/>
                  </a:lnTo>
                  <a:lnTo>
                    <a:pt x="71996" y="7307999"/>
                  </a:lnTo>
                  <a:lnTo>
                    <a:pt x="5003990" y="7307999"/>
                  </a:lnTo>
                  <a:lnTo>
                    <a:pt x="5032022" y="7302341"/>
                  </a:lnTo>
                  <a:lnTo>
                    <a:pt x="5054911" y="7286912"/>
                  </a:lnTo>
                  <a:lnTo>
                    <a:pt x="5070341" y="7264027"/>
                  </a:lnTo>
                  <a:lnTo>
                    <a:pt x="5075999" y="7236002"/>
                  </a:lnTo>
                  <a:lnTo>
                    <a:pt x="5075999" y="71996"/>
                  </a:lnTo>
                  <a:lnTo>
                    <a:pt x="5070341" y="43971"/>
                  </a:lnTo>
                  <a:lnTo>
                    <a:pt x="5054911" y="21086"/>
                  </a:lnTo>
                  <a:lnTo>
                    <a:pt x="5032022" y="5657"/>
                  </a:lnTo>
                  <a:lnTo>
                    <a:pt x="500399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 name="Google Shape;128;p5"/>
            <p:cNvSpPr/>
            <p:nvPr/>
          </p:nvSpPr>
          <p:spPr>
            <a:xfrm>
              <a:off x="522003" y="936003"/>
              <a:ext cx="4284345" cy="6047740"/>
            </a:xfrm>
            <a:custGeom>
              <a:rect b="b" l="l" r="r" t="t"/>
              <a:pathLst>
                <a:path extrusionOk="0" h="6047740" w="4284345">
                  <a:moveTo>
                    <a:pt x="4211993" y="0"/>
                  </a:moveTo>
                  <a:lnTo>
                    <a:pt x="71996" y="0"/>
                  </a:lnTo>
                  <a:lnTo>
                    <a:pt x="43971" y="5657"/>
                  </a:lnTo>
                  <a:lnTo>
                    <a:pt x="21086" y="21086"/>
                  </a:lnTo>
                  <a:lnTo>
                    <a:pt x="5657" y="43971"/>
                  </a:lnTo>
                  <a:lnTo>
                    <a:pt x="0" y="71996"/>
                  </a:lnTo>
                  <a:lnTo>
                    <a:pt x="0" y="5975464"/>
                  </a:lnTo>
                  <a:lnTo>
                    <a:pt x="5657" y="6003496"/>
                  </a:lnTo>
                  <a:lnTo>
                    <a:pt x="21086" y="6026384"/>
                  </a:lnTo>
                  <a:lnTo>
                    <a:pt x="43971" y="6041815"/>
                  </a:lnTo>
                  <a:lnTo>
                    <a:pt x="71996" y="6047473"/>
                  </a:lnTo>
                  <a:lnTo>
                    <a:pt x="4211993" y="6047473"/>
                  </a:lnTo>
                  <a:lnTo>
                    <a:pt x="4240019" y="6041815"/>
                  </a:lnTo>
                  <a:lnTo>
                    <a:pt x="4262908" y="6026384"/>
                  </a:lnTo>
                  <a:lnTo>
                    <a:pt x="4278342" y="6003496"/>
                  </a:lnTo>
                  <a:lnTo>
                    <a:pt x="4284002" y="5975464"/>
                  </a:lnTo>
                  <a:lnTo>
                    <a:pt x="4284002" y="71996"/>
                  </a:lnTo>
                  <a:lnTo>
                    <a:pt x="4278342" y="43971"/>
                  </a:lnTo>
                  <a:lnTo>
                    <a:pt x="4262908" y="21086"/>
                  </a:lnTo>
                  <a:lnTo>
                    <a:pt x="4240019" y="5657"/>
                  </a:lnTo>
                  <a:lnTo>
                    <a:pt x="4211993" y="0"/>
                  </a:lnTo>
                  <a:close/>
                </a:path>
              </a:pathLst>
            </a:custGeom>
            <a:solidFill>
              <a:srgbClr val="CDEBD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9" name="Google Shape;129;p5"/>
            <p:cNvSpPr/>
            <p:nvPr/>
          </p:nvSpPr>
          <p:spPr>
            <a:xfrm>
              <a:off x="696619" y="1552694"/>
              <a:ext cx="3113405" cy="0"/>
            </a:xfrm>
            <a:custGeom>
              <a:rect b="b" l="l" r="r" t="t"/>
              <a:pathLst>
                <a:path extrusionOk="0" h="120000" w="3113404">
                  <a:moveTo>
                    <a:pt x="0" y="0"/>
                  </a:moveTo>
                  <a:lnTo>
                    <a:pt x="3113163" y="0"/>
                  </a:lnTo>
                </a:path>
              </a:pathLst>
            </a:custGeom>
            <a:noFill/>
            <a:ln cap="flat" cmpd="sng" w="19050">
              <a:solidFill>
                <a:srgbClr val="83CD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 name="Google Shape;130;p5"/>
            <p:cNvSpPr/>
            <p:nvPr/>
          </p:nvSpPr>
          <p:spPr>
            <a:xfrm>
              <a:off x="696620" y="3702684"/>
              <a:ext cx="131445" cy="131445"/>
            </a:xfrm>
            <a:custGeom>
              <a:rect b="b" l="l" r="r" t="t"/>
              <a:pathLst>
                <a:path extrusionOk="0" h="131445"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1" name="Google Shape;131;p5"/>
            <p:cNvSpPr/>
            <p:nvPr/>
          </p:nvSpPr>
          <p:spPr>
            <a:xfrm>
              <a:off x="702493" y="3714857"/>
              <a:ext cx="119380" cy="106680"/>
            </a:xfrm>
            <a:custGeom>
              <a:rect b="b" l="l" r="r" t="t"/>
              <a:pathLst>
                <a:path extrusionOk="0" h="106679" w="119380">
                  <a:moveTo>
                    <a:pt x="112037" y="0"/>
                  </a:moveTo>
                  <a:lnTo>
                    <a:pt x="79881" y="33139"/>
                  </a:lnTo>
                  <a:lnTo>
                    <a:pt x="56340" y="63612"/>
                  </a:lnTo>
                  <a:lnTo>
                    <a:pt x="45972" y="78549"/>
                  </a:lnTo>
                  <a:lnTo>
                    <a:pt x="40473" y="70446"/>
                  </a:lnTo>
                  <a:lnTo>
                    <a:pt x="9129" y="47752"/>
                  </a:lnTo>
                  <a:lnTo>
                    <a:pt x="6653" y="48056"/>
                  </a:lnTo>
                  <a:lnTo>
                    <a:pt x="5014" y="48539"/>
                  </a:lnTo>
                  <a:lnTo>
                    <a:pt x="67" y="45756"/>
                  </a:lnTo>
                  <a:lnTo>
                    <a:pt x="0" y="50052"/>
                  </a:lnTo>
                  <a:lnTo>
                    <a:pt x="4545" y="60531"/>
                  </a:lnTo>
                  <a:lnTo>
                    <a:pt x="13435" y="76301"/>
                  </a:lnTo>
                  <a:lnTo>
                    <a:pt x="24280" y="94500"/>
                  </a:lnTo>
                  <a:lnTo>
                    <a:pt x="25423" y="98209"/>
                  </a:lnTo>
                  <a:lnTo>
                    <a:pt x="29208" y="102489"/>
                  </a:lnTo>
                  <a:lnTo>
                    <a:pt x="35710" y="105397"/>
                  </a:lnTo>
                  <a:lnTo>
                    <a:pt x="40244" y="106032"/>
                  </a:lnTo>
                  <a:lnTo>
                    <a:pt x="44689" y="106032"/>
                  </a:lnTo>
                  <a:lnTo>
                    <a:pt x="49820" y="106324"/>
                  </a:lnTo>
                  <a:lnTo>
                    <a:pt x="55624" y="105041"/>
                  </a:lnTo>
                  <a:lnTo>
                    <a:pt x="58075" y="102781"/>
                  </a:lnTo>
                  <a:lnTo>
                    <a:pt x="58520" y="100736"/>
                  </a:lnTo>
                  <a:lnTo>
                    <a:pt x="58647" y="98577"/>
                  </a:lnTo>
                  <a:lnTo>
                    <a:pt x="58175" y="95994"/>
                  </a:lnTo>
                  <a:lnTo>
                    <a:pt x="61367" y="88504"/>
                  </a:lnTo>
                  <a:lnTo>
                    <a:pt x="67651" y="77240"/>
                  </a:lnTo>
                  <a:lnTo>
                    <a:pt x="76452" y="63334"/>
                  </a:lnTo>
                  <a:lnTo>
                    <a:pt x="92750" y="39631"/>
                  </a:lnTo>
                  <a:lnTo>
                    <a:pt x="111790" y="13298"/>
                  </a:lnTo>
                  <a:lnTo>
                    <a:pt x="116368" y="6533"/>
                  </a:lnTo>
                  <a:lnTo>
                    <a:pt x="118260" y="3225"/>
                  </a:lnTo>
                  <a:lnTo>
                    <a:pt x="118768" y="1308"/>
                  </a:lnTo>
                  <a:lnTo>
                    <a:pt x="117346" y="609"/>
                  </a:lnTo>
                  <a:lnTo>
                    <a:pt x="112977" y="609"/>
                  </a:lnTo>
                  <a:lnTo>
                    <a:pt x="112037" y="0"/>
                  </a:lnTo>
                  <a:close/>
                </a:path>
              </a:pathLst>
            </a:custGeom>
            <a:solidFill>
              <a:srgbClr val="D4ED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 name="Google Shape;132;p5"/>
            <p:cNvSpPr/>
            <p:nvPr/>
          </p:nvSpPr>
          <p:spPr>
            <a:xfrm>
              <a:off x="696620" y="3906329"/>
              <a:ext cx="131445" cy="131445"/>
            </a:xfrm>
            <a:custGeom>
              <a:rect b="b" l="l" r="r" t="t"/>
              <a:pathLst>
                <a:path extrusionOk="0" h="131445"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 name="Google Shape;133;p5"/>
            <p:cNvSpPr/>
            <p:nvPr/>
          </p:nvSpPr>
          <p:spPr>
            <a:xfrm>
              <a:off x="702493" y="3918497"/>
              <a:ext cx="119380" cy="106680"/>
            </a:xfrm>
            <a:custGeom>
              <a:rect b="b" l="l" r="r" t="t"/>
              <a:pathLst>
                <a:path extrusionOk="0" h="106679" w="119380">
                  <a:moveTo>
                    <a:pt x="112037" y="0"/>
                  </a:moveTo>
                  <a:lnTo>
                    <a:pt x="79881" y="33139"/>
                  </a:lnTo>
                  <a:lnTo>
                    <a:pt x="56340" y="63612"/>
                  </a:lnTo>
                  <a:lnTo>
                    <a:pt x="45972" y="78549"/>
                  </a:lnTo>
                  <a:lnTo>
                    <a:pt x="40473" y="70446"/>
                  </a:lnTo>
                  <a:lnTo>
                    <a:pt x="9129" y="47752"/>
                  </a:lnTo>
                  <a:lnTo>
                    <a:pt x="6653" y="48056"/>
                  </a:lnTo>
                  <a:lnTo>
                    <a:pt x="5014" y="48539"/>
                  </a:lnTo>
                  <a:lnTo>
                    <a:pt x="67" y="45756"/>
                  </a:lnTo>
                  <a:lnTo>
                    <a:pt x="0" y="50052"/>
                  </a:lnTo>
                  <a:lnTo>
                    <a:pt x="4545" y="60531"/>
                  </a:lnTo>
                  <a:lnTo>
                    <a:pt x="13435" y="76301"/>
                  </a:lnTo>
                  <a:lnTo>
                    <a:pt x="24280" y="94500"/>
                  </a:lnTo>
                  <a:lnTo>
                    <a:pt x="25423" y="98209"/>
                  </a:lnTo>
                  <a:lnTo>
                    <a:pt x="29208" y="102489"/>
                  </a:lnTo>
                  <a:lnTo>
                    <a:pt x="35710" y="105397"/>
                  </a:lnTo>
                  <a:lnTo>
                    <a:pt x="40244" y="106032"/>
                  </a:lnTo>
                  <a:lnTo>
                    <a:pt x="44689" y="106032"/>
                  </a:lnTo>
                  <a:lnTo>
                    <a:pt x="49820" y="106324"/>
                  </a:lnTo>
                  <a:lnTo>
                    <a:pt x="55624" y="105041"/>
                  </a:lnTo>
                  <a:lnTo>
                    <a:pt x="58075" y="102781"/>
                  </a:lnTo>
                  <a:lnTo>
                    <a:pt x="58520" y="100736"/>
                  </a:lnTo>
                  <a:lnTo>
                    <a:pt x="58647" y="98577"/>
                  </a:lnTo>
                  <a:lnTo>
                    <a:pt x="58175" y="95994"/>
                  </a:lnTo>
                  <a:lnTo>
                    <a:pt x="61367" y="88504"/>
                  </a:lnTo>
                  <a:lnTo>
                    <a:pt x="67651" y="77240"/>
                  </a:lnTo>
                  <a:lnTo>
                    <a:pt x="76452" y="63334"/>
                  </a:lnTo>
                  <a:lnTo>
                    <a:pt x="92750" y="39631"/>
                  </a:lnTo>
                  <a:lnTo>
                    <a:pt x="111790" y="13298"/>
                  </a:lnTo>
                  <a:lnTo>
                    <a:pt x="116368" y="6533"/>
                  </a:lnTo>
                  <a:lnTo>
                    <a:pt x="118260" y="3225"/>
                  </a:lnTo>
                  <a:lnTo>
                    <a:pt x="118768" y="1308"/>
                  </a:lnTo>
                  <a:lnTo>
                    <a:pt x="117346" y="609"/>
                  </a:lnTo>
                  <a:lnTo>
                    <a:pt x="112977" y="609"/>
                  </a:lnTo>
                  <a:lnTo>
                    <a:pt x="112037" y="0"/>
                  </a:lnTo>
                  <a:close/>
                </a:path>
              </a:pathLst>
            </a:custGeom>
            <a:solidFill>
              <a:srgbClr val="D4ED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4" name="Google Shape;134;p5"/>
            <p:cNvSpPr/>
            <p:nvPr/>
          </p:nvSpPr>
          <p:spPr>
            <a:xfrm>
              <a:off x="696620" y="1865655"/>
              <a:ext cx="131445" cy="131445"/>
            </a:xfrm>
            <a:custGeom>
              <a:rect b="b" l="l" r="r" t="t"/>
              <a:pathLst>
                <a:path extrusionOk="0" h="131444"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5" name="Google Shape;135;p5"/>
            <p:cNvSpPr/>
            <p:nvPr/>
          </p:nvSpPr>
          <p:spPr>
            <a:xfrm>
              <a:off x="702493" y="1877825"/>
              <a:ext cx="119380" cy="106680"/>
            </a:xfrm>
            <a:custGeom>
              <a:rect b="b" l="l" r="r" t="t"/>
              <a:pathLst>
                <a:path extrusionOk="0" h="106680" w="119380">
                  <a:moveTo>
                    <a:pt x="112037" y="0"/>
                  </a:moveTo>
                  <a:lnTo>
                    <a:pt x="79881" y="33139"/>
                  </a:lnTo>
                  <a:lnTo>
                    <a:pt x="56340" y="63612"/>
                  </a:lnTo>
                  <a:lnTo>
                    <a:pt x="45972" y="78549"/>
                  </a:lnTo>
                  <a:lnTo>
                    <a:pt x="40473" y="70446"/>
                  </a:lnTo>
                  <a:lnTo>
                    <a:pt x="9129" y="47752"/>
                  </a:lnTo>
                  <a:lnTo>
                    <a:pt x="6653" y="48056"/>
                  </a:lnTo>
                  <a:lnTo>
                    <a:pt x="5014" y="48539"/>
                  </a:lnTo>
                  <a:lnTo>
                    <a:pt x="67" y="45756"/>
                  </a:lnTo>
                  <a:lnTo>
                    <a:pt x="0" y="50052"/>
                  </a:lnTo>
                  <a:lnTo>
                    <a:pt x="4545" y="60531"/>
                  </a:lnTo>
                  <a:lnTo>
                    <a:pt x="13435" y="76301"/>
                  </a:lnTo>
                  <a:lnTo>
                    <a:pt x="24280" y="94500"/>
                  </a:lnTo>
                  <a:lnTo>
                    <a:pt x="25423" y="98209"/>
                  </a:lnTo>
                  <a:lnTo>
                    <a:pt x="29208" y="102489"/>
                  </a:lnTo>
                  <a:lnTo>
                    <a:pt x="35710" y="105397"/>
                  </a:lnTo>
                  <a:lnTo>
                    <a:pt x="40244" y="106032"/>
                  </a:lnTo>
                  <a:lnTo>
                    <a:pt x="44689" y="106032"/>
                  </a:lnTo>
                  <a:lnTo>
                    <a:pt x="49820" y="106324"/>
                  </a:lnTo>
                  <a:lnTo>
                    <a:pt x="55624" y="105041"/>
                  </a:lnTo>
                  <a:lnTo>
                    <a:pt x="58075" y="102781"/>
                  </a:lnTo>
                  <a:lnTo>
                    <a:pt x="58520" y="100736"/>
                  </a:lnTo>
                  <a:lnTo>
                    <a:pt x="58647" y="98577"/>
                  </a:lnTo>
                  <a:lnTo>
                    <a:pt x="58175" y="95994"/>
                  </a:lnTo>
                  <a:lnTo>
                    <a:pt x="61367" y="88504"/>
                  </a:lnTo>
                  <a:lnTo>
                    <a:pt x="67651" y="77240"/>
                  </a:lnTo>
                  <a:lnTo>
                    <a:pt x="76452" y="63334"/>
                  </a:lnTo>
                  <a:lnTo>
                    <a:pt x="92750" y="39631"/>
                  </a:lnTo>
                  <a:lnTo>
                    <a:pt x="111790" y="13298"/>
                  </a:lnTo>
                  <a:lnTo>
                    <a:pt x="116368" y="6533"/>
                  </a:lnTo>
                  <a:lnTo>
                    <a:pt x="118260" y="3225"/>
                  </a:lnTo>
                  <a:lnTo>
                    <a:pt x="118768" y="1308"/>
                  </a:lnTo>
                  <a:lnTo>
                    <a:pt x="117346" y="609"/>
                  </a:lnTo>
                  <a:lnTo>
                    <a:pt x="112977" y="609"/>
                  </a:lnTo>
                  <a:lnTo>
                    <a:pt x="112037" y="0"/>
                  </a:lnTo>
                  <a:close/>
                </a:path>
              </a:pathLst>
            </a:custGeom>
            <a:solidFill>
              <a:srgbClr val="D4ED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6" name="Google Shape;136;p5"/>
            <p:cNvSpPr/>
            <p:nvPr/>
          </p:nvSpPr>
          <p:spPr>
            <a:xfrm>
              <a:off x="696620" y="2069299"/>
              <a:ext cx="131445" cy="131445"/>
            </a:xfrm>
            <a:custGeom>
              <a:rect b="b" l="l" r="r" t="t"/>
              <a:pathLst>
                <a:path extrusionOk="0" h="131444"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7" name="Google Shape;137;p5"/>
            <p:cNvSpPr/>
            <p:nvPr/>
          </p:nvSpPr>
          <p:spPr>
            <a:xfrm>
              <a:off x="702493" y="2081466"/>
              <a:ext cx="119380" cy="106680"/>
            </a:xfrm>
            <a:custGeom>
              <a:rect b="b" l="l" r="r" t="t"/>
              <a:pathLst>
                <a:path extrusionOk="0" h="106680" w="119380">
                  <a:moveTo>
                    <a:pt x="112037" y="0"/>
                  </a:moveTo>
                  <a:lnTo>
                    <a:pt x="79881" y="33139"/>
                  </a:lnTo>
                  <a:lnTo>
                    <a:pt x="56340" y="63612"/>
                  </a:lnTo>
                  <a:lnTo>
                    <a:pt x="45972" y="78549"/>
                  </a:lnTo>
                  <a:lnTo>
                    <a:pt x="40473" y="70446"/>
                  </a:lnTo>
                  <a:lnTo>
                    <a:pt x="9129" y="47752"/>
                  </a:lnTo>
                  <a:lnTo>
                    <a:pt x="6653" y="48056"/>
                  </a:lnTo>
                  <a:lnTo>
                    <a:pt x="5014" y="48539"/>
                  </a:lnTo>
                  <a:lnTo>
                    <a:pt x="67" y="45756"/>
                  </a:lnTo>
                  <a:lnTo>
                    <a:pt x="0" y="50052"/>
                  </a:lnTo>
                  <a:lnTo>
                    <a:pt x="4545" y="60531"/>
                  </a:lnTo>
                  <a:lnTo>
                    <a:pt x="13435" y="76301"/>
                  </a:lnTo>
                  <a:lnTo>
                    <a:pt x="24280" y="94500"/>
                  </a:lnTo>
                  <a:lnTo>
                    <a:pt x="25423" y="98209"/>
                  </a:lnTo>
                  <a:lnTo>
                    <a:pt x="29208" y="102489"/>
                  </a:lnTo>
                  <a:lnTo>
                    <a:pt x="35710" y="105397"/>
                  </a:lnTo>
                  <a:lnTo>
                    <a:pt x="40244" y="106032"/>
                  </a:lnTo>
                  <a:lnTo>
                    <a:pt x="44689" y="106032"/>
                  </a:lnTo>
                  <a:lnTo>
                    <a:pt x="49820" y="106324"/>
                  </a:lnTo>
                  <a:lnTo>
                    <a:pt x="55624" y="105041"/>
                  </a:lnTo>
                  <a:lnTo>
                    <a:pt x="58075" y="102781"/>
                  </a:lnTo>
                  <a:lnTo>
                    <a:pt x="58520" y="100723"/>
                  </a:lnTo>
                  <a:lnTo>
                    <a:pt x="58647" y="98577"/>
                  </a:lnTo>
                  <a:lnTo>
                    <a:pt x="58175" y="95994"/>
                  </a:lnTo>
                  <a:lnTo>
                    <a:pt x="61367" y="88504"/>
                  </a:lnTo>
                  <a:lnTo>
                    <a:pt x="67651" y="77240"/>
                  </a:lnTo>
                  <a:lnTo>
                    <a:pt x="76452" y="63334"/>
                  </a:lnTo>
                  <a:lnTo>
                    <a:pt x="92750" y="39631"/>
                  </a:lnTo>
                  <a:lnTo>
                    <a:pt x="111790" y="13298"/>
                  </a:lnTo>
                  <a:lnTo>
                    <a:pt x="116368" y="6533"/>
                  </a:lnTo>
                  <a:lnTo>
                    <a:pt x="118260" y="3225"/>
                  </a:lnTo>
                  <a:lnTo>
                    <a:pt x="118768" y="1308"/>
                  </a:lnTo>
                  <a:lnTo>
                    <a:pt x="117346" y="609"/>
                  </a:lnTo>
                  <a:lnTo>
                    <a:pt x="112977" y="609"/>
                  </a:lnTo>
                  <a:lnTo>
                    <a:pt x="112037" y="0"/>
                  </a:lnTo>
                  <a:close/>
                </a:path>
              </a:pathLst>
            </a:custGeom>
            <a:solidFill>
              <a:srgbClr val="D4ED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8" name="Google Shape;138;p5"/>
            <p:cNvSpPr/>
            <p:nvPr/>
          </p:nvSpPr>
          <p:spPr>
            <a:xfrm>
              <a:off x="696620" y="2272931"/>
              <a:ext cx="131445" cy="131445"/>
            </a:xfrm>
            <a:custGeom>
              <a:rect b="b" l="l" r="r" t="t"/>
              <a:pathLst>
                <a:path extrusionOk="0" h="131444"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9" name="Google Shape;139;p5"/>
            <p:cNvSpPr/>
            <p:nvPr/>
          </p:nvSpPr>
          <p:spPr>
            <a:xfrm>
              <a:off x="702493" y="2285105"/>
              <a:ext cx="119380" cy="106680"/>
            </a:xfrm>
            <a:custGeom>
              <a:rect b="b" l="l" r="r" t="t"/>
              <a:pathLst>
                <a:path extrusionOk="0" h="106680" w="119380">
                  <a:moveTo>
                    <a:pt x="112037" y="0"/>
                  </a:moveTo>
                  <a:lnTo>
                    <a:pt x="79881" y="33139"/>
                  </a:lnTo>
                  <a:lnTo>
                    <a:pt x="56340" y="63612"/>
                  </a:lnTo>
                  <a:lnTo>
                    <a:pt x="45972" y="78549"/>
                  </a:lnTo>
                  <a:lnTo>
                    <a:pt x="40473" y="70446"/>
                  </a:lnTo>
                  <a:lnTo>
                    <a:pt x="9129" y="47752"/>
                  </a:lnTo>
                  <a:lnTo>
                    <a:pt x="6653" y="48056"/>
                  </a:lnTo>
                  <a:lnTo>
                    <a:pt x="5014" y="48539"/>
                  </a:lnTo>
                  <a:lnTo>
                    <a:pt x="67" y="45756"/>
                  </a:lnTo>
                  <a:lnTo>
                    <a:pt x="0" y="50052"/>
                  </a:lnTo>
                  <a:lnTo>
                    <a:pt x="4545" y="60531"/>
                  </a:lnTo>
                  <a:lnTo>
                    <a:pt x="13435" y="76301"/>
                  </a:lnTo>
                  <a:lnTo>
                    <a:pt x="24280" y="94500"/>
                  </a:lnTo>
                  <a:lnTo>
                    <a:pt x="25423" y="98209"/>
                  </a:lnTo>
                  <a:lnTo>
                    <a:pt x="29208" y="102489"/>
                  </a:lnTo>
                  <a:lnTo>
                    <a:pt x="35710" y="105397"/>
                  </a:lnTo>
                  <a:lnTo>
                    <a:pt x="40244" y="106032"/>
                  </a:lnTo>
                  <a:lnTo>
                    <a:pt x="44689" y="106032"/>
                  </a:lnTo>
                  <a:lnTo>
                    <a:pt x="49820" y="106324"/>
                  </a:lnTo>
                  <a:lnTo>
                    <a:pt x="55624" y="105041"/>
                  </a:lnTo>
                  <a:lnTo>
                    <a:pt x="58075" y="102781"/>
                  </a:lnTo>
                  <a:lnTo>
                    <a:pt x="58520" y="100723"/>
                  </a:lnTo>
                  <a:lnTo>
                    <a:pt x="58647" y="98577"/>
                  </a:lnTo>
                  <a:lnTo>
                    <a:pt x="58175" y="95994"/>
                  </a:lnTo>
                  <a:lnTo>
                    <a:pt x="61367" y="88504"/>
                  </a:lnTo>
                  <a:lnTo>
                    <a:pt x="67651" y="77240"/>
                  </a:lnTo>
                  <a:lnTo>
                    <a:pt x="76452" y="63334"/>
                  </a:lnTo>
                  <a:lnTo>
                    <a:pt x="92750" y="39631"/>
                  </a:lnTo>
                  <a:lnTo>
                    <a:pt x="111790" y="13298"/>
                  </a:lnTo>
                  <a:lnTo>
                    <a:pt x="116368" y="6533"/>
                  </a:lnTo>
                  <a:lnTo>
                    <a:pt x="118260" y="3225"/>
                  </a:lnTo>
                  <a:lnTo>
                    <a:pt x="118768" y="1308"/>
                  </a:lnTo>
                  <a:lnTo>
                    <a:pt x="117346" y="609"/>
                  </a:lnTo>
                  <a:lnTo>
                    <a:pt x="112977" y="609"/>
                  </a:lnTo>
                  <a:lnTo>
                    <a:pt x="112037" y="0"/>
                  </a:lnTo>
                  <a:close/>
                </a:path>
              </a:pathLst>
            </a:custGeom>
            <a:solidFill>
              <a:srgbClr val="D4ED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 name="Google Shape;140;p5"/>
            <p:cNvSpPr/>
            <p:nvPr/>
          </p:nvSpPr>
          <p:spPr>
            <a:xfrm>
              <a:off x="4584216" y="1312879"/>
              <a:ext cx="635" cy="1270"/>
            </a:xfrm>
            <a:custGeom>
              <a:rect b="b" l="l" r="r" t="t"/>
              <a:pathLst>
                <a:path extrusionOk="0" h="1269" w="635">
                  <a:moveTo>
                    <a:pt x="0" y="0"/>
                  </a:moveTo>
                  <a:lnTo>
                    <a:pt x="139" y="787"/>
                  </a:lnTo>
                  <a:lnTo>
                    <a:pt x="342" y="1143"/>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 name="Google Shape;141;p5"/>
            <p:cNvSpPr/>
            <p:nvPr/>
          </p:nvSpPr>
          <p:spPr>
            <a:xfrm>
              <a:off x="3969382" y="1066860"/>
              <a:ext cx="648335" cy="648335"/>
            </a:xfrm>
            <a:custGeom>
              <a:rect b="b" l="l" r="r" t="t"/>
              <a:pathLst>
                <a:path extrusionOk="0" h="648335" w="648335">
                  <a:moveTo>
                    <a:pt x="323976" y="0"/>
                  </a:moveTo>
                  <a:lnTo>
                    <a:pt x="276101" y="3512"/>
                  </a:lnTo>
                  <a:lnTo>
                    <a:pt x="230407" y="13717"/>
                  </a:lnTo>
                  <a:lnTo>
                    <a:pt x="187395" y="30112"/>
                  </a:lnTo>
                  <a:lnTo>
                    <a:pt x="147566" y="52197"/>
                  </a:lnTo>
                  <a:lnTo>
                    <a:pt x="111423" y="79469"/>
                  </a:lnTo>
                  <a:lnTo>
                    <a:pt x="79465" y="111428"/>
                  </a:lnTo>
                  <a:lnTo>
                    <a:pt x="52194" y="147572"/>
                  </a:lnTo>
                  <a:lnTo>
                    <a:pt x="30110" y="187400"/>
                  </a:lnTo>
                  <a:lnTo>
                    <a:pt x="13716" y="230411"/>
                  </a:lnTo>
                  <a:lnTo>
                    <a:pt x="3512" y="276104"/>
                  </a:lnTo>
                  <a:lnTo>
                    <a:pt x="0" y="323976"/>
                  </a:lnTo>
                  <a:lnTo>
                    <a:pt x="3512" y="371852"/>
                  </a:lnTo>
                  <a:lnTo>
                    <a:pt x="13716" y="417546"/>
                  </a:lnTo>
                  <a:lnTo>
                    <a:pt x="30110" y="460558"/>
                  </a:lnTo>
                  <a:lnTo>
                    <a:pt x="52194" y="500387"/>
                  </a:lnTo>
                  <a:lnTo>
                    <a:pt x="79465" y="536530"/>
                  </a:lnTo>
                  <a:lnTo>
                    <a:pt x="111423" y="568488"/>
                  </a:lnTo>
                  <a:lnTo>
                    <a:pt x="147566" y="595759"/>
                  </a:lnTo>
                  <a:lnTo>
                    <a:pt x="187395" y="617843"/>
                  </a:lnTo>
                  <a:lnTo>
                    <a:pt x="230407" y="634237"/>
                  </a:lnTo>
                  <a:lnTo>
                    <a:pt x="276101" y="644441"/>
                  </a:lnTo>
                  <a:lnTo>
                    <a:pt x="323976" y="647953"/>
                  </a:lnTo>
                  <a:lnTo>
                    <a:pt x="371852" y="644441"/>
                  </a:lnTo>
                  <a:lnTo>
                    <a:pt x="417546" y="634237"/>
                  </a:lnTo>
                  <a:lnTo>
                    <a:pt x="460558" y="617843"/>
                  </a:lnTo>
                  <a:lnTo>
                    <a:pt x="500387" y="595759"/>
                  </a:lnTo>
                  <a:lnTo>
                    <a:pt x="536530" y="568488"/>
                  </a:lnTo>
                  <a:lnTo>
                    <a:pt x="568488" y="536530"/>
                  </a:lnTo>
                  <a:lnTo>
                    <a:pt x="595759" y="500387"/>
                  </a:lnTo>
                  <a:lnTo>
                    <a:pt x="617843" y="460558"/>
                  </a:lnTo>
                  <a:lnTo>
                    <a:pt x="634237" y="417546"/>
                  </a:lnTo>
                  <a:lnTo>
                    <a:pt x="644441" y="371852"/>
                  </a:lnTo>
                  <a:lnTo>
                    <a:pt x="647954" y="323976"/>
                  </a:lnTo>
                  <a:lnTo>
                    <a:pt x="644441" y="276104"/>
                  </a:lnTo>
                  <a:lnTo>
                    <a:pt x="634237" y="230411"/>
                  </a:lnTo>
                  <a:lnTo>
                    <a:pt x="617843" y="187400"/>
                  </a:lnTo>
                  <a:lnTo>
                    <a:pt x="595759" y="147572"/>
                  </a:lnTo>
                  <a:lnTo>
                    <a:pt x="568488" y="111428"/>
                  </a:lnTo>
                  <a:lnTo>
                    <a:pt x="536530" y="79469"/>
                  </a:lnTo>
                  <a:lnTo>
                    <a:pt x="500387" y="52197"/>
                  </a:lnTo>
                  <a:lnTo>
                    <a:pt x="460558" y="30112"/>
                  </a:lnTo>
                  <a:lnTo>
                    <a:pt x="417546" y="13717"/>
                  </a:lnTo>
                  <a:lnTo>
                    <a:pt x="371852" y="3512"/>
                  </a:lnTo>
                  <a:lnTo>
                    <a:pt x="323976" y="0"/>
                  </a:lnTo>
                  <a:close/>
                </a:path>
              </a:pathLst>
            </a:custGeom>
            <a:solidFill>
              <a:srgbClr val="83CD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2" name="Google Shape;142;p5"/>
            <p:cNvSpPr/>
            <p:nvPr/>
          </p:nvSpPr>
          <p:spPr>
            <a:xfrm>
              <a:off x="3969753" y="1066926"/>
              <a:ext cx="657225" cy="654050"/>
            </a:xfrm>
            <a:custGeom>
              <a:rect b="b" l="l" r="r" t="t"/>
              <a:pathLst>
                <a:path extrusionOk="0" h="654050" w="657225">
                  <a:moveTo>
                    <a:pt x="16789" y="357797"/>
                  </a:moveTo>
                  <a:lnTo>
                    <a:pt x="16116" y="352717"/>
                  </a:lnTo>
                  <a:lnTo>
                    <a:pt x="15976" y="353898"/>
                  </a:lnTo>
                  <a:lnTo>
                    <a:pt x="16789" y="357797"/>
                  </a:lnTo>
                  <a:close/>
                </a:path>
                <a:path extrusionOk="0" h="654050" w="657225">
                  <a:moveTo>
                    <a:pt x="23393" y="405079"/>
                  </a:moveTo>
                  <a:lnTo>
                    <a:pt x="23075" y="402831"/>
                  </a:lnTo>
                  <a:lnTo>
                    <a:pt x="21336" y="397103"/>
                  </a:lnTo>
                  <a:lnTo>
                    <a:pt x="20040" y="390817"/>
                  </a:lnTo>
                  <a:lnTo>
                    <a:pt x="20205" y="390817"/>
                  </a:lnTo>
                  <a:lnTo>
                    <a:pt x="15875" y="364147"/>
                  </a:lnTo>
                  <a:lnTo>
                    <a:pt x="15290" y="360349"/>
                  </a:lnTo>
                  <a:lnTo>
                    <a:pt x="15328" y="361607"/>
                  </a:lnTo>
                  <a:lnTo>
                    <a:pt x="15455" y="362877"/>
                  </a:lnTo>
                  <a:lnTo>
                    <a:pt x="19621" y="389534"/>
                  </a:lnTo>
                  <a:lnTo>
                    <a:pt x="19164" y="389280"/>
                  </a:lnTo>
                  <a:lnTo>
                    <a:pt x="20078" y="394500"/>
                  </a:lnTo>
                  <a:lnTo>
                    <a:pt x="21844" y="399554"/>
                  </a:lnTo>
                  <a:lnTo>
                    <a:pt x="23126" y="404685"/>
                  </a:lnTo>
                  <a:lnTo>
                    <a:pt x="23342" y="405079"/>
                  </a:lnTo>
                  <a:close/>
                </a:path>
                <a:path extrusionOk="0" h="654050" w="657225">
                  <a:moveTo>
                    <a:pt x="27533" y="273088"/>
                  </a:moveTo>
                  <a:lnTo>
                    <a:pt x="27292" y="273088"/>
                  </a:lnTo>
                  <a:lnTo>
                    <a:pt x="27076" y="273253"/>
                  </a:lnTo>
                  <a:lnTo>
                    <a:pt x="26885" y="273469"/>
                  </a:lnTo>
                  <a:lnTo>
                    <a:pt x="26847" y="273672"/>
                  </a:lnTo>
                  <a:lnTo>
                    <a:pt x="27533" y="273088"/>
                  </a:lnTo>
                  <a:close/>
                </a:path>
                <a:path extrusionOk="0" h="654050" w="657225">
                  <a:moveTo>
                    <a:pt x="47840" y="473735"/>
                  </a:moveTo>
                  <a:lnTo>
                    <a:pt x="47053" y="470776"/>
                  </a:lnTo>
                  <a:lnTo>
                    <a:pt x="47510" y="473011"/>
                  </a:lnTo>
                  <a:lnTo>
                    <a:pt x="47840" y="473735"/>
                  </a:lnTo>
                  <a:close/>
                </a:path>
                <a:path extrusionOk="0" h="654050" w="657225">
                  <a:moveTo>
                    <a:pt x="51917" y="466559"/>
                  </a:moveTo>
                  <a:lnTo>
                    <a:pt x="51498" y="463499"/>
                  </a:lnTo>
                  <a:lnTo>
                    <a:pt x="51600" y="465848"/>
                  </a:lnTo>
                  <a:lnTo>
                    <a:pt x="51917" y="466559"/>
                  </a:lnTo>
                  <a:close/>
                </a:path>
                <a:path extrusionOk="0" h="654050" w="657225">
                  <a:moveTo>
                    <a:pt x="77343" y="540677"/>
                  </a:moveTo>
                  <a:lnTo>
                    <a:pt x="74549" y="537095"/>
                  </a:lnTo>
                  <a:lnTo>
                    <a:pt x="75234" y="538137"/>
                  </a:lnTo>
                  <a:lnTo>
                    <a:pt x="77343" y="540677"/>
                  </a:lnTo>
                  <a:close/>
                </a:path>
                <a:path extrusionOk="0" h="654050" w="657225">
                  <a:moveTo>
                    <a:pt x="99707" y="117767"/>
                  </a:moveTo>
                  <a:lnTo>
                    <a:pt x="99364" y="117995"/>
                  </a:lnTo>
                  <a:lnTo>
                    <a:pt x="97929" y="120307"/>
                  </a:lnTo>
                  <a:lnTo>
                    <a:pt x="98869" y="119037"/>
                  </a:lnTo>
                  <a:lnTo>
                    <a:pt x="99707" y="117767"/>
                  </a:lnTo>
                  <a:close/>
                </a:path>
                <a:path extrusionOk="0" h="654050" w="657225">
                  <a:moveTo>
                    <a:pt x="100114" y="116801"/>
                  </a:moveTo>
                  <a:lnTo>
                    <a:pt x="98869" y="118364"/>
                  </a:lnTo>
                  <a:lnTo>
                    <a:pt x="99364" y="117995"/>
                  </a:lnTo>
                  <a:lnTo>
                    <a:pt x="100114" y="116801"/>
                  </a:lnTo>
                  <a:close/>
                </a:path>
                <a:path extrusionOk="0" h="654050" w="657225">
                  <a:moveTo>
                    <a:pt x="113550" y="103454"/>
                  </a:moveTo>
                  <a:lnTo>
                    <a:pt x="113118" y="104089"/>
                  </a:lnTo>
                  <a:lnTo>
                    <a:pt x="113284" y="103886"/>
                  </a:lnTo>
                  <a:lnTo>
                    <a:pt x="113411" y="103682"/>
                  </a:lnTo>
                  <a:lnTo>
                    <a:pt x="113550" y="103454"/>
                  </a:lnTo>
                  <a:close/>
                </a:path>
                <a:path extrusionOk="0" h="654050" w="657225">
                  <a:moveTo>
                    <a:pt x="145199" y="336918"/>
                  </a:moveTo>
                  <a:lnTo>
                    <a:pt x="144411" y="335648"/>
                  </a:lnTo>
                  <a:lnTo>
                    <a:pt x="143675" y="335648"/>
                  </a:lnTo>
                  <a:lnTo>
                    <a:pt x="145199" y="336918"/>
                  </a:lnTo>
                  <a:close/>
                </a:path>
                <a:path extrusionOk="0" h="654050" w="657225">
                  <a:moveTo>
                    <a:pt x="149009" y="588327"/>
                  </a:moveTo>
                  <a:lnTo>
                    <a:pt x="148348" y="587502"/>
                  </a:lnTo>
                  <a:lnTo>
                    <a:pt x="148450" y="587959"/>
                  </a:lnTo>
                  <a:lnTo>
                    <a:pt x="149009" y="588327"/>
                  </a:lnTo>
                  <a:close/>
                </a:path>
                <a:path extrusionOk="0" h="654050" w="657225">
                  <a:moveTo>
                    <a:pt x="154508" y="591947"/>
                  </a:moveTo>
                  <a:lnTo>
                    <a:pt x="149009" y="588327"/>
                  </a:lnTo>
                  <a:lnTo>
                    <a:pt x="151053" y="590003"/>
                  </a:lnTo>
                  <a:lnTo>
                    <a:pt x="152984" y="591248"/>
                  </a:lnTo>
                  <a:lnTo>
                    <a:pt x="154508" y="591947"/>
                  </a:lnTo>
                  <a:close/>
                </a:path>
                <a:path extrusionOk="0" h="654050" w="657225">
                  <a:moveTo>
                    <a:pt x="154673" y="66967"/>
                  </a:moveTo>
                  <a:lnTo>
                    <a:pt x="153479" y="67754"/>
                  </a:lnTo>
                  <a:lnTo>
                    <a:pt x="152946" y="68237"/>
                  </a:lnTo>
                  <a:lnTo>
                    <a:pt x="154673" y="66967"/>
                  </a:lnTo>
                  <a:close/>
                </a:path>
                <a:path extrusionOk="0" h="654050" w="657225">
                  <a:moveTo>
                    <a:pt x="205206" y="422008"/>
                  </a:moveTo>
                  <a:lnTo>
                    <a:pt x="204851" y="420738"/>
                  </a:lnTo>
                  <a:lnTo>
                    <a:pt x="204216" y="419468"/>
                  </a:lnTo>
                  <a:lnTo>
                    <a:pt x="203771" y="419468"/>
                  </a:lnTo>
                  <a:lnTo>
                    <a:pt x="205206" y="422008"/>
                  </a:lnTo>
                  <a:close/>
                </a:path>
                <a:path extrusionOk="0" h="654050" w="657225">
                  <a:moveTo>
                    <a:pt x="221602" y="35217"/>
                  </a:moveTo>
                  <a:lnTo>
                    <a:pt x="217119" y="35217"/>
                  </a:lnTo>
                  <a:lnTo>
                    <a:pt x="214845" y="36487"/>
                  </a:lnTo>
                  <a:lnTo>
                    <a:pt x="221602" y="35217"/>
                  </a:lnTo>
                  <a:close/>
                </a:path>
                <a:path extrusionOk="0" h="654050" w="657225">
                  <a:moveTo>
                    <a:pt x="258521" y="353148"/>
                  </a:moveTo>
                  <a:lnTo>
                    <a:pt x="257924" y="353631"/>
                  </a:lnTo>
                  <a:lnTo>
                    <a:pt x="258102" y="353644"/>
                  </a:lnTo>
                  <a:lnTo>
                    <a:pt x="258254" y="353441"/>
                  </a:lnTo>
                  <a:lnTo>
                    <a:pt x="258394" y="353275"/>
                  </a:lnTo>
                  <a:lnTo>
                    <a:pt x="258521" y="353148"/>
                  </a:lnTo>
                  <a:close/>
                </a:path>
                <a:path extrusionOk="0" h="654050" w="657225">
                  <a:moveTo>
                    <a:pt x="265607" y="354698"/>
                  </a:moveTo>
                  <a:lnTo>
                    <a:pt x="264464" y="354698"/>
                  </a:lnTo>
                  <a:lnTo>
                    <a:pt x="264109" y="355041"/>
                  </a:lnTo>
                  <a:lnTo>
                    <a:pt x="264375" y="355333"/>
                  </a:lnTo>
                  <a:lnTo>
                    <a:pt x="265607" y="354698"/>
                  </a:lnTo>
                  <a:close/>
                </a:path>
                <a:path extrusionOk="0" h="654050" w="657225">
                  <a:moveTo>
                    <a:pt x="273189" y="484060"/>
                  </a:moveTo>
                  <a:lnTo>
                    <a:pt x="269976" y="481698"/>
                  </a:lnTo>
                  <a:lnTo>
                    <a:pt x="269684" y="482968"/>
                  </a:lnTo>
                  <a:lnTo>
                    <a:pt x="273189" y="484060"/>
                  </a:lnTo>
                  <a:close/>
                </a:path>
                <a:path extrusionOk="0" h="654050" w="657225">
                  <a:moveTo>
                    <a:pt x="274231" y="484479"/>
                  </a:moveTo>
                  <a:lnTo>
                    <a:pt x="273786" y="484238"/>
                  </a:lnTo>
                  <a:lnTo>
                    <a:pt x="273189" y="484060"/>
                  </a:lnTo>
                  <a:lnTo>
                    <a:pt x="273443" y="484238"/>
                  </a:lnTo>
                  <a:lnTo>
                    <a:pt x="274231" y="484479"/>
                  </a:lnTo>
                  <a:close/>
                </a:path>
                <a:path extrusionOk="0" h="654050" w="657225">
                  <a:moveTo>
                    <a:pt x="279349" y="645071"/>
                  </a:moveTo>
                  <a:lnTo>
                    <a:pt x="277088" y="644804"/>
                  </a:lnTo>
                  <a:lnTo>
                    <a:pt x="277152" y="644931"/>
                  </a:lnTo>
                  <a:lnTo>
                    <a:pt x="278104" y="645210"/>
                  </a:lnTo>
                  <a:lnTo>
                    <a:pt x="279349" y="645071"/>
                  </a:lnTo>
                  <a:close/>
                </a:path>
                <a:path extrusionOk="0" h="654050" w="657225">
                  <a:moveTo>
                    <a:pt x="281914" y="488048"/>
                  </a:moveTo>
                  <a:lnTo>
                    <a:pt x="277710" y="485508"/>
                  </a:lnTo>
                  <a:lnTo>
                    <a:pt x="274231" y="484479"/>
                  </a:lnTo>
                  <a:lnTo>
                    <a:pt x="278612" y="486778"/>
                  </a:lnTo>
                  <a:lnTo>
                    <a:pt x="281355" y="488048"/>
                  </a:lnTo>
                  <a:lnTo>
                    <a:pt x="281914" y="488048"/>
                  </a:lnTo>
                  <a:close/>
                </a:path>
                <a:path extrusionOk="0" h="654050" w="657225">
                  <a:moveTo>
                    <a:pt x="283070" y="488403"/>
                  </a:moveTo>
                  <a:lnTo>
                    <a:pt x="282625" y="488048"/>
                  </a:lnTo>
                  <a:lnTo>
                    <a:pt x="281914" y="488048"/>
                  </a:lnTo>
                  <a:lnTo>
                    <a:pt x="283070" y="488403"/>
                  </a:lnTo>
                  <a:close/>
                </a:path>
                <a:path extrusionOk="0" h="654050" w="657225">
                  <a:moveTo>
                    <a:pt x="284353" y="647471"/>
                  </a:moveTo>
                  <a:lnTo>
                    <a:pt x="281165" y="646087"/>
                  </a:lnTo>
                  <a:lnTo>
                    <a:pt x="277050" y="646087"/>
                  </a:lnTo>
                  <a:lnTo>
                    <a:pt x="284353" y="647471"/>
                  </a:lnTo>
                  <a:close/>
                </a:path>
                <a:path extrusionOk="0" h="654050" w="657225">
                  <a:moveTo>
                    <a:pt x="287248" y="356603"/>
                  </a:moveTo>
                  <a:lnTo>
                    <a:pt x="287045" y="356793"/>
                  </a:lnTo>
                  <a:lnTo>
                    <a:pt x="287223" y="356857"/>
                  </a:lnTo>
                  <a:lnTo>
                    <a:pt x="287210" y="356730"/>
                  </a:lnTo>
                  <a:lnTo>
                    <a:pt x="287248" y="356603"/>
                  </a:lnTo>
                  <a:close/>
                </a:path>
                <a:path extrusionOk="0" h="654050" w="657225">
                  <a:moveTo>
                    <a:pt x="288658" y="18707"/>
                  </a:moveTo>
                  <a:lnTo>
                    <a:pt x="279920" y="21005"/>
                  </a:lnTo>
                  <a:lnTo>
                    <a:pt x="279844" y="21247"/>
                  </a:lnTo>
                  <a:lnTo>
                    <a:pt x="288658" y="18707"/>
                  </a:lnTo>
                  <a:close/>
                </a:path>
                <a:path extrusionOk="0" h="654050" w="657225">
                  <a:moveTo>
                    <a:pt x="294424" y="110858"/>
                  </a:moveTo>
                  <a:lnTo>
                    <a:pt x="291630" y="109715"/>
                  </a:lnTo>
                  <a:lnTo>
                    <a:pt x="290118" y="110858"/>
                  </a:lnTo>
                  <a:lnTo>
                    <a:pt x="294424" y="110858"/>
                  </a:lnTo>
                  <a:close/>
                </a:path>
                <a:path extrusionOk="0" h="654050" w="657225">
                  <a:moveTo>
                    <a:pt x="316699" y="356895"/>
                  </a:moveTo>
                  <a:lnTo>
                    <a:pt x="316395" y="356501"/>
                  </a:lnTo>
                  <a:lnTo>
                    <a:pt x="316382" y="356666"/>
                  </a:lnTo>
                  <a:lnTo>
                    <a:pt x="316458" y="356793"/>
                  </a:lnTo>
                  <a:lnTo>
                    <a:pt x="316699" y="356895"/>
                  </a:lnTo>
                  <a:close/>
                </a:path>
                <a:path extrusionOk="0" h="654050" w="657225">
                  <a:moveTo>
                    <a:pt x="321805" y="0"/>
                  </a:moveTo>
                  <a:lnTo>
                    <a:pt x="320967" y="38"/>
                  </a:lnTo>
                  <a:lnTo>
                    <a:pt x="320497" y="88"/>
                  </a:lnTo>
                  <a:lnTo>
                    <a:pt x="320179" y="152"/>
                  </a:lnTo>
                  <a:lnTo>
                    <a:pt x="321297" y="50"/>
                  </a:lnTo>
                  <a:lnTo>
                    <a:pt x="321805" y="0"/>
                  </a:lnTo>
                  <a:close/>
                </a:path>
                <a:path extrusionOk="0" h="654050" w="657225">
                  <a:moveTo>
                    <a:pt x="337121" y="115938"/>
                  </a:moveTo>
                  <a:lnTo>
                    <a:pt x="335254" y="114668"/>
                  </a:lnTo>
                  <a:lnTo>
                    <a:pt x="334010" y="114668"/>
                  </a:lnTo>
                  <a:lnTo>
                    <a:pt x="337121" y="115938"/>
                  </a:lnTo>
                  <a:close/>
                </a:path>
                <a:path extrusionOk="0" h="654050" w="657225">
                  <a:moveTo>
                    <a:pt x="346811" y="518528"/>
                  </a:moveTo>
                  <a:lnTo>
                    <a:pt x="346417" y="518744"/>
                  </a:lnTo>
                  <a:lnTo>
                    <a:pt x="345300" y="519798"/>
                  </a:lnTo>
                  <a:lnTo>
                    <a:pt x="346811" y="518528"/>
                  </a:lnTo>
                  <a:close/>
                </a:path>
                <a:path extrusionOk="0" h="654050" w="657225">
                  <a:moveTo>
                    <a:pt x="361530" y="102069"/>
                  </a:moveTo>
                  <a:lnTo>
                    <a:pt x="361010" y="101942"/>
                  </a:lnTo>
                  <a:lnTo>
                    <a:pt x="360718" y="101917"/>
                  </a:lnTo>
                  <a:lnTo>
                    <a:pt x="360502" y="101917"/>
                  </a:lnTo>
                  <a:lnTo>
                    <a:pt x="361200" y="102019"/>
                  </a:lnTo>
                  <a:lnTo>
                    <a:pt x="361530" y="102069"/>
                  </a:lnTo>
                  <a:close/>
                </a:path>
                <a:path extrusionOk="0" h="654050" w="657225">
                  <a:moveTo>
                    <a:pt x="368896" y="392925"/>
                  </a:moveTo>
                  <a:lnTo>
                    <a:pt x="368503" y="392963"/>
                  </a:lnTo>
                  <a:lnTo>
                    <a:pt x="368363" y="393077"/>
                  </a:lnTo>
                  <a:lnTo>
                    <a:pt x="368325" y="393217"/>
                  </a:lnTo>
                  <a:lnTo>
                    <a:pt x="368896" y="392925"/>
                  </a:lnTo>
                  <a:close/>
                </a:path>
                <a:path extrusionOk="0" h="654050" w="657225">
                  <a:moveTo>
                    <a:pt x="371665" y="362305"/>
                  </a:moveTo>
                  <a:lnTo>
                    <a:pt x="371589" y="362165"/>
                  </a:lnTo>
                  <a:lnTo>
                    <a:pt x="371436" y="361950"/>
                  </a:lnTo>
                  <a:lnTo>
                    <a:pt x="371246" y="361696"/>
                  </a:lnTo>
                  <a:lnTo>
                    <a:pt x="371386" y="361950"/>
                  </a:lnTo>
                  <a:lnTo>
                    <a:pt x="371665" y="362305"/>
                  </a:lnTo>
                  <a:close/>
                </a:path>
                <a:path extrusionOk="0" h="654050" w="657225">
                  <a:moveTo>
                    <a:pt x="377875" y="369201"/>
                  </a:moveTo>
                  <a:lnTo>
                    <a:pt x="377405" y="368668"/>
                  </a:lnTo>
                  <a:lnTo>
                    <a:pt x="375018" y="367398"/>
                  </a:lnTo>
                  <a:lnTo>
                    <a:pt x="377875" y="369201"/>
                  </a:lnTo>
                  <a:close/>
                </a:path>
                <a:path extrusionOk="0" h="654050" w="657225">
                  <a:moveTo>
                    <a:pt x="388874" y="340728"/>
                  </a:moveTo>
                  <a:lnTo>
                    <a:pt x="387502" y="341998"/>
                  </a:lnTo>
                  <a:lnTo>
                    <a:pt x="387934" y="341807"/>
                  </a:lnTo>
                  <a:lnTo>
                    <a:pt x="388874" y="340728"/>
                  </a:lnTo>
                  <a:close/>
                </a:path>
                <a:path extrusionOk="0" h="654050" w="657225">
                  <a:moveTo>
                    <a:pt x="410933" y="408165"/>
                  </a:moveTo>
                  <a:lnTo>
                    <a:pt x="410781" y="408101"/>
                  </a:lnTo>
                  <a:lnTo>
                    <a:pt x="410616" y="408089"/>
                  </a:lnTo>
                  <a:lnTo>
                    <a:pt x="410933" y="408165"/>
                  </a:lnTo>
                  <a:close/>
                </a:path>
                <a:path extrusionOk="0" h="654050" w="657225">
                  <a:moveTo>
                    <a:pt x="423252" y="628726"/>
                  </a:moveTo>
                  <a:lnTo>
                    <a:pt x="422821" y="629094"/>
                  </a:lnTo>
                  <a:lnTo>
                    <a:pt x="422744" y="629285"/>
                  </a:lnTo>
                  <a:lnTo>
                    <a:pt x="423252" y="628726"/>
                  </a:lnTo>
                  <a:close/>
                </a:path>
                <a:path extrusionOk="0" h="654050" w="657225">
                  <a:moveTo>
                    <a:pt x="460565" y="292658"/>
                  </a:moveTo>
                  <a:lnTo>
                    <a:pt x="460197" y="293001"/>
                  </a:lnTo>
                  <a:lnTo>
                    <a:pt x="460095" y="293230"/>
                  </a:lnTo>
                  <a:lnTo>
                    <a:pt x="460565" y="292658"/>
                  </a:lnTo>
                  <a:close/>
                </a:path>
                <a:path extrusionOk="0" h="654050" w="657225">
                  <a:moveTo>
                    <a:pt x="489966" y="599097"/>
                  </a:moveTo>
                  <a:lnTo>
                    <a:pt x="486359" y="600367"/>
                  </a:lnTo>
                  <a:lnTo>
                    <a:pt x="489356" y="599452"/>
                  </a:lnTo>
                  <a:lnTo>
                    <a:pt x="489966" y="599097"/>
                  </a:lnTo>
                  <a:close/>
                </a:path>
                <a:path extrusionOk="0" h="654050" w="657225">
                  <a:moveTo>
                    <a:pt x="532892" y="456298"/>
                  </a:moveTo>
                  <a:lnTo>
                    <a:pt x="532561" y="456298"/>
                  </a:lnTo>
                  <a:lnTo>
                    <a:pt x="531977" y="457581"/>
                  </a:lnTo>
                  <a:lnTo>
                    <a:pt x="532892" y="456298"/>
                  </a:lnTo>
                  <a:close/>
                </a:path>
                <a:path extrusionOk="0" h="654050" w="657225">
                  <a:moveTo>
                    <a:pt x="545731" y="441553"/>
                  </a:moveTo>
                  <a:lnTo>
                    <a:pt x="545274" y="442328"/>
                  </a:lnTo>
                  <a:lnTo>
                    <a:pt x="545503" y="442328"/>
                  </a:lnTo>
                  <a:lnTo>
                    <a:pt x="545731" y="441553"/>
                  </a:lnTo>
                  <a:close/>
                </a:path>
                <a:path extrusionOk="0" h="654050" w="657225">
                  <a:moveTo>
                    <a:pt x="547001" y="554647"/>
                  </a:moveTo>
                  <a:lnTo>
                    <a:pt x="545693" y="555586"/>
                  </a:lnTo>
                  <a:lnTo>
                    <a:pt x="546379" y="555231"/>
                  </a:lnTo>
                  <a:lnTo>
                    <a:pt x="547001" y="554647"/>
                  </a:lnTo>
                  <a:close/>
                </a:path>
                <a:path extrusionOk="0" h="654050" w="657225">
                  <a:moveTo>
                    <a:pt x="566801" y="386448"/>
                  </a:moveTo>
                  <a:lnTo>
                    <a:pt x="566496" y="383908"/>
                  </a:lnTo>
                  <a:lnTo>
                    <a:pt x="566115" y="381368"/>
                  </a:lnTo>
                  <a:lnTo>
                    <a:pt x="565899" y="380098"/>
                  </a:lnTo>
                  <a:lnTo>
                    <a:pt x="565353" y="378828"/>
                  </a:lnTo>
                  <a:lnTo>
                    <a:pt x="564629" y="376288"/>
                  </a:lnTo>
                  <a:lnTo>
                    <a:pt x="564388" y="375018"/>
                  </a:lnTo>
                  <a:lnTo>
                    <a:pt x="564095" y="375018"/>
                  </a:lnTo>
                  <a:lnTo>
                    <a:pt x="563981" y="373748"/>
                  </a:lnTo>
                  <a:lnTo>
                    <a:pt x="563867" y="372478"/>
                  </a:lnTo>
                  <a:lnTo>
                    <a:pt x="563575" y="369938"/>
                  </a:lnTo>
                  <a:lnTo>
                    <a:pt x="562978" y="367398"/>
                  </a:lnTo>
                  <a:lnTo>
                    <a:pt x="565670" y="371208"/>
                  </a:lnTo>
                  <a:lnTo>
                    <a:pt x="563397" y="367398"/>
                  </a:lnTo>
                  <a:lnTo>
                    <a:pt x="560362" y="362318"/>
                  </a:lnTo>
                  <a:lnTo>
                    <a:pt x="562610" y="365950"/>
                  </a:lnTo>
                  <a:lnTo>
                    <a:pt x="546722" y="331838"/>
                  </a:lnTo>
                  <a:lnTo>
                    <a:pt x="543229" y="326758"/>
                  </a:lnTo>
                  <a:lnTo>
                    <a:pt x="539292" y="322948"/>
                  </a:lnTo>
                  <a:lnTo>
                    <a:pt x="533501" y="316598"/>
                  </a:lnTo>
                  <a:lnTo>
                    <a:pt x="531507" y="314058"/>
                  </a:lnTo>
                  <a:lnTo>
                    <a:pt x="529526" y="312788"/>
                  </a:lnTo>
                  <a:lnTo>
                    <a:pt x="528535" y="311518"/>
                  </a:lnTo>
                  <a:lnTo>
                    <a:pt x="527532" y="310248"/>
                  </a:lnTo>
                  <a:lnTo>
                    <a:pt x="527951" y="311518"/>
                  </a:lnTo>
                  <a:lnTo>
                    <a:pt x="523913" y="307708"/>
                  </a:lnTo>
                  <a:lnTo>
                    <a:pt x="518198" y="303898"/>
                  </a:lnTo>
                  <a:lnTo>
                    <a:pt x="515226" y="300088"/>
                  </a:lnTo>
                  <a:lnTo>
                    <a:pt x="512254" y="297548"/>
                  </a:lnTo>
                  <a:lnTo>
                    <a:pt x="507047" y="296278"/>
                  </a:lnTo>
                  <a:lnTo>
                    <a:pt x="505637" y="295008"/>
                  </a:lnTo>
                  <a:lnTo>
                    <a:pt x="503478" y="293738"/>
                  </a:lnTo>
                  <a:lnTo>
                    <a:pt x="501611" y="293738"/>
                  </a:lnTo>
                  <a:lnTo>
                    <a:pt x="500710" y="292468"/>
                  </a:lnTo>
                  <a:lnTo>
                    <a:pt x="499681" y="291198"/>
                  </a:lnTo>
                  <a:lnTo>
                    <a:pt x="500214" y="291198"/>
                  </a:lnTo>
                  <a:lnTo>
                    <a:pt x="496150" y="288658"/>
                  </a:lnTo>
                  <a:lnTo>
                    <a:pt x="491731" y="288658"/>
                  </a:lnTo>
                  <a:lnTo>
                    <a:pt x="486460" y="284848"/>
                  </a:lnTo>
                  <a:lnTo>
                    <a:pt x="498995" y="246748"/>
                  </a:lnTo>
                  <a:lnTo>
                    <a:pt x="499084" y="245478"/>
                  </a:lnTo>
                  <a:lnTo>
                    <a:pt x="499173" y="244208"/>
                  </a:lnTo>
                  <a:lnTo>
                    <a:pt x="499249" y="242938"/>
                  </a:lnTo>
                  <a:lnTo>
                    <a:pt x="499313" y="230238"/>
                  </a:lnTo>
                  <a:lnTo>
                    <a:pt x="499033" y="227698"/>
                  </a:lnTo>
                  <a:lnTo>
                    <a:pt x="498932" y="226428"/>
                  </a:lnTo>
                  <a:lnTo>
                    <a:pt x="498830" y="225158"/>
                  </a:lnTo>
                  <a:lnTo>
                    <a:pt x="498525" y="222618"/>
                  </a:lnTo>
                  <a:lnTo>
                    <a:pt x="497979" y="220078"/>
                  </a:lnTo>
                  <a:lnTo>
                    <a:pt x="497560" y="217538"/>
                  </a:lnTo>
                  <a:lnTo>
                    <a:pt x="482600" y="179971"/>
                  </a:lnTo>
                  <a:lnTo>
                    <a:pt x="482600" y="232778"/>
                  </a:lnTo>
                  <a:lnTo>
                    <a:pt x="482549" y="245478"/>
                  </a:lnTo>
                  <a:lnTo>
                    <a:pt x="481533" y="251828"/>
                  </a:lnTo>
                  <a:lnTo>
                    <a:pt x="481139" y="253098"/>
                  </a:lnTo>
                  <a:lnTo>
                    <a:pt x="480631" y="255638"/>
                  </a:lnTo>
                  <a:lnTo>
                    <a:pt x="479996" y="256908"/>
                  </a:lnTo>
                  <a:lnTo>
                    <a:pt x="479348" y="259448"/>
                  </a:lnTo>
                  <a:lnTo>
                    <a:pt x="479386" y="260718"/>
                  </a:lnTo>
                  <a:lnTo>
                    <a:pt x="479132" y="261988"/>
                  </a:lnTo>
                  <a:lnTo>
                    <a:pt x="472897" y="275958"/>
                  </a:lnTo>
                  <a:lnTo>
                    <a:pt x="468680" y="282308"/>
                  </a:lnTo>
                  <a:lnTo>
                    <a:pt x="463232" y="288658"/>
                  </a:lnTo>
                  <a:lnTo>
                    <a:pt x="461784" y="291198"/>
                  </a:lnTo>
                  <a:lnTo>
                    <a:pt x="460997" y="292468"/>
                  </a:lnTo>
                  <a:lnTo>
                    <a:pt x="462114" y="292468"/>
                  </a:lnTo>
                  <a:lnTo>
                    <a:pt x="459765" y="295008"/>
                  </a:lnTo>
                  <a:lnTo>
                    <a:pt x="455587" y="300088"/>
                  </a:lnTo>
                  <a:lnTo>
                    <a:pt x="455091" y="298818"/>
                  </a:lnTo>
                  <a:lnTo>
                    <a:pt x="455599" y="297548"/>
                  </a:lnTo>
                  <a:lnTo>
                    <a:pt x="455371" y="297548"/>
                  </a:lnTo>
                  <a:lnTo>
                    <a:pt x="453771" y="300088"/>
                  </a:lnTo>
                  <a:lnTo>
                    <a:pt x="451739" y="301358"/>
                  </a:lnTo>
                  <a:lnTo>
                    <a:pt x="447167" y="306438"/>
                  </a:lnTo>
                  <a:lnTo>
                    <a:pt x="447713" y="306438"/>
                  </a:lnTo>
                  <a:lnTo>
                    <a:pt x="443534" y="309676"/>
                  </a:lnTo>
                  <a:lnTo>
                    <a:pt x="443953" y="308978"/>
                  </a:lnTo>
                  <a:lnTo>
                    <a:pt x="436778" y="315328"/>
                  </a:lnTo>
                  <a:lnTo>
                    <a:pt x="429907" y="320408"/>
                  </a:lnTo>
                  <a:lnTo>
                    <a:pt x="410083" y="331838"/>
                  </a:lnTo>
                  <a:lnTo>
                    <a:pt x="395770" y="338188"/>
                  </a:lnTo>
                  <a:lnTo>
                    <a:pt x="387934" y="341807"/>
                  </a:lnTo>
                  <a:lnTo>
                    <a:pt x="387756" y="341998"/>
                  </a:lnTo>
                  <a:lnTo>
                    <a:pt x="387502" y="341998"/>
                  </a:lnTo>
                  <a:lnTo>
                    <a:pt x="385660" y="341998"/>
                  </a:lnTo>
                  <a:lnTo>
                    <a:pt x="383667" y="343268"/>
                  </a:lnTo>
                  <a:lnTo>
                    <a:pt x="381139" y="344538"/>
                  </a:lnTo>
                  <a:lnTo>
                    <a:pt x="379691" y="344538"/>
                  </a:lnTo>
                  <a:lnTo>
                    <a:pt x="365061" y="347078"/>
                  </a:lnTo>
                  <a:lnTo>
                    <a:pt x="360006" y="349618"/>
                  </a:lnTo>
                  <a:lnTo>
                    <a:pt x="360768" y="350888"/>
                  </a:lnTo>
                  <a:lnTo>
                    <a:pt x="368249" y="358508"/>
                  </a:lnTo>
                  <a:lnTo>
                    <a:pt x="368630" y="358508"/>
                  </a:lnTo>
                  <a:lnTo>
                    <a:pt x="370205" y="360299"/>
                  </a:lnTo>
                  <a:lnTo>
                    <a:pt x="371246" y="361696"/>
                  </a:lnTo>
                  <a:lnTo>
                    <a:pt x="371106" y="361353"/>
                  </a:lnTo>
                  <a:lnTo>
                    <a:pt x="373164" y="363474"/>
                  </a:lnTo>
                  <a:lnTo>
                    <a:pt x="372770" y="362915"/>
                  </a:lnTo>
                  <a:lnTo>
                    <a:pt x="375399" y="366166"/>
                  </a:lnTo>
                  <a:lnTo>
                    <a:pt x="379056" y="369938"/>
                  </a:lnTo>
                  <a:lnTo>
                    <a:pt x="377875" y="369201"/>
                  </a:lnTo>
                  <a:lnTo>
                    <a:pt x="379666" y="371208"/>
                  </a:lnTo>
                  <a:lnTo>
                    <a:pt x="381266" y="372478"/>
                  </a:lnTo>
                  <a:lnTo>
                    <a:pt x="381660" y="372478"/>
                  </a:lnTo>
                  <a:lnTo>
                    <a:pt x="387692" y="378828"/>
                  </a:lnTo>
                  <a:lnTo>
                    <a:pt x="395859" y="385178"/>
                  </a:lnTo>
                  <a:lnTo>
                    <a:pt x="404761" y="392798"/>
                  </a:lnTo>
                  <a:lnTo>
                    <a:pt x="414210" y="399148"/>
                  </a:lnTo>
                  <a:lnTo>
                    <a:pt x="415810" y="399148"/>
                  </a:lnTo>
                  <a:lnTo>
                    <a:pt x="417436" y="400418"/>
                  </a:lnTo>
                  <a:lnTo>
                    <a:pt x="422871" y="404228"/>
                  </a:lnTo>
                  <a:lnTo>
                    <a:pt x="426427" y="405498"/>
                  </a:lnTo>
                  <a:lnTo>
                    <a:pt x="431088" y="408038"/>
                  </a:lnTo>
                  <a:lnTo>
                    <a:pt x="431736" y="409422"/>
                  </a:lnTo>
                  <a:lnTo>
                    <a:pt x="432752" y="409422"/>
                  </a:lnTo>
                  <a:lnTo>
                    <a:pt x="432396" y="410578"/>
                  </a:lnTo>
                  <a:lnTo>
                    <a:pt x="414401" y="410578"/>
                  </a:lnTo>
                  <a:lnTo>
                    <a:pt x="410502" y="409422"/>
                  </a:lnTo>
                  <a:lnTo>
                    <a:pt x="411403" y="409689"/>
                  </a:lnTo>
                  <a:lnTo>
                    <a:pt x="410806" y="409422"/>
                  </a:lnTo>
                  <a:lnTo>
                    <a:pt x="407657" y="408038"/>
                  </a:lnTo>
                  <a:lnTo>
                    <a:pt x="404736" y="408038"/>
                  </a:lnTo>
                  <a:lnTo>
                    <a:pt x="401599" y="406768"/>
                  </a:lnTo>
                  <a:lnTo>
                    <a:pt x="396671" y="406768"/>
                  </a:lnTo>
                  <a:lnTo>
                    <a:pt x="393915" y="405498"/>
                  </a:lnTo>
                  <a:lnTo>
                    <a:pt x="393065" y="404228"/>
                  </a:lnTo>
                  <a:lnTo>
                    <a:pt x="392582" y="404228"/>
                  </a:lnTo>
                  <a:lnTo>
                    <a:pt x="392925" y="405498"/>
                  </a:lnTo>
                  <a:lnTo>
                    <a:pt x="391388" y="404228"/>
                  </a:lnTo>
                  <a:lnTo>
                    <a:pt x="390601" y="404228"/>
                  </a:lnTo>
                  <a:lnTo>
                    <a:pt x="389928" y="402958"/>
                  </a:lnTo>
                  <a:lnTo>
                    <a:pt x="387604" y="401688"/>
                  </a:lnTo>
                  <a:lnTo>
                    <a:pt x="384708" y="401688"/>
                  </a:lnTo>
                  <a:lnTo>
                    <a:pt x="382587" y="400418"/>
                  </a:lnTo>
                  <a:lnTo>
                    <a:pt x="380796" y="399148"/>
                  </a:lnTo>
                  <a:lnTo>
                    <a:pt x="378358" y="399148"/>
                  </a:lnTo>
                  <a:lnTo>
                    <a:pt x="373049" y="396608"/>
                  </a:lnTo>
                  <a:lnTo>
                    <a:pt x="368376" y="395427"/>
                  </a:lnTo>
                  <a:lnTo>
                    <a:pt x="368020" y="395427"/>
                  </a:lnTo>
                  <a:lnTo>
                    <a:pt x="368185" y="394589"/>
                  </a:lnTo>
                  <a:lnTo>
                    <a:pt x="368287" y="394131"/>
                  </a:lnTo>
                  <a:lnTo>
                    <a:pt x="362089" y="390258"/>
                  </a:lnTo>
                  <a:lnTo>
                    <a:pt x="349808" y="382841"/>
                  </a:lnTo>
                  <a:lnTo>
                    <a:pt x="349465" y="382638"/>
                  </a:lnTo>
                  <a:lnTo>
                    <a:pt x="348538" y="382638"/>
                  </a:lnTo>
                  <a:lnTo>
                    <a:pt x="348132" y="381368"/>
                  </a:lnTo>
                  <a:lnTo>
                    <a:pt x="347218" y="381368"/>
                  </a:lnTo>
                  <a:lnTo>
                    <a:pt x="346938" y="381368"/>
                  </a:lnTo>
                  <a:lnTo>
                    <a:pt x="345503" y="380098"/>
                  </a:lnTo>
                  <a:lnTo>
                    <a:pt x="345998" y="380860"/>
                  </a:lnTo>
                  <a:lnTo>
                    <a:pt x="344932" y="380098"/>
                  </a:lnTo>
                  <a:lnTo>
                    <a:pt x="344538" y="380098"/>
                  </a:lnTo>
                  <a:lnTo>
                    <a:pt x="338912" y="376288"/>
                  </a:lnTo>
                  <a:lnTo>
                    <a:pt x="339229" y="376288"/>
                  </a:lnTo>
                  <a:lnTo>
                    <a:pt x="344932" y="380098"/>
                  </a:lnTo>
                  <a:lnTo>
                    <a:pt x="345224" y="378828"/>
                  </a:lnTo>
                  <a:lnTo>
                    <a:pt x="342938" y="377558"/>
                  </a:lnTo>
                  <a:lnTo>
                    <a:pt x="340233" y="376288"/>
                  </a:lnTo>
                  <a:lnTo>
                    <a:pt x="338797" y="375018"/>
                  </a:lnTo>
                  <a:lnTo>
                    <a:pt x="338924" y="375018"/>
                  </a:lnTo>
                  <a:lnTo>
                    <a:pt x="337896" y="374484"/>
                  </a:lnTo>
                  <a:lnTo>
                    <a:pt x="338175" y="375018"/>
                  </a:lnTo>
                  <a:lnTo>
                    <a:pt x="336931" y="375018"/>
                  </a:lnTo>
                  <a:lnTo>
                    <a:pt x="333006" y="372478"/>
                  </a:lnTo>
                  <a:lnTo>
                    <a:pt x="332117" y="372478"/>
                  </a:lnTo>
                  <a:lnTo>
                    <a:pt x="332625" y="371208"/>
                  </a:lnTo>
                  <a:lnTo>
                    <a:pt x="334137" y="372478"/>
                  </a:lnTo>
                  <a:lnTo>
                    <a:pt x="336486" y="373748"/>
                  </a:lnTo>
                  <a:lnTo>
                    <a:pt x="337896" y="374484"/>
                  </a:lnTo>
                  <a:lnTo>
                    <a:pt x="336867" y="372478"/>
                  </a:lnTo>
                  <a:lnTo>
                    <a:pt x="336689" y="372478"/>
                  </a:lnTo>
                  <a:lnTo>
                    <a:pt x="331190" y="368668"/>
                  </a:lnTo>
                  <a:lnTo>
                    <a:pt x="327748" y="366166"/>
                  </a:lnTo>
                  <a:lnTo>
                    <a:pt x="326517" y="364858"/>
                  </a:lnTo>
                  <a:lnTo>
                    <a:pt x="322961" y="361048"/>
                  </a:lnTo>
                  <a:lnTo>
                    <a:pt x="321779" y="359778"/>
                  </a:lnTo>
                  <a:lnTo>
                    <a:pt x="322630" y="361048"/>
                  </a:lnTo>
                  <a:lnTo>
                    <a:pt x="319735" y="358508"/>
                  </a:lnTo>
                  <a:lnTo>
                    <a:pt x="318731" y="358508"/>
                  </a:lnTo>
                  <a:lnTo>
                    <a:pt x="316877" y="357238"/>
                  </a:lnTo>
                  <a:lnTo>
                    <a:pt x="300888" y="357238"/>
                  </a:lnTo>
                  <a:lnTo>
                    <a:pt x="299186" y="356069"/>
                  </a:lnTo>
                  <a:lnTo>
                    <a:pt x="298970" y="356069"/>
                  </a:lnTo>
                  <a:lnTo>
                    <a:pt x="298246" y="357238"/>
                  </a:lnTo>
                  <a:lnTo>
                    <a:pt x="297040" y="357238"/>
                  </a:lnTo>
                  <a:lnTo>
                    <a:pt x="295376" y="356069"/>
                  </a:lnTo>
                  <a:lnTo>
                    <a:pt x="295173" y="356069"/>
                  </a:lnTo>
                  <a:lnTo>
                    <a:pt x="294652" y="357238"/>
                  </a:lnTo>
                  <a:lnTo>
                    <a:pt x="290449" y="357238"/>
                  </a:lnTo>
                  <a:lnTo>
                    <a:pt x="289433" y="358508"/>
                  </a:lnTo>
                  <a:lnTo>
                    <a:pt x="287578" y="357238"/>
                  </a:lnTo>
                  <a:lnTo>
                    <a:pt x="283527" y="357238"/>
                  </a:lnTo>
                  <a:lnTo>
                    <a:pt x="287248" y="358508"/>
                  </a:lnTo>
                  <a:lnTo>
                    <a:pt x="283006" y="357238"/>
                  </a:lnTo>
                  <a:lnTo>
                    <a:pt x="281673" y="357238"/>
                  </a:lnTo>
                  <a:lnTo>
                    <a:pt x="281470" y="358508"/>
                  </a:lnTo>
                  <a:lnTo>
                    <a:pt x="279387" y="358508"/>
                  </a:lnTo>
                  <a:lnTo>
                    <a:pt x="277368" y="357238"/>
                  </a:lnTo>
                  <a:lnTo>
                    <a:pt x="273964" y="356069"/>
                  </a:lnTo>
                  <a:lnTo>
                    <a:pt x="273596" y="356069"/>
                  </a:lnTo>
                  <a:lnTo>
                    <a:pt x="272935" y="357238"/>
                  </a:lnTo>
                  <a:lnTo>
                    <a:pt x="267500" y="357238"/>
                  </a:lnTo>
                  <a:lnTo>
                    <a:pt x="265150" y="356069"/>
                  </a:lnTo>
                  <a:lnTo>
                    <a:pt x="264375" y="355333"/>
                  </a:lnTo>
                  <a:lnTo>
                    <a:pt x="263156" y="355968"/>
                  </a:lnTo>
                  <a:lnTo>
                    <a:pt x="264109" y="355041"/>
                  </a:lnTo>
                  <a:lnTo>
                    <a:pt x="263804" y="354698"/>
                  </a:lnTo>
                  <a:lnTo>
                    <a:pt x="261937" y="354698"/>
                  </a:lnTo>
                  <a:lnTo>
                    <a:pt x="259245" y="353428"/>
                  </a:lnTo>
                  <a:lnTo>
                    <a:pt x="260184" y="354698"/>
                  </a:lnTo>
                  <a:lnTo>
                    <a:pt x="257390" y="354698"/>
                  </a:lnTo>
                  <a:lnTo>
                    <a:pt x="256501" y="357238"/>
                  </a:lnTo>
                  <a:lnTo>
                    <a:pt x="249288" y="357238"/>
                  </a:lnTo>
                  <a:lnTo>
                    <a:pt x="249389" y="356501"/>
                  </a:lnTo>
                  <a:lnTo>
                    <a:pt x="249440" y="356069"/>
                  </a:lnTo>
                  <a:lnTo>
                    <a:pt x="246913" y="356069"/>
                  </a:lnTo>
                  <a:lnTo>
                    <a:pt x="242671" y="354698"/>
                  </a:lnTo>
                  <a:lnTo>
                    <a:pt x="237553" y="354698"/>
                  </a:lnTo>
                  <a:lnTo>
                    <a:pt x="237680" y="353428"/>
                  </a:lnTo>
                  <a:lnTo>
                    <a:pt x="233057" y="352158"/>
                  </a:lnTo>
                  <a:lnTo>
                    <a:pt x="228765" y="352158"/>
                  </a:lnTo>
                  <a:lnTo>
                    <a:pt x="223164" y="350888"/>
                  </a:lnTo>
                  <a:lnTo>
                    <a:pt x="224066" y="350888"/>
                  </a:lnTo>
                  <a:lnTo>
                    <a:pt x="222351" y="349618"/>
                  </a:lnTo>
                  <a:lnTo>
                    <a:pt x="223291" y="352158"/>
                  </a:lnTo>
                  <a:lnTo>
                    <a:pt x="221107" y="350888"/>
                  </a:lnTo>
                  <a:lnTo>
                    <a:pt x="221208" y="349618"/>
                  </a:lnTo>
                  <a:lnTo>
                    <a:pt x="218935" y="350888"/>
                  </a:lnTo>
                  <a:lnTo>
                    <a:pt x="218694" y="349618"/>
                  </a:lnTo>
                  <a:lnTo>
                    <a:pt x="217449" y="348348"/>
                  </a:lnTo>
                  <a:lnTo>
                    <a:pt x="217792" y="349618"/>
                  </a:lnTo>
                  <a:lnTo>
                    <a:pt x="215265" y="348348"/>
                  </a:lnTo>
                  <a:lnTo>
                    <a:pt x="212661" y="347078"/>
                  </a:lnTo>
                  <a:lnTo>
                    <a:pt x="213931" y="347078"/>
                  </a:lnTo>
                  <a:lnTo>
                    <a:pt x="214515" y="345808"/>
                  </a:lnTo>
                  <a:lnTo>
                    <a:pt x="212331" y="347078"/>
                  </a:lnTo>
                  <a:lnTo>
                    <a:pt x="212242" y="345808"/>
                  </a:lnTo>
                  <a:lnTo>
                    <a:pt x="210527" y="345808"/>
                  </a:lnTo>
                  <a:lnTo>
                    <a:pt x="210921" y="344538"/>
                  </a:lnTo>
                  <a:lnTo>
                    <a:pt x="206336" y="344538"/>
                  </a:lnTo>
                  <a:lnTo>
                    <a:pt x="205574" y="345808"/>
                  </a:lnTo>
                  <a:lnTo>
                    <a:pt x="202704" y="345808"/>
                  </a:lnTo>
                  <a:lnTo>
                    <a:pt x="202222" y="344538"/>
                  </a:lnTo>
                  <a:lnTo>
                    <a:pt x="201676" y="344538"/>
                  </a:lnTo>
                  <a:lnTo>
                    <a:pt x="198678" y="343268"/>
                  </a:lnTo>
                  <a:lnTo>
                    <a:pt x="197154" y="341998"/>
                  </a:lnTo>
                  <a:lnTo>
                    <a:pt x="198208" y="343268"/>
                  </a:lnTo>
                  <a:lnTo>
                    <a:pt x="196062" y="343268"/>
                  </a:lnTo>
                  <a:lnTo>
                    <a:pt x="196659" y="341998"/>
                  </a:lnTo>
                  <a:lnTo>
                    <a:pt x="195910" y="341998"/>
                  </a:lnTo>
                  <a:lnTo>
                    <a:pt x="195376" y="343268"/>
                  </a:lnTo>
                  <a:lnTo>
                    <a:pt x="193128" y="341998"/>
                  </a:lnTo>
                  <a:lnTo>
                    <a:pt x="191503" y="340728"/>
                  </a:lnTo>
                  <a:lnTo>
                    <a:pt x="190144" y="340728"/>
                  </a:lnTo>
                  <a:lnTo>
                    <a:pt x="191046" y="339458"/>
                  </a:lnTo>
                  <a:lnTo>
                    <a:pt x="187375" y="339458"/>
                  </a:lnTo>
                  <a:lnTo>
                    <a:pt x="182079" y="336918"/>
                  </a:lnTo>
                  <a:lnTo>
                    <a:pt x="179565" y="335648"/>
                  </a:lnTo>
                  <a:lnTo>
                    <a:pt x="179832" y="334378"/>
                  </a:lnTo>
                  <a:lnTo>
                    <a:pt x="178549" y="335648"/>
                  </a:lnTo>
                  <a:lnTo>
                    <a:pt x="176733" y="333108"/>
                  </a:lnTo>
                  <a:lnTo>
                    <a:pt x="175831" y="331838"/>
                  </a:lnTo>
                  <a:lnTo>
                    <a:pt x="175399" y="333108"/>
                  </a:lnTo>
                  <a:lnTo>
                    <a:pt x="174320" y="331838"/>
                  </a:lnTo>
                  <a:lnTo>
                    <a:pt x="169367" y="331838"/>
                  </a:lnTo>
                  <a:lnTo>
                    <a:pt x="171030" y="330568"/>
                  </a:lnTo>
                  <a:lnTo>
                    <a:pt x="167817" y="328028"/>
                  </a:lnTo>
                  <a:lnTo>
                    <a:pt x="166204" y="326758"/>
                  </a:lnTo>
                  <a:lnTo>
                    <a:pt x="162598" y="328028"/>
                  </a:lnTo>
                  <a:lnTo>
                    <a:pt x="157200" y="322948"/>
                  </a:lnTo>
                  <a:lnTo>
                    <a:pt x="155943" y="320408"/>
                  </a:lnTo>
                  <a:lnTo>
                    <a:pt x="150037" y="317868"/>
                  </a:lnTo>
                  <a:lnTo>
                    <a:pt x="146685" y="315328"/>
                  </a:lnTo>
                  <a:lnTo>
                    <a:pt x="139458" y="310248"/>
                  </a:lnTo>
                  <a:lnTo>
                    <a:pt x="134810" y="307708"/>
                  </a:lnTo>
                  <a:lnTo>
                    <a:pt x="128397" y="301358"/>
                  </a:lnTo>
                  <a:lnTo>
                    <a:pt x="127952" y="300088"/>
                  </a:lnTo>
                  <a:lnTo>
                    <a:pt x="125387" y="297548"/>
                  </a:lnTo>
                  <a:lnTo>
                    <a:pt x="123126" y="295008"/>
                  </a:lnTo>
                  <a:lnTo>
                    <a:pt x="120827" y="292468"/>
                  </a:lnTo>
                  <a:lnTo>
                    <a:pt x="118313" y="289928"/>
                  </a:lnTo>
                  <a:lnTo>
                    <a:pt x="117309" y="287388"/>
                  </a:lnTo>
                  <a:lnTo>
                    <a:pt x="115760" y="286118"/>
                  </a:lnTo>
                  <a:lnTo>
                    <a:pt x="115290" y="284848"/>
                  </a:lnTo>
                  <a:lnTo>
                    <a:pt x="113792" y="282308"/>
                  </a:lnTo>
                  <a:lnTo>
                    <a:pt x="112445" y="281038"/>
                  </a:lnTo>
                  <a:lnTo>
                    <a:pt x="109689" y="275958"/>
                  </a:lnTo>
                  <a:lnTo>
                    <a:pt x="108978" y="273418"/>
                  </a:lnTo>
                  <a:lnTo>
                    <a:pt x="108000" y="273418"/>
                  </a:lnTo>
                  <a:lnTo>
                    <a:pt x="107594" y="272148"/>
                  </a:lnTo>
                  <a:lnTo>
                    <a:pt x="107175" y="273418"/>
                  </a:lnTo>
                  <a:lnTo>
                    <a:pt x="106883" y="272148"/>
                  </a:lnTo>
                  <a:lnTo>
                    <a:pt x="105194" y="269608"/>
                  </a:lnTo>
                  <a:lnTo>
                    <a:pt x="106248" y="268338"/>
                  </a:lnTo>
                  <a:lnTo>
                    <a:pt x="106502" y="269608"/>
                  </a:lnTo>
                  <a:lnTo>
                    <a:pt x="107619" y="268338"/>
                  </a:lnTo>
                  <a:lnTo>
                    <a:pt x="104025" y="265798"/>
                  </a:lnTo>
                  <a:lnTo>
                    <a:pt x="104254" y="264528"/>
                  </a:lnTo>
                  <a:lnTo>
                    <a:pt x="104470" y="263258"/>
                  </a:lnTo>
                  <a:lnTo>
                    <a:pt x="103720" y="264528"/>
                  </a:lnTo>
                  <a:lnTo>
                    <a:pt x="102946" y="261988"/>
                  </a:lnTo>
                  <a:lnTo>
                    <a:pt x="103403" y="261988"/>
                  </a:lnTo>
                  <a:lnTo>
                    <a:pt x="100012" y="256908"/>
                  </a:lnTo>
                  <a:lnTo>
                    <a:pt x="99275" y="253098"/>
                  </a:lnTo>
                  <a:lnTo>
                    <a:pt x="98653" y="249288"/>
                  </a:lnTo>
                  <a:lnTo>
                    <a:pt x="98475" y="246748"/>
                  </a:lnTo>
                  <a:lnTo>
                    <a:pt x="98348" y="245478"/>
                  </a:lnTo>
                  <a:lnTo>
                    <a:pt x="98221" y="244208"/>
                  </a:lnTo>
                  <a:lnTo>
                    <a:pt x="97904" y="242938"/>
                  </a:lnTo>
                  <a:lnTo>
                    <a:pt x="97840" y="241668"/>
                  </a:lnTo>
                  <a:lnTo>
                    <a:pt x="97764" y="240398"/>
                  </a:lnTo>
                  <a:lnTo>
                    <a:pt x="97269" y="237858"/>
                  </a:lnTo>
                  <a:lnTo>
                    <a:pt x="96634" y="235318"/>
                  </a:lnTo>
                  <a:lnTo>
                    <a:pt x="97840" y="236588"/>
                  </a:lnTo>
                  <a:lnTo>
                    <a:pt x="97243" y="235318"/>
                  </a:lnTo>
                  <a:lnTo>
                    <a:pt x="96037" y="232778"/>
                  </a:lnTo>
                  <a:lnTo>
                    <a:pt x="97396" y="232778"/>
                  </a:lnTo>
                  <a:lnTo>
                    <a:pt x="98298" y="231508"/>
                  </a:lnTo>
                  <a:lnTo>
                    <a:pt x="98209" y="230238"/>
                  </a:lnTo>
                  <a:lnTo>
                    <a:pt x="97904" y="228968"/>
                  </a:lnTo>
                  <a:lnTo>
                    <a:pt x="97726" y="227698"/>
                  </a:lnTo>
                  <a:lnTo>
                    <a:pt x="97396" y="226428"/>
                  </a:lnTo>
                  <a:lnTo>
                    <a:pt x="97345" y="225158"/>
                  </a:lnTo>
                  <a:lnTo>
                    <a:pt x="97497" y="225158"/>
                  </a:lnTo>
                  <a:lnTo>
                    <a:pt x="97612" y="223888"/>
                  </a:lnTo>
                  <a:lnTo>
                    <a:pt x="97739" y="222618"/>
                  </a:lnTo>
                  <a:lnTo>
                    <a:pt x="97828" y="221348"/>
                  </a:lnTo>
                  <a:lnTo>
                    <a:pt x="98044" y="220078"/>
                  </a:lnTo>
                  <a:lnTo>
                    <a:pt x="98209" y="218808"/>
                  </a:lnTo>
                  <a:lnTo>
                    <a:pt x="98399" y="218808"/>
                  </a:lnTo>
                  <a:lnTo>
                    <a:pt x="99783" y="213728"/>
                  </a:lnTo>
                  <a:lnTo>
                    <a:pt x="101447" y="208648"/>
                  </a:lnTo>
                  <a:lnTo>
                    <a:pt x="103416" y="203568"/>
                  </a:lnTo>
                  <a:lnTo>
                    <a:pt x="103797" y="202298"/>
                  </a:lnTo>
                  <a:lnTo>
                    <a:pt x="104660" y="201028"/>
                  </a:lnTo>
                  <a:lnTo>
                    <a:pt x="106121" y="198488"/>
                  </a:lnTo>
                  <a:lnTo>
                    <a:pt x="108089" y="194678"/>
                  </a:lnTo>
                  <a:lnTo>
                    <a:pt x="110032" y="192138"/>
                  </a:lnTo>
                  <a:lnTo>
                    <a:pt x="110998" y="190868"/>
                  </a:lnTo>
                  <a:lnTo>
                    <a:pt x="109702" y="192138"/>
                  </a:lnTo>
                  <a:lnTo>
                    <a:pt x="111061" y="189598"/>
                  </a:lnTo>
                  <a:lnTo>
                    <a:pt x="111594" y="188328"/>
                  </a:lnTo>
                  <a:lnTo>
                    <a:pt x="112102" y="188328"/>
                  </a:lnTo>
                  <a:lnTo>
                    <a:pt x="112661" y="187058"/>
                  </a:lnTo>
                  <a:lnTo>
                    <a:pt x="112407" y="187058"/>
                  </a:lnTo>
                  <a:lnTo>
                    <a:pt x="113436" y="185788"/>
                  </a:lnTo>
                  <a:lnTo>
                    <a:pt x="114274" y="184518"/>
                  </a:lnTo>
                  <a:lnTo>
                    <a:pt x="114871" y="184518"/>
                  </a:lnTo>
                  <a:lnTo>
                    <a:pt x="115341" y="183883"/>
                  </a:lnTo>
                  <a:lnTo>
                    <a:pt x="120561" y="176898"/>
                  </a:lnTo>
                  <a:lnTo>
                    <a:pt x="126682" y="170548"/>
                  </a:lnTo>
                  <a:lnTo>
                    <a:pt x="132702" y="165468"/>
                  </a:lnTo>
                  <a:lnTo>
                    <a:pt x="138137" y="161658"/>
                  </a:lnTo>
                  <a:lnTo>
                    <a:pt x="138798" y="160388"/>
                  </a:lnTo>
                  <a:lnTo>
                    <a:pt x="140779" y="157848"/>
                  </a:lnTo>
                  <a:lnTo>
                    <a:pt x="144754" y="156578"/>
                  </a:lnTo>
                  <a:lnTo>
                    <a:pt x="144856" y="155308"/>
                  </a:lnTo>
                  <a:lnTo>
                    <a:pt x="147574" y="152768"/>
                  </a:lnTo>
                  <a:lnTo>
                    <a:pt x="151879" y="148958"/>
                  </a:lnTo>
                  <a:lnTo>
                    <a:pt x="153352" y="147688"/>
                  </a:lnTo>
                  <a:lnTo>
                    <a:pt x="157010" y="146418"/>
                  </a:lnTo>
                  <a:lnTo>
                    <a:pt x="157721" y="146418"/>
                  </a:lnTo>
                  <a:lnTo>
                    <a:pt x="159981" y="145148"/>
                  </a:lnTo>
                  <a:lnTo>
                    <a:pt x="164503" y="142608"/>
                  </a:lnTo>
                  <a:lnTo>
                    <a:pt x="156984" y="145148"/>
                  </a:lnTo>
                  <a:lnTo>
                    <a:pt x="165341" y="141338"/>
                  </a:lnTo>
                  <a:lnTo>
                    <a:pt x="168300" y="140068"/>
                  </a:lnTo>
                  <a:lnTo>
                    <a:pt x="167614" y="138798"/>
                  </a:lnTo>
                  <a:lnTo>
                    <a:pt x="171716" y="136258"/>
                  </a:lnTo>
                  <a:lnTo>
                    <a:pt x="176364" y="134988"/>
                  </a:lnTo>
                  <a:lnTo>
                    <a:pt x="184010" y="132448"/>
                  </a:lnTo>
                  <a:lnTo>
                    <a:pt x="184810" y="131178"/>
                  </a:lnTo>
                  <a:lnTo>
                    <a:pt x="195643" y="126098"/>
                  </a:lnTo>
                  <a:lnTo>
                    <a:pt x="201218" y="124828"/>
                  </a:lnTo>
                  <a:lnTo>
                    <a:pt x="204203" y="124828"/>
                  </a:lnTo>
                  <a:lnTo>
                    <a:pt x="201028" y="127368"/>
                  </a:lnTo>
                  <a:lnTo>
                    <a:pt x="203238" y="126098"/>
                  </a:lnTo>
                  <a:lnTo>
                    <a:pt x="203936" y="125704"/>
                  </a:lnTo>
                  <a:lnTo>
                    <a:pt x="206095" y="124828"/>
                  </a:lnTo>
                  <a:lnTo>
                    <a:pt x="209232" y="123558"/>
                  </a:lnTo>
                  <a:lnTo>
                    <a:pt x="209727" y="123558"/>
                  </a:lnTo>
                  <a:lnTo>
                    <a:pt x="208457" y="124828"/>
                  </a:lnTo>
                  <a:lnTo>
                    <a:pt x="214388" y="123558"/>
                  </a:lnTo>
                  <a:lnTo>
                    <a:pt x="211785" y="122288"/>
                  </a:lnTo>
                  <a:lnTo>
                    <a:pt x="216242" y="122288"/>
                  </a:lnTo>
                  <a:lnTo>
                    <a:pt x="217258" y="119748"/>
                  </a:lnTo>
                  <a:lnTo>
                    <a:pt x="218338" y="118478"/>
                  </a:lnTo>
                  <a:lnTo>
                    <a:pt x="217957" y="118478"/>
                  </a:lnTo>
                  <a:lnTo>
                    <a:pt x="222605" y="115938"/>
                  </a:lnTo>
                  <a:lnTo>
                    <a:pt x="227711" y="114668"/>
                  </a:lnTo>
                  <a:lnTo>
                    <a:pt x="233337" y="114668"/>
                  </a:lnTo>
                  <a:lnTo>
                    <a:pt x="239280" y="113398"/>
                  </a:lnTo>
                  <a:lnTo>
                    <a:pt x="239776" y="114668"/>
                  </a:lnTo>
                  <a:lnTo>
                    <a:pt x="244030" y="113398"/>
                  </a:lnTo>
                  <a:lnTo>
                    <a:pt x="248272" y="112128"/>
                  </a:lnTo>
                  <a:lnTo>
                    <a:pt x="249072" y="112128"/>
                  </a:lnTo>
                  <a:lnTo>
                    <a:pt x="255739" y="110858"/>
                  </a:lnTo>
                  <a:lnTo>
                    <a:pt x="274916" y="110858"/>
                  </a:lnTo>
                  <a:lnTo>
                    <a:pt x="279539" y="109715"/>
                  </a:lnTo>
                  <a:lnTo>
                    <a:pt x="291630" y="109715"/>
                  </a:lnTo>
                  <a:lnTo>
                    <a:pt x="296494" y="109715"/>
                  </a:lnTo>
                  <a:lnTo>
                    <a:pt x="296697" y="110858"/>
                  </a:lnTo>
                  <a:lnTo>
                    <a:pt x="300812" y="109715"/>
                  </a:lnTo>
                  <a:lnTo>
                    <a:pt x="301383" y="109715"/>
                  </a:lnTo>
                  <a:lnTo>
                    <a:pt x="302526" y="110858"/>
                  </a:lnTo>
                  <a:lnTo>
                    <a:pt x="305600" y="112128"/>
                  </a:lnTo>
                  <a:lnTo>
                    <a:pt x="304215" y="110858"/>
                  </a:lnTo>
                  <a:lnTo>
                    <a:pt x="310070" y="110858"/>
                  </a:lnTo>
                  <a:lnTo>
                    <a:pt x="316484" y="112128"/>
                  </a:lnTo>
                  <a:lnTo>
                    <a:pt x="313893" y="113398"/>
                  </a:lnTo>
                  <a:lnTo>
                    <a:pt x="317360" y="113398"/>
                  </a:lnTo>
                  <a:lnTo>
                    <a:pt x="318109" y="114668"/>
                  </a:lnTo>
                  <a:lnTo>
                    <a:pt x="321411" y="113398"/>
                  </a:lnTo>
                  <a:lnTo>
                    <a:pt x="321284" y="114668"/>
                  </a:lnTo>
                  <a:lnTo>
                    <a:pt x="325882" y="114668"/>
                  </a:lnTo>
                  <a:lnTo>
                    <a:pt x="327748" y="115938"/>
                  </a:lnTo>
                  <a:lnTo>
                    <a:pt x="330860" y="115938"/>
                  </a:lnTo>
                  <a:lnTo>
                    <a:pt x="334010" y="114668"/>
                  </a:lnTo>
                  <a:lnTo>
                    <a:pt x="331495" y="114668"/>
                  </a:lnTo>
                  <a:lnTo>
                    <a:pt x="332397" y="113398"/>
                  </a:lnTo>
                  <a:lnTo>
                    <a:pt x="338366" y="113398"/>
                  </a:lnTo>
                  <a:lnTo>
                    <a:pt x="340169" y="114668"/>
                  </a:lnTo>
                  <a:lnTo>
                    <a:pt x="344360" y="115938"/>
                  </a:lnTo>
                  <a:lnTo>
                    <a:pt x="348221" y="115938"/>
                  </a:lnTo>
                  <a:lnTo>
                    <a:pt x="348411" y="117208"/>
                  </a:lnTo>
                  <a:lnTo>
                    <a:pt x="352094" y="118478"/>
                  </a:lnTo>
                  <a:lnTo>
                    <a:pt x="349300" y="117208"/>
                  </a:lnTo>
                  <a:lnTo>
                    <a:pt x="354012" y="117208"/>
                  </a:lnTo>
                  <a:lnTo>
                    <a:pt x="352983" y="118478"/>
                  </a:lnTo>
                  <a:lnTo>
                    <a:pt x="354787" y="118478"/>
                  </a:lnTo>
                  <a:lnTo>
                    <a:pt x="355447" y="117208"/>
                  </a:lnTo>
                  <a:lnTo>
                    <a:pt x="360362" y="118478"/>
                  </a:lnTo>
                  <a:lnTo>
                    <a:pt x="364223" y="119748"/>
                  </a:lnTo>
                  <a:lnTo>
                    <a:pt x="365544" y="119748"/>
                  </a:lnTo>
                  <a:lnTo>
                    <a:pt x="367347" y="121018"/>
                  </a:lnTo>
                  <a:lnTo>
                    <a:pt x="365912" y="122288"/>
                  </a:lnTo>
                  <a:lnTo>
                    <a:pt x="369836" y="122288"/>
                  </a:lnTo>
                  <a:lnTo>
                    <a:pt x="372148" y="123558"/>
                  </a:lnTo>
                  <a:lnTo>
                    <a:pt x="373926" y="123558"/>
                  </a:lnTo>
                  <a:lnTo>
                    <a:pt x="387502" y="128638"/>
                  </a:lnTo>
                  <a:lnTo>
                    <a:pt x="388988" y="128638"/>
                  </a:lnTo>
                  <a:lnTo>
                    <a:pt x="390398" y="129908"/>
                  </a:lnTo>
                  <a:lnTo>
                    <a:pt x="391858" y="129908"/>
                  </a:lnTo>
                  <a:lnTo>
                    <a:pt x="391756" y="131178"/>
                  </a:lnTo>
                  <a:lnTo>
                    <a:pt x="393954" y="131178"/>
                  </a:lnTo>
                  <a:lnTo>
                    <a:pt x="401027" y="136258"/>
                  </a:lnTo>
                  <a:lnTo>
                    <a:pt x="401091" y="133718"/>
                  </a:lnTo>
                  <a:lnTo>
                    <a:pt x="402551" y="134988"/>
                  </a:lnTo>
                  <a:lnTo>
                    <a:pt x="405853" y="136258"/>
                  </a:lnTo>
                  <a:lnTo>
                    <a:pt x="408457" y="137528"/>
                  </a:lnTo>
                  <a:lnTo>
                    <a:pt x="410984" y="138798"/>
                  </a:lnTo>
                  <a:lnTo>
                    <a:pt x="412711" y="140068"/>
                  </a:lnTo>
                  <a:lnTo>
                    <a:pt x="411416" y="140068"/>
                  </a:lnTo>
                  <a:lnTo>
                    <a:pt x="416763" y="142608"/>
                  </a:lnTo>
                  <a:lnTo>
                    <a:pt x="421093" y="145148"/>
                  </a:lnTo>
                  <a:lnTo>
                    <a:pt x="425716" y="147688"/>
                  </a:lnTo>
                  <a:lnTo>
                    <a:pt x="430123" y="148958"/>
                  </a:lnTo>
                  <a:lnTo>
                    <a:pt x="434568" y="152768"/>
                  </a:lnTo>
                  <a:lnTo>
                    <a:pt x="440436" y="156578"/>
                  </a:lnTo>
                  <a:lnTo>
                    <a:pt x="442087" y="159118"/>
                  </a:lnTo>
                  <a:lnTo>
                    <a:pt x="445427" y="162928"/>
                  </a:lnTo>
                  <a:lnTo>
                    <a:pt x="449440" y="166738"/>
                  </a:lnTo>
                  <a:lnTo>
                    <a:pt x="450418" y="168008"/>
                  </a:lnTo>
                  <a:lnTo>
                    <a:pt x="451485" y="168008"/>
                  </a:lnTo>
                  <a:lnTo>
                    <a:pt x="452462" y="169278"/>
                  </a:lnTo>
                  <a:lnTo>
                    <a:pt x="460197" y="178168"/>
                  </a:lnTo>
                  <a:lnTo>
                    <a:pt x="463257" y="181978"/>
                  </a:lnTo>
                  <a:lnTo>
                    <a:pt x="465404" y="184518"/>
                  </a:lnTo>
                  <a:lnTo>
                    <a:pt x="467868" y="188328"/>
                  </a:lnTo>
                  <a:lnTo>
                    <a:pt x="470217" y="190868"/>
                  </a:lnTo>
                  <a:lnTo>
                    <a:pt x="471741" y="194678"/>
                  </a:lnTo>
                  <a:lnTo>
                    <a:pt x="473710" y="197218"/>
                  </a:lnTo>
                  <a:lnTo>
                    <a:pt x="475615" y="201028"/>
                  </a:lnTo>
                  <a:lnTo>
                    <a:pt x="476745" y="204838"/>
                  </a:lnTo>
                  <a:lnTo>
                    <a:pt x="478409" y="208648"/>
                  </a:lnTo>
                  <a:lnTo>
                    <a:pt x="479183" y="209918"/>
                  </a:lnTo>
                  <a:lnTo>
                    <a:pt x="479615" y="212458"/>
                  </a:lnTo>
                  <a:lnTo>
                    <a:pt x="480263" y="213728"/>
                  </a:lnTo>
                  <a:lnTo>
                    <a:pt x="480872" y="216268"/>
                  </a:lnTo>
                  <a:lnTo>
                    <a:pt x="481584" y="217538"/>
                  </a:lnTo>
                  <a:lnTo>
                    <a:pt x="481914" y="220078"/>
                  </a:lnTo>
                  <a:lnTo>
                    <a:pt x="481965" y="223888"/>
                  </a:lnTo>
                  <a:lnTo>
                    <a:pt x="482079" y="225158"/>
                  </a:lnTo>
                  <a:lnTo>
                    <a:pt x="482193" y="226428"/>
                  </a:lnTo>
                  <a:lnTo>
                    <a:pt x="482307" y="230238"/>
                  </a:lnTo>
                  <a:lnTo>
                    <a:pt x="482384" y="231508"/>
                  </a:lnTo>
                  <a:lnTo>
                    <a:pt x="482600" y="232778"/>
                  </a:lnTo>
                  <a:lnTo>
                    <a:pt x="482600" y="179971"/>
                  </a:lnTo>
                  <a:lnTo>
                    <a:pt x="479069" y="174358"/>
                  </a:lnTo>
                  <a:lnTo>
                    <a:pt x="469709" y="161658"/>
                  </a:lnTo>
                  <a:lnTo>
                    <a:pt x="459371" y="151498"/>
                  </a:lnTo>
                  <a:lnTo>
                    <a:pt x="448411" y="142608"/>
                  </a:lnTo>
                  <a:lnTo>
                    <a:pt x="446201" y="140068"/>
                  </a:lnTo>
                  <a:lnTo>
                    <a:pt x="436587" y="133718"/>
                  </a:lnTo>
                  <a:lnTo>
                    <a:pt x="431647" y="129908"/>
                  </a:lnTo>
                  <a:lnTo>
                    <a:pt x="426707" y="127368"/>
                  </a:lnTo>
                  <a:lnTo>
                    <a:pt x="424878" y="126098"/>
                  </a:lnTo>
                  <a:lnTo>
                    <a:pt x="418109" y="122288"/>
                  </a:lnTo>
                  <a:lnTo>
                    <a:pt x="404139" y="117208"/>
                  </a:lnTo>
                  <a:lnTo>
                    <a:pt x="386499" y="110858"/>
                  </a:lnTo>
                  <a:lnTo>
                    <a:pt x="368947" y="104508"/>
                  </a:lnTo>
                  <a:lnTo>
                    <a:pt x="366788" y="104508"/>
                  </a:lnTo>
                  <a:lnTo>
                    <a:pt x="360565" y="103238"/>
                  </a:lnTo>
                  <a:lnTo>
                    <a:pt x="360210" y="103238"/>
                  </a:lnTo>
                  <a:lnTo>
                    <a:pt x="360197" y="101968"/>
                  </a:lnTo>
                  <a:lnTo>
                    <a:pt x="360502" y="101968"/>
                  </a:lnTo>
                  <a:lnTo>
                    <a:pt x="351840" y="100698"/>
                  </a:lnTo>
                  <a:lnTo>
                    <a:pt x="341934" y="99428"/>
                  </a:lnTo>
                  <a:lnTo>
                    <a:pt x="331622" y="96888"/>
                  </a:lnTo>
                  <a:lnTo>
                    <a:pt x="322427" y="95719"/>
                  </a:lnTo>
                  <a:lnTo>
                    <a:pt x="322237" y="95694"/>
                  </a:lnTo>
                  <a:lnTo>
                    <a:pt x="321691" y="95580"/>
                  </a:lnTo>
                  <a:lnTo>
                    <a:pt x="321424" y="95580"/>
                  </a:lnTo>
                  <a:lnTo>
                    <a:pt x="294995" y="94348"/>
                  </a:lnTo>
                  <a:lnTo>
                    <a:pt x="267830" y="94348"/>
                  </a:lnTo>
                  <a:lnTo>
                    <a:pt x="241071" y="98158"/>
                  </a:lnTo>
                  <a:lnTo>
                    <a:pt x="214807" y="103238"/>
                  </a:lnTo>
                  <a:lnTo>
                    <a:pt x="212648" y="104508"/>
                  </a:lnTo>
                  <a:lnTo>
                    <a:pt x="208318" y="104508"/>
                  </a:lnTo>
                  <a:lnTo>
                    <a:pt x="201942" y="107048"/>
                  </a:lnTo>
                  <a:lnTo>
                    <a:pt x="193001" y="109715"/>
                  </a:lnTo>
                  <a:lnTo>
                    <a:pt x="193217" y="109715"/>
                  </a:lnTo>
                  <a:lnTo>
                    <a:pt x="189230" y="112128"/>
                  </a:lnTo>
                  <a:lnTo>
                    <a:pt x="176834" y="117208"/>
                  </a:lnTo>
                  <a:lnTo>
                    <a:pt x="174790" y="118478"/>
                  </a:lnTo>
                  <a:lnTo>
                    <a:pt x="172656" y="118478"/>
                  </a:lnTo>
                  <a:lnTo>
                    <a:pt x="170675" y="119748"/>
                  </a:lnTo>
                  <a:lnTo>
                    <a:pt x="152882" y="129908"/>
                  </a:lnTo>
                  <a:lnTo>
                    <a:pt x="149136" y="131178"/>
                  </a:lnTo>
                  <a:lnTo>
                    <a:pt x="142125" y="136258"/>
                  </a:lnTo>
                  <a:lnTo>
                    <a:pt x="140677" y="136258"/>
                  </a:lnTo>
                  <a:lnTo>
                    <a:pt x="137820" y="138798"/>
                  </a:lnTo>
                  <a:lnTo>
                    <a:pt x="132346" y="143878"/>
                  </a:lnTo>
                  <a:lnTo>
                    <a:pt x="127939" y="146418"/>
                  </a:lnTo>
                  <a:lnTo>
                    <a:pt x="104368" y="170548"/>
                  </a:lnTo>
                  <a:lnTo>
                    <a:pt x="103492" y="170548"/>
                  </a:lnTo>
                  <a:lnTo>
                    <a:pt x="83616" y="211188"/>
                  </a:lnTo>
                  <a:lnTo>
                    <a:pt x="81127" y="225158"/>
                  </a:lnTo>
                  <a:lnTo>
                    <a:pt x="81203" y="226428"/>
                  </a:lnTo>
                  <a:lnTo>
                    <a:pt x="80848" y="228968"/>
                  </a:lnTo>
                  <a:lnTo>
                    <a:pt x="80860" y="235318"/>
                  </a:lnTo>
                  <a:lnTo>
                    <a:pt x="80987" y="240398"/>
                  </a:lnTo>
                  <a:lnTo>
                    <a:pt x="81102" y="241668"/>
                  </a:lnTo>
                  <a:lnTo>
                    <a:pt x="81216" y="242938"/>
                  </a:lnTo>
                  <a:lnTo>
                    <a:pt x="81330" y="244208"/>
                  </a:lnTo>
                  <a:lnTo>
                    <a:pt x="81457" y="245478"/>
                  </a:lnTo>
                  <a:lnTo>
                    <a:pt x="81572" y="246748"/>
                  </a:lnTo>
                  <a:lnTo>
                    <a:pt x="91871" y="281038"/>
                  </a:lnTo>
                  <a:lnTo>
                    <a:pt x="94322" y="286118"/>
                  </a:lnTo>
                  <a:lnTo>
                    <a:pt x="95605" y="287388"/>
                  </a:lnTo>
                  <a:lnTo>
                    <a:pt x="96824" y="289928"/>
                  </a:lnTo>
                  <a:lnTo>
                    <a:pt x="98310" y="292468"/>
                  </a:lnTo>
                  <a:lnTo>
                    <a:pt x="101320" y="296278"/>
                  </a:lnTo>
                  <a:lnTo>
                    <a:pt x="104432" y="301358"/>
                  </a:lnTo>
                  <a:lnTo>
                    <a:pt x="108013" y="305168"/>
                  </a:lnTo>
                  <a:lnTo>
                    <a:pt x="112356" y="311518"/>
                  </a:lnTo>
                  <a:lnTo>
                    <a:pt x="113080" y="311518"/>
                  </a:lnTo>
                  <a:lnTo>
                    <a:pt x="113538" y="312788"/>
                  </a:lnTo>
                  <a:lnTo>
                    <a:pt x="115595" y="314058"/>
                  </a:lnTo>
                  <a:lnTo>
                    <a:pt x="117602" y="316598"/>
                  </a:lnTo>
                  <a:lnTo>
                    <a:pt x="119595" y="317868"/>
                  </a:lnTo>
                  <a:lnTo>
                    <a:pt x="123596" y="321678"/>
                  </a:lnTo>
                  <a:lnTo>
                    <a:pt x="127533" y="324218"/>
                  </a:lnTo>
                  <a:lnTo>
                    <a:pt x="131025" y="328028"/>
                  </a:lnTo>
                  <a:lnTo>
                    <a:pt x="134581" y="330568"/>
                  </a:lnTo>
                  <a:lnTo>
                    <a:pt x="137744" y="331838"/>
                  </a:lnTo>
                  <a:lnTo>
                    <a:pt x="140157" y="333108"/>
                  </a:lnTo>
                  <a:lnTo>
                    <a:pt x="142646" y="335648"/>
                  </a:lnTo>
                  <a:lnTo>
                    <a:pt x="143675" y="335648"/>
                  </a:lnTo>
                  <a:lnTo>
                    <a:pt x="140639" y="333108"/>
                  </a:lnTo>
                  <a:lnTo>
                    <a:pt x="138493" y="330568"/>
                  </a:lnTo>
                  <a:lnTo>
                    <a:pt x="149529" y="338188"/>
                  </a:lnTo>
                  <a:lnTo>
                    <a:pt x="151422" y="340728"/>
                  </a:lnTo>
                  <a:lnTo>
                    <a:pt x="158788" y="343268"/>
                  </a:lnTo>
                  <a:lnTo>
                    <a:pt x="160261" y="345808"/>
                  </a:lnTo>
                  <a:lnTo>
                    <a:pt x="185991" y="356069"/>
                  </a:lnTo>
                  <a:lnTo>
                    <a:pt x="185737" y="356069"/>
                  </a:lnTo>
                  <a:lnTo>
                    <a:pt x="187083" y="356501"/>
                  </a:lnTo>
                  <a:lnTo>
                    <a:pt x="189357" y="357238"/>
                  </a:lnTo>
                  <a:lnTo>
                    <a:pt x="193586" y="358508"/>
                  </a:lnTo>
                  <a:lnTo>
                    <a:pt x="199364" y="361048"/>
                  </a:lnTo>
                  <a:lnTo>
                    <a:pt x="204406" y="362318"/>
                  </a:lnTo>
                  <a:lnTo>
                    <a:pt x="203301" y="364858"/>
                  </a:lnTo>
                  <a:lnTo>
                    <a:pt x="202488" y="367398"/>
                  </a:lnTo>
                  <a:lnTo>
                    <a:pt x="202222" y="368668"/>
                  </a:lnTo>
                  <a:lnTo>
                    <a:pt x="200621" y="372478"/>
                  </a:lnTo>
                  <a:lnTo>
                    <a:pt x="200736" y="374484"/>
                  </a:lnTo>
                  <a:lnTo>
                    <a:pt x="200837" y="376288"/>
                  </a:lnTo>
                  <a:lnTo>
                    <a:pt x="200914" y="377558"/>
                  </a:lnTo>
                  <a:lnTo>
                    <a:pt x="200317" y="382638"/>
                  </a:lnTo>
                  <a:lnTo>
                    <a:pt x="200215" y="385178"/>
                  </a:lnTo>
                  <a:lnTo>
                    <a:pt x="200126" y="387718"/>
                  </a:lnTo>
                  <a:lnTo>
                    <a:pt x="200025" y="390258"/>
                  </a:lnTo>
                  <a:lnTo>
                    <a:pt x="199326" y="386448"/>
                  </a:lnTo>
                  <a:lnTo>
                    <a:pt x="199059" y="388988"/>
                  </a:lnTo>
                  <a:lnTo>
                    <a:pt x="198983" y="393852"/>
                  </a:lnTo>
                  <a:lnTo>
                    <a:pt x="198932" y="393674"/>
                  </a:lnTo>
                  <a:lnTo>
                    <a:pt x="198932" y="394589"/>
                  </a:lnTo>
                  <a:lnTo>
                    <a:pt x="199085" y="394131"/>
                  </a:lnTo>
                  <a:lnTo>
                    <a:pt x="199034" y="393992"/>
                  </a:lnTo>
                  <a:lnTo>
                    <a:pt x="199148" y="393674"/>
                  </a:lnTo>
                  <a:lnTo>
                    <a:pt x="199580" y="390258"/>
                  </a:lnTo>
                  <a:lnTo>
                    <a:pt x="199656" y="397878"/>
                  </a:lnTo>
                  <a:lnTo>
                    <a:pt x="199034" y="394589"/>
                  </a:lnTo>
                  <a:lnTo>
                    <a:pt x="198907" y="397878"/>
                  </a:lnTo>
                  <a:lnTo>
                    <a:pt x="199847" y="402958"/>
                  </a:lnTo>
                  <a:lnTo>
                    <a:pt x="199936" y="404228"/>
                  </a:lnTo>
                  <a:lnTo>
                    <a:pt x="200037" y="405498"/>
                  </a:lnTo>
                  <a:lnTo>
                    <a:pt x="200126" y="406768"/>
                  </a:lnTo>
                  <a:lnTo>
                    <a:pt x="200215" y="408038"/>
                  </a:lnTo>
                  <a:lnTo>
                    <a:pt x="200317" y="409422"/>
                  </a:lnTo>
                  <a:lnTo>
                    <a:pt x="200406" y="410578"/>
                  </a:lnTo>
                  <a:lnTo>
                    <a:pt x="202488" y="411848"/>
                  </a:lnTo>
                  <a:lnTo>
                    <a:pt x="204114" y="418198"/>
                  </a:lnTo>
                  <a:lnTo>
                    <a:pt x="204914" y="420738"/>
                  </a:lnTo>
                  <a:lnTo>
                    <a:pt x="205206" y="422008"/>
                  </a:lnTo>
                  <a:lnTo>
                    <a:pt x="205155" y="420738"/>
                  </a:lnTo>
                  <a:lnTo>
                    <a:pt x="204825" y="419468"/>
                  </a:lnTo>
                  <a:lnTo>
                    <a:pt x="206006" y="420738"/>
                  </a:lnTo>
                  <a:lnTo>
                    <a:pt x="208000" y="427088"/>
                  </a:lnTo>
                  <a:lnTo>
                    <a:pt x="210312" y="430898"/>
                  </a:lnTo>
                  <a:lnTo>
                    <a:pt x="212902" y="435978"/>
                  </a:lnTo>
                  <a:lnTo>
                    <a:pt x="215290" y="441058"/>
                  </a:lnTo>
                  <a:lnTo>
                    <a:pt x="217551" y="441058"/>
                  </a:lnTo>
                  <a:lnTo>
                    <a:pt x="217436" y="439788"/>
                  </a:lnTo>
                  <a:lnTo>
                    <a:pt x="217322" y="438518"/>
                  </a:lnTo>
                  <a:lnTo>
                    <a:pt x="219722" y="441058"/>
                  </a:lnTo>
                  <a:lnTo>
                    <a:pt x="220649" y="442328"/>
                  </a:lnTo>
                  <a:lnTo>
                    <a:pt x="222948" y="444868"/>
                  </a:lnTo>
                  <a:lnTo>
                    <a:pt x="224015" y="446138"/>
                  </a:lnTo>
                  <a:lnTo>
                    <a:pt x="223164" y="446138"/>
                  </a:lnTo>
                  <a:lnTo>
                    <a:pt x="226834" y="448678"/>
                  </a:lnTo>
                  <a:lnTo>
                    <a:pt x="231267" y="455028"/>
                  </a:lnTo>
                  <a:lnTo>
                    <a:pt x="235877" y="458838"/>
                  </a:lnTo>
                  <a:lnTo>
                    <a:pt x="232968" y="452488"/>
                  </a:lnTo>
                  <a:lnTo>
                    <a:pt x="236969" y="456298"/>
                  </a:lnTo>
                  <a:lnTo>
                    <a:pt x="241211" y="461378"/>
                  </a:lnTo>
                  <a:lnTo>
                    <a:pt x="243243" y="462648"/>
                  </a:lnTo>
                  <a:lnTo>
                    <a:pt x="243890" y="462648"/>
                  </a:lnTo>
                  <a:lnTo>
                    <a:pt x="245757" y="465188"/>
                  </a:lnTo>
                  <a:lnTo>
                    <a:pt x="253034" y="471538"/>
                  </a:lnTo>
                  <a:lnTo>
                    <a:pt x="252056" y="467728"/>
                  </a:lnTo>
                  <a:lnTo>
                    <a:pt x="255079" y="470268"/>
                  </a:lnTo>
                  <a:lnTo>
                    <a:pt x="256286" y="471538"/>
                  </a:lnTo>
                  <a:lnTo>
                    <a:pt x="257606" y="472808"/>
                  </a:lnTo>
                  <a:lnTo>
                    <a:pt x="255905" y="472808"/>
                  </a:lnTo>
                  <a:lnTo>
                    <a:pt x="258584" y="475348"/>
                  </a:lnTo>
                  <a:lnTo>
                    <a:pt x="263385" y="479158"/>
                  </a:lnTo>
                  <a:lnTo>
                    <a:pt x="263715" y="479158"/>
                  </a:lnTo>
                  <a:lnTo>
                    <a:pt x="264515" y="477888"/>
                  </a:lnTo>
                  <a:lnTo>
                    <a:pt x="274637" y="482968"/>
                  </a:lnTo>
                  <a:lnTo>
                    <a:pt x="278485" y="484238"/>
                  </a:lnTo>
                  <a:lnTo>
                    <a:pt x="285496" y="488048"/>
                  </a:lnTo>
                  <a:lnTo>
                    <a:pt x="287756" y="488048"/>
                  </a:lnTo>
                  <a:lnTo>
                    <a:pt x="290995" y="489318"/>
                  </a:lnTo>
                  <a:lnTo>
                    <a:pt x="291185" y="489318"/>
                  </a:lnTo>
                  <a:lnTo>
                    <a:pt x="292087" y="490588"/>
                  </a:lnTo>
                  <a:lnTo>
                    <a:pt x="291592" y="490588"/>
                  </a:lnTo>
                  <a:lnTo>
                    <a:pt x="287909" y="489318"/>
                  </a:lnTo>
                  <a:lnTo>
                    <a:pt x="286016" y="489318"/>
                  </a:lnTo>
                  <a:lnTo>
                    <a:pt x="283070" y="488403"/>
                  </a:lnTo>
                  <a:lnTo>
                    <a:pt x="285750" y="490588"/>
                  </a:lnTo>
                  <a:lnTo>
                    <a:pt x="285940" y="490588"/>
                  </a:lnTo>
                  <a:lnTo>
                    <a:pt x="290220" y="491858"/>
                  </a:lnTo>
                  <a:lnTo>
                    <a:pt x="293192" y="493128"/>
                  </a:lnTo>
                  <a:lnTo>
                    <a:pt x="294322" y="493128"/>
                  </a:lnTo>
                  <a:lnTo>
                    <a:pt x="294132" y="494398"/>
                  </a:lnTo>
                  <a:lnTo>
                    <a:pt x="293903" y="494398"/>
                  </a:lnTo>
                  <a:lnTo>
                    <a:pt x="292963" y="495668"/>
                  </a:lnTo>
                  <a:lnTo>
                    <a:pt x="292265" y="495668"/>
                  </a:lnTo>
                  <a:lnTo>
                    <a:pt x="291299" y="496938"/>
                  </a:lnTo>
                  <a:lnTo>
                    <a:pt x="291566" y="496938"/>
                  </a:lnTo>
                  <a:lnTo>
                    <a:pt x="290487" y="498208"/>
                  </a:lnTo>
                  <a:lnTo>
                    <a:pt x="289610" y="499478"/>
                  </a:lnTo>
                  <a:lnTo>
                    <a:pt x="289115" y="499478"/>
                  </a:lnTo>
                  <a:lnTo>
                    <a:pt x="282587" y="504558"/>
                  </a:lnTo>
                  <a:lnTo>
                    <a:pt x="274866" y="509638"/>
                  </a:lnTo>
                  <a:lnTo>
                    <a:pt x="269519" y="512178"/>
                  </a:lnTo>
                  <a:lnTo>
                    <a:pt x="269062" y="513448"/>
                  </a:lnTo>
                  <a:lnTo>
                    <a:pt x="267462" y="514718"/>
                  </a:lnTo>
                  <a:lnTo>
                    <a:pt x="264299" y="514718"/>
                  </a:lnTo>
                  <a:lnTo>
                    <a:pt x="264312" y="517258"/>
                  </a:lnTo>
                  <a:lnTo>
                    <a:pt x="261175" y="519798"/>
                  </a:lnTo>
                  <a:lnTo>
                    <a:pt x="256578" y="522338"/>
                  </a:lnTo>
                  <a:lnTo>
                    <a:pt x="254914" y="523608"/>
                  </a:lnTo>
                  <a:lnTo>
                    <a:pt x="253314" y="524878"/>
                  </a:lnTo>
                  <a:lnTo>
                    <a:pt x="249796" y="526046"/>
                  </a:lnTo>
                  <a:lnTo>
                    <a:pt x="245313" y="528688"/>
                  </a:lnTo>
                  <a:lnTo>
                    <a:pt x="245008" y="528688"/>
                  </a:lnTo>
                  <a:lnTo>
                    <a:pt x="244348" y="529958"/>
                  </a:lnTo>
                  <a:lnTo>
                    <a:pt x="239001" y="532498"/>
                  </a:lnTo>
                  <a:lnTo>
                    <a:pt x="237756" y="532498"/>
                  </a:lnTo>
                  <a:lnTo>
                    <a:pt x="237020" y="533768"/>
                  </a:lnTo>
                  <a:lnTo>
                    <a:pt x="236537" y="533768"/>
                  </a:lnTo>
                  <a:lnTo>
                    <a:pt x="236524" y="536308"/>
                  </a:lnTo>
                  <a:lnTo>
                    <a:pt x="234797" y="537578"/>
                  </a:lnTo>
                  <a:lnTo>
                    <a:pt x="233184" y="537578"/>
                  </a:lnTo>
                  <a:lnTo>
                    <a:pt x="230454" y="540118"/>
                  </a:lnTo>
                  <a:lnTo>
                    <a:pt x="228612" y="541388"/>
                  </a:lnTo>
                  <a:lnTo>
                    <a:pt x="228676" y="542658"/>
                  </a:lnTo>
                  <a:lnTo>
                    <a:pt x="228473" y="543928"/>
                  </a:lnTo>
                  <a:lnTo>
                    <a:pt x="228257" y="543928"/>
                  </a:lnTo>
                  <a:lnTo>
                    <a:pt x="228473" y="546468"/>
                  </a:lnTo>
                  <a:lnTo>
                    <a:pt x="228587" y="547738"/>
                  </a:lnTo>
                  <a:lnTo>
                    <a:pt x="229628" y="550278"/>
                  </a:lnTo>
                  <a:lnTo>
                    <a:pt x="231025" y="550278"/>
                  </a:lnTo>
                  <a:lnTo>
                    <a:pt x="233591" y="552818"/>
                  </a:lnTo>
                  <a:lnTo>
                    <a:pt x="233210" y="554088"/>
                  </a:lnTo>
                  <a:lnTo>
                    <a:pt x="232206" y="554088"/>
                  </a:lnTo>
                  <a:lnTo>
                    <a:pt x="236651" y="555358"/>
                  </a:lnTo>
                  <a:lnTo>
                    <a:pt x="236486" y="556628"/>
                  </a:lnTo>
                  <a:lnTo>
                    <a:pt x="245922" y="556628"/>
                  </a:lnTo>
                  <a:lnTo>
                    <a:pt x="249415" y="554088"/>
                  </a:lnTo>
                  <a:lnTo>
                    <a:pt x="255155" y="554088"/>
                  </a:lnTo>
                  <a:lnTo>
                    <a:pt x="256717" y="552818"/>
                  </a:lnTo>
                  <a:lnTo>
                    <a:pt x="269278" y="552818"/>
                  </a:lnTo>
                  <a:lnTo>
                    <a:pt x="271805" y="551548"/>
                  </a:lnTo>
                  <a:lnTo>
                    <a:pt x="274269" y="551548"/>
                  </a:lnTo>
                  <a:lnTo>
                    <a:pt x="280797" y="550278"/>
                  </a:lnTo>
                  <a:lnTo>
                    <a:pt x="281419" y="550278"/>
                  </a:lnTo>
                  <a:lnTo>
                    <a:pt x="286245" y="547738"/>
                  </a:lnTo>
                  <a:lnTo>
                    <a:pt x="289191" y="547738"/>
                  </a:lnTo>
                  <a:lnTo>
                    <a:pt x="297535" y="546468"/>
                  </a:lnTo>
                  <a:lnTo>
                    <a:pt x="303403" y="542658"/>
                  </a:lnTo>
                  <a:lnTo>
                    <a:pt x="312064" y="538848"/>
                  </a:lnTo>
                  <a:lnTo>
                    <a:pt x="311251" y="540118"/>
                  </a:lnTo>
                  <a:lnTo>
                    <a:pt x="314528" y="538848"/>
                  </a:lnTo>
                  <a:lnTo>
                    <a:pt x="311556" y="537578"/>
                  </a:lnTo>
                  <a:lnTo>
                    <a:pt x="315226" y="536308"/>
                  </a:lnTo>
                  <a:lnTo>
                    <a:pt x="315810" y="537578"/>
                  </a:lnTo>
                  <a:lnTo>
                    <a:pt x="318350" y="535038"/>
                  </a:lnTo>
                  <a:lnTo>
                    <a:pt x="319938" y="536308"/>
                  </a:lnTo>
                  <a:lnTo>
                    <a:pt x="322237" y="535038"/>
                  </a:lnTo>
                  <a:lnTo>
                    <a:pt x="320687" y="533768"/>
                  </a:lnTo>
                  <a:lnTo>
                    <a:pt x="324713" y="532498"/>
                  </a:lnTo>
                  <a:lnTo>
                    <a:pt x="329222" y="529958"/>
                  </a:lnTo>
                  <a:lnTo>
                    <a:pt x="328142" y="532498"/>
                  </a:lnTo>
                  <a:lnTo>
                    <a:pt x="327812" y="533768"/>
                  </a:lnTo>
                  <a:lnTo>
                    <a:pt x="328650" y="532498"/>
                  </a:lnTo>
                  <a:lnTo>
                    <a:pt x="330238" y="531228"/>
                  </a:lnTo>
                  <a:lnTo>
                    <a:pt x="331355" y="531228"/>
                  </a:lnTo>
                  <a:lnTo>
                    <a:pt x="332079" y="529958"/>
                  </a:lnTo>
                  <a:lnTo>
                    <a:pt x="332803" y="528688"/>
                  </a:lnTo>
                  <a:lnTo>
                    <a:pt x="333578" y="529958"/>
                  </a:lnTo>
                  <a:lnTo>
                    <a:pt x="335241" y="528688"/>
                  </a:lnTo>
                  <a:lnTo>
                    <a:pt x="336892" y="527418"/>
                  </a:lnTo>
                  <a:lnTo>
                    <a:pt x="337400" y="527418"/>
                  </a:lnTo>
                  <a:lnTo>
                    <a:pt x="336613" y="528688"/>
                  </a:lnTo>
                  <a:lnTo>
                    <a:pt x="337934" y="527418"/>
                  </a:lnTo>
                  <a:lnTo>
                    <a:pt x="340487" y="524878"/>
                  </a:lnTo>
                  <a:lnTo>
                    <a:pt x="343027" y="522338"/>
                  </a:lnTo>
                  <a:lnTo>
                    <a:pt x="339839" y="524878"/>
                  </a:lnTo>
                  <a:lnTo>
                    <a:pt x="339407" y="523608"/>
                  </a:lnTo>
                  <a:lnTo>
                    <a:pt x="342468" y="519798"/>
                  </a:lnTo>
                  <a:lnTo>
                    <a:pt x="344449" y="519798"/>
                  </a:lnTo>
                  <a:lnTo>
                    <a:pt x="346417" y="518744"/>
                  </a:lnTo>
                  <a:lnTo>
                    <a:pt x="349326" y="515988"/>
                  </a:lnTo>
                  <a:lnTo>
                    <a:pt x="349859" y="517258"/>
                  </a:lnTo>
                  <a:lnTo>
                    <a:pt x="352450" y="514718"/>
                  </a:lnTo>
                  <a:lnTo>
                    <a:pt x="350177" y="515988"/>
                  </a:lnTo>
                  <a:lnTo>
                    <a:pt x="351726" y="514718"/>
                  </a:lnTo>
                  <a:lnTo>
                    <a:pt x="352907" y="513448"/>
                  </a:lnTo>
                  <a:lnTo>
                    <a:pt x="352729" y="514718"/>
                  </a:lnTo>
                  <a:lnTo>
                    <a:pt x="353987" y="513448"/>
                  </a:lnTo>
                  <a:lnTo>
                    <a:pt x="353631" y="512178"/>
                  </a:lnTo>
                  <a:lnTo>
                    <a:pt x="356209" y="509638"/>
                  </a:lnTo>
                  <a:lnTo>
                    <a:pt x="359105" y="508368"/>
                  </a:lnTo>
                  <a:lnTo>
                    <a:pt x="360222" y="508368"/>
                  </a:lnTo>
                  <a:lnTo>
                    <a:pt x="360387" y="507098"/>
                  </a:lnTo>
                  <a:lnTo>
                    <a:pt x="361937" y="507098"/>
                  </a:lnTo>
                  <a:lnTo>
                    <a:pt x="362051" y="508368"/>
                  </a:lnTo>
                  <a:lnTo>
                    <a:pt x="375399" y="508368"/>
                  </a:lnTo>
                  <a:lnTo>
                    <a:pt x="375602" y="509638"/>
                  </a:lnTo>
                  <a:lnTo>
                    <a:pt x="377037" y="508368"/>
                  </a:lnTo>
                  <a:lnTo>
                    <a:pt x="383501" y="510908"/>
                  </a:lnTo>
                  <a:lnTo>
                    <a:pt x="383006" y="508368"/>
                  </a:lnTo>
                  <a:lnTo>
                    <a:pt x="385762" y="509638"/>
                  </a:lnTo>
                  <a:lnTo>
                    <a:pt x="393738" y="507098"/>
                  </a:lnTo>
                  <a:lnTo>
                    <a:pt x="392201" y="509638"/>
                  </a:lnTo>
                  <a:lnTo>
                    <a:pt x="398703" y="509638"/>
                  </a:lnTo>
                  <a:lnTo>
                    <a:pt x="410743" y="507098"/>
                  </a:lnTo>
                  <a:lnTo>
                    <a:pt x="424421" y="507098"/>
                  </a:lnTo>
                  <a:lnTo>
                    <a:pt x="428688" y="505828"/>
                  </a:lnTo>
                  <a:lnTo>
                    <a:pt x="432930" y="505828"/>
                  </a:lnTo>
                  <a:lnTo>
                    <a:pt x="437603" y="504558"/>
                  </a:lnTo>
                  <a:lnTo>
                    <a:pt x="441274" y="503288"/>
                  </a:lnTo>
                  <a:lnTo>
                    <a:pt x="448310" y="502018"/>
                  </a:lnTo>
                  <a:lnTo>
                    <a:pt x="454190" y="499478"/>
                  </a:lnTo>
                  <a:lnTo>
                    <a:pt x="459854" y="498208"/>
                  </a:lnTo>
                  <a:lnTo>
                    <a:pt x="468591" y="494398"/>
                  </a:lnTo>
                  <a:lnTo>
                    <a:pt x="471601" y="493128"/>
                  </a:lnTo>
                  <a:lnTo>
                    <a:pt x="474687" y="491858"/>
                  </a:lnTo>
                  <a:lnTo>
                    <a:pt x="478129" y="490588"/>
                  </a:lnTo>
                  <a:lnTo>
                    <a:pt x="482777" y="489318"/>
                  </a:lnTo>
                  <a:lnTo>
                    <a:pt x="495414" y="482968"/>
                  </a:lnTo>
                  <a:lnTo>
                    <a:pt x="502615" y="479158"/>
                  </a:lnTo>
                  <a:lnTo>
                    <a:pt x="507199" y="476618"/>
                  </a:lnTo>
                  <a:lnTo>
                    <a:pt x="509028" y="474078"/>
                  </a:lnTo>
                  <a:lnTo>
                    <a:pt x="513918" y="471538"/>
                  </a:lnTo>
                  <a:lnTo>
                    <a:pt x="519087" y="467728"/>
                  </a:lnTo>
                  <a:lnTo>
                    <a:pt x="524535" y="463918"/>
                  </a:lnTo>
                  <a:lnTo>
                    <a:pt x="530263" y="460108"/>
                  </a:lnTo>
                  <a:lnTo>
                    <a:pt x="531990" y="457606"/>
                  </a:lnTo>
                  <a:lnTo>
                    <a:pt x="531469" y="456298"/>
                  </a:lnTo>
                  <a:lnTo>
                    <a:pt x="533692" y="455028"/>
                  </a:lnTo>
                  <a:lnTo>
                    <a:pt x="537146" y="451218"/>
                  </a:lnTo>
                  <a:lnTo>
                    <a:pt x="537768" y="452488"/>
                  </a:lnTo>
                  <a:lnTo>
                    <a:pt x="537311" y="452488"/>
                  </a:lnTo>
                  <a:lnTo>
                    <a:pt x="538289" y="453758"/>
                  </a:lnTo>
                  <a:lnTo>
                    <a:pt x="539521" y="451218"/>
                  </a:lnTo>
                  <a:lnTo>
                    <a:pt x="541972" y="446138"/>
                  </a:lnTo>
                  <a:lnTo>
                    <a:pt x="543293" y="444868"/>
                  </a:lnTo>
                  <a:lnTo>
                    <a:pt x="544601" y="443598"/>
                  </a:lnTo>
                  <a:lnTo>
                    <a:pt x="542696" y="444868"/>
                  </a:lnTo>
                  <a:lnTo>
                    <a:pt x="543750" y="443598"/>
                  </a:lnTo>
                  <a:lnTo>
                    <a:pt x="544893" y="442328"/>
                  </a:lnTo>
                  <a:lnTo>
                    <a:pt x="545871" y="441058"/>
                  </a:lnTo>
                  <a:lnTo>
                    <a:pt x="545731" y="441553"/>
                  </a:lnTo>
                  <a:lnTo>
                    <a:pt x="546011" y="441058"/>
                  </a:lnTo>
                  <a:lnTo>
                    <a:pt x="548982" y="435978"/>
                  </a:lnTo>
                  <a:lnTo>
                    <a:pt x="530225" y="435978"/>
                  </a:lnTo>
                  <a:lnTo>
                    <a:pt x="528955" y="435978"/>
                  </a:lnTo>
                  <a:lnTo>
                    <a:pt x="524814" y="441058"/>
                  </a:lnTo>
                  <a:lnTo>
                    <a:pt x="522274" y="443598"/>
                  </a:lnTo>
                  <a:lnTo>
                    <a:pt x="520306" y="444868"/>
                  </a:lnTo>
                  <a:lnTo>
                    <a:pt x="518261" y="447408"/>
                  </a:lnTo>
                  <a:lnTo>
                    <a:pt x="514235" y="451218"/>
                  </a:lnTo>
                  <a:lnTo>
                    <a:pt x="509803" y="453758"/>
                  </a:lnTo>
                  <a:lnTo>
                    <a:pt x="505231" y="457606"/>
                  </a:lnTo>
                  <a:lnTo>
                    <a:pt x="498309" y="462648"/>
                  </a:lnTo>
                  <a:lnTo>
                    <a:pt x="460794" y="480428"/>
                  </a:lnTo>
                  <a:lnTo>
                    <a:pt x="414172" y="490588"/>
                  </a:lnTo>
                  <a:lnTo>
                    <a:pt x="410184" y="489318"/>
                  </a:lnTo>
                  <a:lnTo>
                    <a:pt x="398373" y="491858"/>
                  </a:lnTo>
                  <a:lnTo>
                    <a:pt x="395224" y="490588"/>
                  </a:lnTo>
                  <a:lnTo>
                    <a:pt x="389674" y="491858"/>
                  </a:lnTo>
                  <a:lnTo>
                    <a:pt x="355752" y="491858"/>
                  </a:lnTo>
                  <a:lnTo>
                    <a:pt x="353974" y="493128"/>
                  </a:lnTo>
                  <a:lnTo>
                    <a:pt x="352259" y="493128"/>
                  </a:lnTo>
                  <a:lnTo>
                    <a:pt x="350901" y="494398"/>
                  </a:lnTo>
                  <a:lnTo>
                    <a:pt x="349224" y="495668"/>
                  </a:lnTo>
                  <a:lnTo>
                    <a:pt x="349948" y="495668"/>
                  </a:lnTo>
                  <a:lnTo>
                    <a:pt x="344906" y="499478"/>
                  </a:lnTo>
                  <a:lnTo>
                    <a:pt x="344652" y="499478"/>
                  </a:lnTo>
                  <a:lnTo>
                    <a:pt x="340233" y="503288"/>
                  </a:lnTo>
                  <a:lnTo>
                    <a:pt x="334670" y="507098"/>
                  </a:lnTo>
                  <a:lnTo>
                    <a:pt x="328612" y="510908"/>
                  </a:lnTo>
                  <a:lnTo>
                    <a:pt x="322707" y="514718"/>
                  </a:lnTo>
                  <a:lnTo>
                    <a:pt x="323075" y="514718"/>
                  </a:lnTo>
                  <a:lnTo>
                    <a:pt x="314502" y="519798"/>
                  </a:lnTo>
                  <a:lnTo>
                    <a:pt x="305816" y="523608"/>
                  </a:lnTo>
                  <a:lnTo>
                    <a:pt x="279107" y="535038"/>
                  </a:lnTo>
                  <a:lnTo>
                    <a:pt x="276072" y="535038"/>
                  </a:lnTo>
                  <a:lnTo>
                    <a:pt x="274561" y="536308"/>
                  </a:lnTo>
                  <a:lnTo>
                    <a:pt x="270446" y="536308"/>
                  </a:lnTo>
                  <a:lnTo>
                    <a:pt x="269367" y="537578"/>
                  </a:lnTo>
                  <a:lnTo>
                    <a:pt x="264109" y="537578"/>
                  </a:lnTo>
                  <a:lnTo>
                    <a:pt x="264071" y="536308"/>
                  </a:lnTo>
                  <a:lnTo>
                    <a:pt x="265150" y="536308"/>
                  </a:lnTo>
                  <a:lnTo>
                    <a:pt x="269240" y="533768"/>
                  </a:lnTo>
                  <a:lnTo>
                    <a:pt x="269811" y="533768"/>
                  </a:lnTo>
                  <a:lnTo>
                    <a:pt x="275005" y="529958"/>
                  </a:lnTo>
                  <a:lnTo>
                    <a:pt x="280136" y="527418"/>
                  </a:lnTo>
                  <a:lnTo>
                    <a:pt x="285254" y="523608"/>
                  </a:lnTo>
                  <a:lnTo>
                    <a:pt x="292950" y="518528"/>
                  </a:lnTo>
                  <a:lnTo>
                    <a:pt x="296684" y="514718"/>
                  </a:lnTo>
                  <a:lnTo>
                    <a:pt x="298577" y="513448"/>
                  </a:lnTo>
                  <a:lnTo>
                    <a:pt x="302247" y="509638"/>
                  </a:lnTo>
                  <a:lnTo>
                    <a:pt x="302653" y="509638"/>
                  </a:lnTo>
                  <a:lnTo>
                    <a:pt x="303657" y="508368"/>
                  </a:lnTo>
                  <a:lnTo>
                    <a:pt x="304380" y="508368"/>
                  </a:lnTo>
                  <a:lnTo>
                    <a:pt x="311416" y="500748"/>
                  </a:lnTo>
                  <a:lnTo>
                    <a:pt x="314502" y="493128"/>
                  </a:lnTo>
                  <a:lnTo>
                    <a:pt x="314540" y="490588"/>
                  </a:lnTo>
                  <a:lnTo>
                    <a:pt x="314375" y="489318"/>
                  </a:lnTo>
                  <a:lnTo>
                    <a:pt x="314248" y="488403"/>
                  </a:lnTo>
                  <a:lnTo>
                    <a:pt x="314198" y="488048"/>
                  </a:lnTo>
                  <a:lnTo>
                    <a:pt x="313207" y="486778"/>
                  </a:lnTo>
                  <a:lnTo>
                    <a:pt x="312839" y="485508"/>
                  </a:lnTo>
                  <a:lnTo>
                    <a:pt x="312496" y="485508"/>
                  </a:lnTo>
                  <a:lnTo>
                    <a:pt x="312102" y="484479"/>
                  </a:lnTo>
                  <a:lnTo>
                    <a:pt x="312013" y="484238"/>
                  </a:lnTo>
                  <a:lnTo>
                    <a:pt x="311429" y="484238"/>
                  </a:lnTo>
                  <a:lnTo>
                    <a:pt x="309270" y="482968"/>
                  </a:lnTo>
                  <a:lnTo>
                    <a:pt x="308635" y="481698"/>
                  </a:lnTo>
                  <a:lnTo>
                    <a:pt x="308432" y="481698"/>
                  </a:lnTo>
                  <a:lnTo>
                    <a:pt x="307276" y="480428"/>
                  </a:lnTo>
                  <a:lnTo>
                    <a:pt x="300062" y="477888"/>
                  </a:lnTo>
                  <a:lnTo>
                    <a:pt x="292849" y="475348"/>
                  </a:lnTo>
                  <a:lnTo>
                    <a:pt x="288988" y="474078"/>
                  </a:lnTo>
                  <a:lnTo>
                    <a:pt x="285140" y="472808"/>
                  </a:lnTo>
                  <a:lnTo>
                    <a:pt x="277545" y="468998"/>
                  </a:lnTo>
                  <a:lnTo>
                    <a:pt x="275183" y="467728"/>
                  </a:lnTo>
                  <a:lnTo>
                    <a:pt x="270446" y="465188"/>
                  </a:lnTo>
                  <a:lnTo>
                    <a:pt x="267258" y="462648"/>
                  </a:lnTo>
                  <a:lnTo>
                    <a:pt x="263258" y="460146"/>
                  </a:lnTo>
                  <a:lnTo>
                    <a:pt x="263258" y="478269"/>
                  </a:lnTo>
                  <a:lnTo>
                    <a:pt x="263080" y="477888"/>
                  </a:lnTo>
                  <a:lnTo>
                    <a:pt x="263220" y="477888"/>
                  </a:lnTo>
                  <a:lnTo>
                    <a:pt x="263258" y="478269"/>
                  </a:lnTo>
                  <a:lnTo>
                    <a:pt x="263258" y="460146"/>
                  </a:lnTo>
                  <a:lnTo>
                    <a:pt x="231203" y="433438"/>
                  </a:lnTo>
                  <a:lnTo>
                    <a:pt x="228993" y="430898"/>
                  </a:lnTo>
                  <a:lnTo>
                    <a:pt x="226771" y="428358"/>
                  </a:lnTo>
                  <a:lnTo>
                    <a:pt x="224599" y="425818"/>
                  </a:lnTo>
                  <a:lnTo>
                    <a:pt x="225348" y="427088"/>
                  </a:lnTo>
                  <a:lnTo>
                    <a:pt x="225996" y="429628"/>
                  </a:lnTo>
                  <a:lnTo>
                    <a:pt x="226847" y="430898"/>
                  </a:lnTo>
                  <a:lnTo>
                    <a:pt x="224332" y="428358"/>
                  </a:lnTo>
                  <a:lnTo>
                    <a:pt x="222008" y="424548"/>
                  </a:lnTo>
                  <a:lnTo>
                    <a:pt x="220383" y="422008"/>
                  </a:lnTo>
                  <a:lnTo>
                    <a:pt x="219405" y="419468"/>
                  </a:lnTo>
                  <a:lnTo>
                    <a:pt x="218922" y="418198"/>
                  </a:lnTo>
                  <a:lnTo>
                    <a:pt x="217246" y="415658"/>
                  </a:lnTo>
                  <a:lnTo>
                    <a:pt x="216293" y="413118"/>
                  </a:lnTo>
                  <a:lnTo>
                    <a:pt x="216268" y="439788"/>
                  </a:lnTo>
                  <a:lnTo>
                    <a:pt x="216065" y="439788"/>
                  </a:lnTo>
                  <a:lnTo>
                    <a:pt x="216268" y="439788"/>
                  </a:lnTo>
                  <a:lnTo>
                    <a:pt x="216268" y="413054"/>
                  </a:lnTo>
                  <a:lnTo>
                    <a:pt x="215379" y="410578"/>
                  </a:lnTo>
                  <a:lnTo>
                    <a:pt x="214312" y="408038"/>
                  </a:lnTo>
                  <a:lnTo>
                    <a:pt x="213461" y="405498"/>
                  </a:lnTo>
                  <a:lnTo>
                    <a:pt x="212864" y="401688"/>
                  </a:lnTo>
                  <a:lnTo>
                    <a:pt x="211848" y="397878"/>
                  </a:lnTo>
                  <a:lnTo>
                    <a:pt x="211201" y="395427"/>
                  </a:lnTo>
                  <a:lnTo>
                    <a:pt x="211074" y="394589"/>
                  </a:lnTo>
                  <a:lnTo>
                    <a:pt x="211010" y="394131"/>
                  </a:lnTo>
                  <a:lnTo>
                    <a:pt x="210693" y="392798"/>
                  </a:lnTo>
                  <a:lnTo>
                    <a:pt x="210477" y="391528"/>
                  </a:lnTo>
                  <a:lnTo>
                    <a:pt x="210845" y="392798"/>
                  </a:lnTo>
                  <a:lnTo>
                    <a:pt x="210896" y="391528"/>
                  </a:lnTo>
                  <a:lnTo>
                    <a:pt x="210096" y="390258"/>
                  </a:lnTo>
                  <a:lnTo>
                    <a:pt x="209981" y="388988"/>
                  </a:lnTo>
                  <a:lnTo>
                    <a:pt x="209867" y="387718"/>
                  </a:lnTo>
                  <a:lnTo>
                    <a:pt x="209753" y="386448"/>
                  </a:lnTo>
                  <a:lnTo>
                    <a:pt x="209689" y="385178"/>
                  </a:lnTo>
                  <a:lnTo>
                    <a:pt x="209575" y="376288"/>
                  </a:lnTo>
                  <a:lnTo>
                    <a:pt x="214096" y="364858"/>
                  </a:lnTo>
                  <a:lnTo>
                    <a:pt x="220700" y="367398"/>
                  </a:lnTo>
                  <a:lnTo>
                    <a:pt x="233845" y="369938"/>
                  </a:lnTo>
                  <a:lnTo>
                    <a:pt x="240398" y="369938"/>
                  </a:lnTo>
                  <a:lnTo>
                    <a:pt x="243713" y="371208"/>
                  </a:lnTo>
                  <a:lnTo>
                    <a:pt x="245122" y="371208"/>
                  </a:lnTo>
                  <a:lnTo>
                    <a:pt x="247878" y="372478"/>
                  </a:lnTo>
                  <a:lnTo>
                    <a:pt x="246316" y="371208"/>
                  </a:lnTo>
                  <a:lnTo>
                    <a:pt x="250405" y="371208"/>
                  </a:lnTo>
                  <a:lnTo>
                    <a:pt x="257581" y="372478"/>
                  </a:lnTo>
                  <a:lnTo>
                    <a:pt x="264769" y="372478"/>
                  </a:lnTo>
                  <a:lnTo>
                    <a:pt x="271970" y="373748"/>
                  </a:lnTo>
                  <a:lnTo>
                    <a:pt x="303441" y="373748"/>
                  </a:lnTo>
                  <a:lnTo>
                    <a:pt x="305587" y="375018"/>
                  </a:lnTo>
                  <a:lnTo>
                    <a:pt x="312635" y="375018"/>
                  </a:lnTo>
                  <a:lnTo>
                    <a:pt x="317004" y="377558"/>
                  </a:lnTo>
                  <a:lnTo>
                    <a:pt x="322072" y="381368"/>
                  </a:lnTo>
                  <a:lnTo>
                    <a:pt x="324700" y="383908"/>
                  </a:lnTo>
                  <a:lnTo>
                    <a:pt x="329895" y="387718"/>
                  </a:lnTo>
                  <a:lnTo>
                    <a:pt x="335241" y="391528"/>
                  </a:lnTo>
                  <a:lnTo>
                    <a:pt x="340550" y="395427"/>
                  </a:lnTo>
                  <a:lnTo>
                    <a:pt x="341058" y="395427"/>
                  </a:lnTo>
                  <a:lnTo>
                    <a:pt x="343306" y="397878"/>
                  </a:lnTo>
                  <a:lnTo>
                    <a:pt x="352298" y="402958"/>
                  </a:lnTo>
                  <a:lnTo>
                    <a:pt x="358787" y="406768"/>
                  </a:lnTo>
                  <a:lnTo>
                    <a:pt x="367639" y="410578"/>
                  </a:lnTo>
                  <a:lnTo>
                    <a:pt x="377228" y="414489"/>
                  </a:lnTo>
                  <a:lnTo>
                    <a:pt x="375615" y="413118"/>
                  </a:lnTo>
                  <a:lnTo>
                    <a:pt x="387045" y="416928"/>
                  </a:lnTo>
                  <a:lnTo>
                    <a:pt x="389432" y="418198"/>
                  </a:lnTo>
                  <a:lnTo>
                    <a:pt x="390626" y="418198"/>
                  </a:lnTo>
                  <a:lnTo>
                    <a:pt x="395020" y="419468"/>
                  </a:lnTo>
                  <a:lnTo>
                    <a:pt x="397357" y="420738"/>
                  </a:lnTo>
                  <a:lnTo>
                    <a:pt x="413727" y="424548"/>
                  </a:lnTo>
                  <a:lnTo>
                    <a:pt x="416801" y="425818"/>
                  </a:lnTo>
                  <a:lnTo>
                    <a:pt x="424929" y="427088"/>
                  </a:lnTo>
                  <a:lnTo>
                    <a:pt x="453123" y="427088"/>
                  </a:lnTo>
                  <a:lnTo>
                    <a:pt x="461835" y="422008"/>
                  </a:lnTo>
                  <a:lnTo>
                    <a:pt x="462280" y="422008"/>
                  </a:lnTo>
                  <a:lnTo>
                    <a:pt x="462445" y="420738"/>
                  </a:lnTo>
                  <a:lnTo>
                    <a:pt x="462711" y="420738"/>
                  </a:lnTo>
                  <a:lnTo>
                    <a:pt x="463003" y="419468"/>
                  </a:lnTo>
                  <a:lnTo>
                    <a:pt x="463816" y="418198"/>
                  </a:lnTo>
                  <a:lnTo>
                    <a:pt x="463931" y="416928"/>
                  </a:lnTo>
                  <a:lnTo>
                    <a:pt x="463969" y="414489"/>
                  </a:lnTo>
                  <a:lnTo>
                    <a:pt x="463842" y="414489"/>
                  </a:lnTo>
                  <a:lnTo>
                    <a:pt x="463689" y="413118"/>
                  </a:lnTo>
                  <a:lnTo>
                    <a:pt x="463384" y="411848"/>
                  </a:lnTo>
                  <a:lnTo>
                    <a:pt x="462876" y="410578"/>
                  </a:lnTo>
                  <a:lnTo>
                    <a:pt x="462762" y="409689"/>
                  </a:lnTo>
                  <a:lnTo>
                    <a:pt x="462724" y="409422"/>
                  </a:lnTo>
                  <a:lnTo>
                    <a:pt x="461873" y="409422"/>
                  </a:lnTo>
                  <a:lnTo>
                    <a:pt x="461060" y="408038"/>
                  </a:lnTo>
                  <a:lnTo>
                    <a:pt x="460451" y="406768"/>
                  </a:lnTo>
                  <a:lnTo>
                    <a:pt x="459574" y="405498"/>
                  </a:lnTo>
                  <a:lnTo>
                    <a:pt x="453542" y="401688"/>
                  </a:lnTo>
                  <a:lnTo>
                    <a:pt x="449656" y="400418"/>
                  </a:lnTo>
                  <a:lnTo>
                    <a:pt x="445020" y="397878"/>
                  </a:lnTo>
                  <a:lnTo>
                    <a:pt x="440944" y="395427"/>
                  </a:lnTo>
                  <a:lnTo>
                    <a:pt x="429983" y="388988"/>
                  </a:lnTo>
                  <a:lnTo>
                    <a:pt x="427990" y="387718"/>
                  </a:lnTo>
                  <a:lnTo>
                    <a:pt x="425945" y="386448"/>
                  </a:lnTo>
                  <a:lnTo>
                    <a:pt x="418109" y="381368"/>
                  </a:lnTo>
                  <a:lnTo>
                    <a:pt x="412343" y="377558"/>
                  </a:lnTo>
                  <a:lnTo>
                    <a:pt x="406717" y="372478"/>
                  </a:lnTo>
                  <a:lnTo>
                    <a:pt x="404901" y="371208"/>
                  </a:lnTo>
                  <a:lnTo>
                    <a:pt x="403098" y="369938"/>
                  </a:lnTo>
                  <a:lnTo>
                    <a:pt x="397700" y="366166"/>
                  </a:lnTo>
                  <a:lnTo>
                    <a:pt x="397484" y="365950"/>
                  </a:lnTo>
                  <a:lnTo>
                    <a:pt x="394195" y="362318"/>
                  </a:lnTo>
                  <a:lnTo>
                    <a:pt x="390944" y="359778"/>
                  </a:lnTo>
                  <a:lnTo>
                    <a:pt x="390245" y="358508"/>
                  </a:lnTo>
                  <a:lnTo>
                    <a:pt x="388988" y="358508"/>
                  </a:lnTo>
                  <a:lnTo>
                    <a:pt x="388696" y="357238"/>
                  </a:lnTo>
                  <a:lnTo>
                    <a:pt x="392633" y="357238"/>
                  </a:lnTo>
                  <a:lnTo>
                    <a:pt x="396443" y="354698"/>
                  </a:lnTo>
                  <a:lnTo>
                    <a:pt x="397967" y="354698"/>
                  </a:lnTo>
                  <a:lnTo>
                    <a:pt x="405650" y="352158"/>
                  </a:lnTo>
                  <a:lnTo>
                    <a:pt x="411861" y="348348"/>
                  </a:lnTo>
                  <a:lnTo>
                    <a:pt x="417982" y="345808"/>
                  </a:lnTo>
                  <a:lnTo>
                    <a:pt x="427101" y="340728"/>
                  </a:lnTo>
                  <a:lnTo>
                    <a:pt x="435991" y="335648"/>
                  </a:lnTo>
                  <a:lnTo>
                    <a:pt x="444588" y="329298"/>
                  </a:lnTo>
                  <a:lnTo>
                    <a:pt x="452818" y="324218"/>
                  </a:lnTo>
                  <a:lnTo>
                    <a:pt x="452577" y="322948"/>
                  </a:lnTo>
                  <a:lnTo>
                    <a:pt x="458190" y="317868"/>
                  </a:lnTo>
                  <a:lnTo>
                    <a:pt x="458241" y="319138"/>
                  </a:lnTo>
                  <a:lnTo>
                    <a:pt x="459727" y="317868"/>
                  </a:lnTo>
                  <a:lnTo>
                    <a:pt x="464985" y="312788"/>
                  </a:lnTo>
                  <a:lnTo>
                    <a:pt x="467499" y="310248"/>
                  </a:lnTo>
                  <a:lnTo>
                    <a:pt x="470014" y="307708"/>
                  </a:lnTo>
                  <a:lnTo>
                    <a:pt x="474776" y="302628"/>
                  </a:lnTo>
                  <a:lnTo>
                    <a:pt x="476567" y="300088"/>
                  </a:lnTo>
                  <a:lnTo>
                    <a:pt x="479247" y="296278"/>
                  </a:lnTo>
                  <a:lnTo>
                    <a:pt x="481152" y="297548"/>
                  </a:lnTo>
                  <a:lnTo>
                    <a:pt x="482079" y="297548"/>
                  </a:lnTo>
                  <a:lnTo>
                    <a:pt x="486918" y="300088"/>
                  </a:lnTo>
                  <a:lnTo>
                    <a:pt x="491413" y="303898"/>
                  </a:lnTo>
                  <a:lnTo>
                    <a:pt x="496125" y="306438"/>
                  </a:lnTo>
                  <a:lnTo>
                    <a:pt x="500481" y="310248"/>
                  </a:lnTo>
                  <a:lnTo>
                    <a:pt x="504786" y="312788"/>
                  </a:lnTo>
                  <a:lnTo>
                    <a:pt x="508850" y="316598"/>
                  </a:lnTo>
                  <a:lnTo>
                    <a:pt x="514019" y="320408"/>
                  </a:lnTo>
                  <a:lnTo>
                    <a:pt x="519049" y="325488"/>
                  </a:lnTo>
                  <a:lnTo>
                    <a:pt x="523468" y="329298"/>
                  </a:lnTo>
                  <a:lnTo>
                    <a:pt x="544715" y="361048"/>
                  </a:lnTo>
                  <a:lnTo>
                    <a:pt x="548944" y="378828"/>
                  </a:lnTo>
                  <a:lnTo>
                    <a:pt x="549465" y="381368"/>
                  </a:lnTo>
                  <a:lnTo>
                    <a:pt x="549846" y="382638"/>
                  </a:lnTo>
                  <a:lnTo>
                    <a:pt x="550329" y="383908"/>
                  </a:lnTo>
                  <a:lnTo>
                    <a:pt x="547852" y="400418"/>
                  </a:lnTo>
                  <a:lnTo>
                    <a:pt x="545033" y="408038"/>
                  </a:lnTo>
                  <a:lnTo>
                    <a:pt x="543064" y="413118"/>
                  </a:lnTo>
                  <a:lnTo>
                    <a:pt x="542518" y="414489"/>
                  </a:lnTo>
                  <a:lnTo>
                    <a:pt x="539597" y="419468"/>
                  </a:lnTo>
                  <a:lnTo>
                    <a:pt x="536168" y="425818"/>
                  </a:lnTo>
                  <a:lnTo>
                    <a:pt x="532333" y="430898"/>
                  </a:lnTo>
                  <a:lnTo>
                    <a:pt x="533006" y="432168"/>
                  </a:lnTo>
                  <a:lnTo>
                    <a:pt x="531152" y="434708"/>
                  </a:lnTo>
                  <a:lnTo>
                    <a:pt x="549656" y="434708"/>
                  </a:lnTo>
                  <a:lnTo>
                    <a:pt x="552335" y="429628"/>
                  </a:lnTo>
                  <a:lnTo>
                    <a:pt x="555358" y="424548"/>
                  </a:lnTo>
                  <a:lnTo>
                    <a:pt x="558025" y="418198"/>
                  </a:lnTo>
                  <a:lnTo>
                    <a:pt x="560514" y="413118"/>
                  </a:lnTo>
                  <a:lnTo>
                    <a:pt x="561200" y="411848"/>
                  </a:lnTo>
                  <a:lnTo>
                    <a:pt x="562432" y="408038"/>
                  </a:lnTo>
                  <a:lnTo>
                    <a:pt x="563092" y="405498"/>
                  </a:lnTo>
                  <a:lnTo>
                    <a:pt x="563626" y="402958"/>
                  </a:lnTo>
                  <a:lnTo>
                    <a:pt x="564134" y="399148"/>
                  </a:lnTo>
                  <a:lnTo>
                    <a:pt x="564642" y="396608"/>
                  </a:lnTo>
                  <a:lnTo>
                    <a:pt x="564527" y="394131"/>
                  </a:lnTo>
                  <a:lnTo>
                    <a:pt x="565518" y="396608"/>
                  </a:lnTo>
                  <a:lnTo>
                    <a:pt x="565175" y="394589"/>
                  </a:lnTo>
                  <a:lnTo>
                    <a:pt x="565099" y="394131"/>
                  </a:lnTo>
                  <a:lnTo>
                    <a:pt x="564235" y="388988"/>
                  </a:lnTo>
                  <a:lnTo>
                    <a:pt x="565607" y="388988"/>
                  </a:lnTo>
                  <a:lnTo>
                    <a:pt x="566801" y="386448"/>
                  </a:lnTo>
                  <a:close/>
                </a:path>
                <a:path extrusionOk="0" h="654050" w="657225">
                  <a:moveTo>
                    <a:pt x="625106" y="432498"/>
                  </a:moveTo>
                  <a:lnTo>
                    <a:pt x="624611" y="433514"/>
                  </a:lnTo>
                  <a:lnTo>
                    <a:pt x="624967" y="432930"/>
                  </a:lnTo>
                  <a:lnTo>
                    <a:pt x="625043" y="432676"/>
                  </a:lnTo>
                  <a:lnTo>
                    <a:pt x="625106" y="432498"/>
                  </a:lnTo>
                  <a:close/>
                </a:path>
                <a:path extrusionOk="0" h="654050" w="657225">
                  <a:moveTo>
                    <a:pt x="627888" y="425361"/>
                  </a:moveTo>
                  <a:lnTo>
                    <a:pt x="627608" y="425284"/>
                  </a:lnTo>
                  <a:lnTo>
                    <a:pt x="625970" y="429856"/>
                  </a:lnTo>
                  <a:lnTo>
                    <a:pt x="625106" y="432485"/>
                  </a:lnTo>
                  <a:lnTo>
                    <a:pt x="626224" y="430199"/>
                  </a:lnTo>
                  <a:lnTo>
                    <a:pt x="627126" y="427812"/>
                  </a:lnTo>
                  <a:lnTo>
                    <a:pt x="627888" y="425361"/>
                  </a:lnTo>
                  <a:close/>
                </a:path>
                <a:path extrusionOk="0" h="654050" w="657225">
                  <a:moveTo>
                    <a:pt x="631151" y="246583"/>
                  </a:moveTo>
                  <a:lnTo>
                    <a:pt x="630809" y="245389"/>
                  </a:lnTo>
                  <a:lnTo>
                    <a:pt x="630986" y="246202"/>
                  </a:lnTo>
                  <a:lnTo>
                    <a:pt x="631151" y="246583"/>
                  </a:lnTo>
                  <a:close/>
                </a:path>
                <a:path extrusionOk="0" h="654050" w="657225">
                  <a:moveTo>
                    <a:pt x="651560" y="389547"/>
                  </a:moveTo>
                  <a:lnTo>
                    <a:pt x="637222" y="389547"/>
                  </a:lnTo>
                  <a:lnTo>
                    <a:pt x="636930" y="389547"/>
                  </a:lnTo>
                  <a:lnTo>
                    <a:pt x="636638" y="392087"/>
                  </a:lnTo>
                  <a:lnTo>
                    <a:pt x="636054" y="394627"/>
                  </a:lnTo>
                  <a:lnTo>
                    <a:pt x="635279" y="398437"/>
                  </a:lnTo>
                  <a:lnTo>
                    <a:pt x="634606" y="398437"/>
                  </a:lnTo>
                  <a:lnTo>
                    <a:pt x="632536" y="403517"/>
                  </a:lnTo>
                  <a:lnTo>
                    <a:pt x="630555" y="412407"/>
                  </a:lnTo>
                  <a:lnTo>
                    <a:pt x="629627" y="417487"/>
                  </a:lnTo>
                  <a:lnTo>
                    <a:pt x="629399" y="421297"/>
                  </a:lnTo>
                  <a:lnTo>
                    <a:pt x="627900" y="426377"/>
                  </a:lnTo>
                  <a:lnTo>
                    <a:pt x="622579" y="440207"/>
                  </a:lnTo>
                  <a:lnTo>
                    <a:pt x="621284" y="445427"/>
                  </a:lnTo>
                  <a:lnTo>
                    <a:pt x="621601" y="442887"/>
                  </a:lnTo>
                  <a:lnTo>
                    <a:pt x="599884" y="487337"/>
                  </a:lnTo>
                  <a:lnTo>
                    <a:pt x="583882" y="511467"/>
                  </a:lnTo>
                  <a:lnTo>
                    <a:pt x="580428" y="516547"/>
                  </a:lnTo>
                  <a:lnTo>
                    <a:pt x="576783" y="521627"/>
                  </a:lnTo>
                  <a:lnTo>
                    <a:pt x="573506" y="526707"/>
                  </a:lnTo>
                  <a:lnTo>
                    <a:pt x="569556" y="530517"/>
                  </a:lnTo>
                  <a:lnTo>
                    <a:pt x="555586" y="545757"/>
                  </a:lnTo>
                  <a:lnTo>
                    <a:pt x="551637" y="549567"/>
                  </a:lnTo>
                  <a:lnTo>
                    <a:pt x="549605" y="552107"/>
                  </a:lnTo>
                  <a:lnTo>
                    <a:pt x="547357" y="554647"/>
                  </a:lnTo>
                  <a:lnTo>
                    <a:pt x="546379" y="555231"/>
                  </a:lnTo>
                  <a:lnTo>
                    <a:pt x="540258" y="560997"/>
                  </a:lnTo>
                  <a:lnTo>
                    <a:pt x="533323" y="567347"/>
                  </a:lnTo>
                  <a:lnTo>
                    <a:pt x="526567" y="573697"/>
                  </a:lnTo>
                  <a:lnTo>
                    <a:pt x="520344" y="577507"/>
                  </a:lnTo>
                  <a:lnTo>
                    <a:pt x="512826" y="582587"/>
                  </a:lnTo>
                  <a:lnTo>
                    <a:pt x="505625" y="590207"/>
                  </a:lnTo>
                  <a:lnTo>
                    <a:pt x="502564" y="591477"/>
                  </a:lnTo>
                  <a:lnTo>
                    <a:pt x="494626" y="597827"/>
                  </a:lnTo>
                  <a:lnTo>
                    <a:pt x="489356" y="599452"/>
                  </a:lnTo>
                  <a:lnTo>
                    <a:pt x="485533" y="601637"/>
                  </a:lnTo>
                  <a:lnTo>
                    <a:pt x="471906" y="610527"/>
                  </a:lnTo>
                  <a:lnTo>
                    <a:pt x="466534" y="613067"/>
                  </a:lnTo>
                  <a:lnTo>
                    <a:pt x="459905" y="615607"/>
                  </a:lnTo>
                  <a:lnTo>
                    <a:pt x="458660" y="615607"/>
                  </a:lnTo>
                  <a:lnTo>
                    <a:pt x="455866" y="616877"/>
                  </a:lnTo>
                  <a:lnTo>
                    <a:pt x="452348" y="619417"/>
                  </a:lnTo>
                  <a:lnTo>
                    <a:pt x="423252" y="630847"/>
                  </a:lnTo>
                  <a:lnTo>
                    <a:pt x="422719" y="629577"/>
                  </a:lnTo>
                  <a:lnTo>
                    <a:pt x="415975" y="632117"/>
                  </a:lnTo>
                  <a:lnTo>
                    <a:pt x="402310" y="634746"/>
                  </a:lnTo>
                  <a:lnTo>
                    <a:pt x="402539" y="634746"/>
                  </a:lnTo>
                  <a:lnTo>
                    <a:pt x="396189" y="637197"/>
                  </a:lnTo>
                  <a:lnTo>
                    <a:pt x="375462" y="641007"/>
                  </a:lnTo>
                  <a:lnTo>
                    <a:pt x="369189" y="641007"/>
                  </a:lnTo>
                  <a:lnTo>
                    <a:pt x="362623" y="643547"/>
                  </a:lnTo>
                  <a:lnTo>
                    <a:pt x="359283" y="643547"/>
                  </a:lnTo>
                  <a:lnTo>
                    <a:pt x="328879" y="648627"/>
                  </a:lnTo>
                  <a:lnTo>
                    <a:pt x="340728" y="652437"/>
                  </a:lnTo>
                  <a:lnTo>
                    <a:pt x="358927" y="653707"/>
                  </a:lnTo>
                  <a:lnTo>
                    <a:pt x="377215" y="653707"/>
                  </a:lnTo>
                  <a:lnTo>
                    <a:pt x="389432" y="651167"/>
                  </a:lnTo>
                  <a:lnTo>
                    <a:pt x="393522" y="651167"/>
                  </a:lnTo>
                  <a:lnTo>
                    <a:pt x="395528" y="649897"/>
                  </a:lnTo>
                  <a:lnTo>
                    <a:pt x="425424" y="642277"/>
                  </a:lnTo>
                  <a:lnTo>
                    <a:pt x="437019" y="638467"/>
                  </a:lnTo>
                  <a:lnTo>
                    <a:pt x="448602" y="633387"/>
                  </a:lnTo>
                  <a:lnTo>
                    <a:pt x="456209" y="630847"/>
                  </a:lnTo>
                  <a:lnTo>
                    <a:pt x="460006" y="629577"/>
                  </a:lnTo>
                  <a:lnTo>
                    <a:pt x="471106" y="623227"/>
                  </a:lnTo>
                  <a:lnTo>
                    <a:pt x="488861" y="615607"/>
                  </a:lnTo>
                  <a:lnTo>
                    <a:pt x="505929" y="605447"/>
                  </a:lnTo>
                  <a:lnTo>
                    <a:pt x="538505" y="582587"/>
                  </a:lnTo>
                  <a:lnTo>
                    <a:pt x="572935" y="549567"/>
                  </a:lnTo>
                  <a:lnTo>
                    <a:pt x="602653" y="511467"/>
                  </a:lnTo>
                  <a:lnTo>
                    <a:pt x="626008" y="469557"/>
                  </a:lnTo>
                  <a:lnTo>
                    <a:pt x="635927" y="445427"/>
                  </a:lnTo>
                  <a:lnTo>
                    <a:pt x="643470" y="425119"/>
                  </a:lnTo>
                  <a:lnTo>
                    <a:pt x="645833" y="411137"/>
                  </a:lnTo>
                  <a:lnTo>
                    <a:pt x="647242" y="406057"/>
                  </a:lnTo>
                  <a:lnTo>
                    <a:pt x="648627" y="402247"/>
                  </a:lnTo>
                  <a:lnTo>
                    <a:pt x="649998" y="397167"/>
                  </a:lnTo>
                  <a:lnTo>
                    <a:pt x="651281" y="392087"/>
                  </a:lnTo>
                  <a:lnTo>
                    <a:pt x="651560" y="389547"/>
                  </a:lnTo>
                  <a:close/>
                </a:path>
                <a:path extrusionOk="0" h="654050" w="657225">
                  <a:moveTo>
                    <a:pt x="657085" y="324777"/>
                  </a:moveTo>
                  <a:lnTo>
                    <a:pt x="656653" y="317157"/>
                  </a:lnTo>
                  <a:lnTo>
                    <a:pt x="656005" y="301917"/>
                  </a:lnTo>
                  <a:lnTo>
                    <a:pt x="655955" y="300647"/>
                  </a:lnTo>
                  <a:lnTo>
                    <a:pt x="655535" y="294297"/>
                  </a:lnTo>
                  <a:lnTo>
                    <a:pt x="655459" y="293027"/>
                  </a:lnTo>
                  <a:lnTo>
                    <a:pt x="654532" y="285407"/>
                  </a:lnTo>
                  <a:lnTo>
                    <a:pt x="653453" y="284137"/>
                  </a:lnTo>
                  <a:lnTo>
                    <a:pt x="652259" y="276517"/>
                  </a:lnTo>
                  <a:lnTo>
                    <a:pt x="651675" y="272707"/>
                  </a:lnTo>
                  <a:lnTo>
                    <a:pt x="652373" y="273977"/>
                  </a:lnTo>
                  <a:lnTo>
                    <a:pt x="652233" y="272707"/>
                  </a:lnTo>
                  <a:lnTo>
                    <a:pt x="652106" y="271437"/>
                  </a:lnTo>
                  <a:lnTo>
                    <a:pt x="649097" y="258737"/>
                  </a:lnTo>
                  <a:lnTo>
                    <a:pt x="645502" y="243497"/>
                  </a:lnTo>
                  <a:lnTo>
                    <a:pt x="628319" y="193967"/>
                  </a:lnTo>
                  <a:lnTo>
                    <a:pt x="609384" y="159677"/>
                  </a:lnTo>
                  <a:lnTo>
                    <a:pt x="586752" y="126657"/>
                  </a:lnTo>
                  <a:lnTo>
                    <a:pt x="584708" y="124117"/>
                  </a:lnTo>
                  <a:lnTo>
                    <a:pt x="582917" y="121577"/>
                  </a:lnTo>
                  <a:lnTo>
                    <a:pt x="580669" y="119037"/>
                  </a:lnTo>
                  <a:lnTo>
                    <a:pt x="560857" y="97447"/>
                  </a:lnTo>
                  <a:lnTo>
                    <a:pt x="546531" y="83477"/>
                  </a:lnTo>
                  <a:lnTo>
                    <a:pt x="541756" y="79667"/>
                  </a:lnTo>
                  <a:lnTo>
                    <a:pt x="537184" y="75857"/>
                  </a:lnTo>
                  <a:lnTo>
                    <a:pt x="531939" y="72047"/>
                  </a:lnTo>
                  <a:lnTo>
                    <a:pt x="524344" y="65697"/>
                  </a:lnTo>
                  <a:lnTo>
                    <a:pt x="516775" y="60617"/>
                  </a:lnTo>
                  <a:lnTo>
                    <a:pt x="509104" y="55537"/>
                  </a:lnTo>
                  <a:lnTo>
                    <a:pt x="485482" y="40297"/>
                  </a:lnTo>
                  <a:lnTo>
                    <a:pt x="469239" y="32677"/>
                  </a:lnTo>
                  <a:lnTo>
                    <a:pt x="460476" y="27597"/>
                  </a:lnTo>
                  <a:lnTo>
                    <a:pt x="448246" y="22517"/>
                  </a:lnTo>
                  <a:lnTo>
                    <a:pt x="436219" y="18707"/>
                  </a:lnTo>
                  <a:lnTo>
                    <a:pt x="428091" y="14897"/>
                  </a:lnTo>
                  <a:lnTo>
                    <a:pt x="381355" y="4737"/>
                  </a:lnTo>
                  <a:lnTo>
                    <a:pt x="333908" y="927"/>
                  </a:lnTo>
                  <a:lnTo>
                    <a:pt x="311315" y="927"/>
                  </a:lnTo>
                  <a:lnTo>
                    <a:pt x="306235" y="2197"/>
                  </a:lnTo>
                  <a:lnTo>
                    <a:pt x="295681" y="2197"/>
                  </a:lnTo>
                  <a:lnTo>
                    <a:pt x="290182" y="3467"/>
                  </a:lnTo>
                  <a:lnTo>
                    <a:pt x="273507" y="4737"/>
                  </a:lnTo>
                  <a:lnTo>
                    <a:pt x="268008" y="6007"/>
                  </a:lnTo>
                  <a:lnTo>
                    <a:pt x="262534" y="6007"/>
                  </a:lnTo>
                  <a:lnTo>
                    <a:pt x="257644" y="8547"/>
                  </a:lnTo>
                  <a:lnTo>
                    <a:pt x="258775" y="7277"/>
                  </a:lnTo>
                  <a:lnTo>
                    <a:pt x="248005" y="9817"/>
                  </a:lnTo>
                  <a:lnTo>
                    <a:pt x="237299" y="13627"/>
                  </a:lnTo>
                  <a:lnTo>
                    <a:pt x="226758" y="16167"/>
                  </a:lnTo>
                  <a:lnTo>
                    <a:pt x="176695" y="37757"/>
                  </a:lnTo>
                  <a:lnTo>
                    <a:pt x="140093" y="60617"/>
                  </a:lnTo>
                  <a:lnTo>
                    <a:pt x="107022" y="87287"/>
                  </a:lnTo>
                  <a:lnTo>
                    <a:pt x="77470" y="117767"/>
                  </a:lnTo>
                  <a:lnTo>
                    <a:pt x="52298" y="153327"/>
                  </a:lnTo>
                  <a:lnTo>
                    <a:pt x="31508" y="190157"/>
                  </a:lnTo>
                  <a:lnTo>
                    <a:pt x="15087" y="230797"/>
                  </a:lnTo>
                  <a:lnTo>
                    <a:pt x="5486" y="268897"/>
                  </a:lnTo>
                  <a:lnTo>
                    <a:pt x="1549" y="294297"/>
                  </a:lnTo>
                  <a:lnTo>
                    <a:pt x="1295" y="298107"/>
                  </a:lnTo>
                  <a:lnTo>
                    <a:pt x="1219" y="299377"/>
                  </a:lnTo>
                  <a:lnTo>
                    <a:pt x="1130" y="300647"/>
                  </a:lnTo>
                  <a:lnTo>
                    <a:pt x="1054" y="301917"/>
                  </a:lnTo>
                  <a:lnTo>
                    <a:pt x="812" y="309537"/>
                  </a:lnTo>
                  <a:lnTo>
                    <a:pt x="457" y="317157"/>
                  </a:lnTo>
                  <a:lnTo>
                    <a:pt x="342" y="319697"/>
                  </a:lnTo>
                  <a:lnTo>
                    <a:pt x="228" y="322237"/>
                  </a:lnTo>
                  <a:lnTo>
                    <a:pt x="101" y="324777"/>
                  </a:lnTo>
                  <a:lnTo>
                    <a:pt x="0" y="329857"/>
                  </a:lnTo>
                  <a:lnTo>
                    <a:pt x="558" y="340017"/>
                  </a:lnTo>
                  <a:lnTo>
                    <a:pt x="1041" y="347637"/>
                  </a:lnTo>
                  <a:lnTo>
                    <a:pt x="1117" y="350177"/>
                  </a:lnTo>
                  <a:lnTo>
                    <a:pt x="1193" y="352717"/>
                  </a:lnTo>
                  <a:lnTo>
                    <a:pt x="1282" y="355257"/>
                  </a:lnTo>
                  <a:lnTo>
                    <a:pt x="1460" y="357797"/>
                  </a:lnTo>
                  <a:lnTo>
                    <a:pt x="1562" y="359270"/>
                  </a:lnTo>
                  <a:lnTo>
                    <a:pt x="1651" y="360349"/>
                  </a:lnTo>
                  <a:lnTo>
                    <a:pt x="1739" y="361607"/>
                  </a:lnTo>
                  <a:lnTo>
                    <a:pt x="1828" y="362877"/>
                  </a:lnTo>
                  <a:lnTo>
                    <a:pt x="1930" y="364147"/>
                  </a:lnTo>
                  <a:lnTo>
                    <a:pt x="3670" y="375577"/>
                  </a:lnTo>
                  <a:lnTo>
                    <a:pt x="5359" y="387007"/>
                  </a:lnTo>
                  <a:lnTo>
                    <a:pt x="7366" y="398437"/>
                  </a:lnTo>
                  <a:lnTo>
                    <a:pt x="10096" y="409867"/>
                  </a:lnTo>
                  <a:lnTo>
                    <a:pt x="11061" y="414947"/>
                  </a:lnTo>
                  <a:lnTo>
                    <a:pt x="14020" y="426377"/>
                  </a:lnTo>
                  <a:lnTo>
                    <a:pt x="36220" y="479717"/>
                  </a:lnTo>
                  <a:lnTo>
                    <a:pt x="61836" y="521627"/>
                  </a:lnTo>
                  <a:lnTo>
                    <a:pt x="72364" y="534327"/>
                  </a:lnTo>
                  <a:lnTo>
                    <a:pt x="74371" y="536867"/>
                  </a:lnTo>
                  <a:lnTo>
                    <a:pt x="72771" y="534327"/>
                  </a:lnTo>
                  <a:lnTo>
                    <a:pt x="70116" y="529247"/>
                  </a:lnTo>
                  <a:lnTo>
                    <a:pt x="75311" y="536867"/>
                  </a:lnTo>
                  <a:lnTo>
                    <a:pt x="77025" y="538137"/>
                  </a:lnTo>
                  <a:lnTo>
                    <a:pt x="78943" y="540677"/>
                  </a:lnTo>
                  <a:lnTo>
                    <a:pt x="80657" y="541947"/>
                  </a:lnTo>
                  <a:lnTo>
                    <a:pt x="90576" y="553377"/>
                  </a:lnTo>
                  <a:lnTo>
                    <a:pt x="95173" y="558495"/>
                  </a:lnTo>
                  <a:lnTo>
                    <a:pt x="99796" y="563537"/>
                  </a:lnTo>
                  <a:lnTo>
                    <a:pt x="104444" y="567347"/>
                  </a:lnTo>
                  <a:lnTo>
                    <a:pt x="115074" y="577507"/>
                  </a:lnTo>
                  <a:lnTo>
                    <a:pt x="145872" y="600367"/>
                  </a:lnTo>
                  <a:lnTo>
                    <a:pt x="148539" y="601891"/>
                  </a:lnTo>
                  <a:lnTo>
                    <a:pt x="150736" y="604177"/>
                  </a:lnTo>
                  <a:lnTo>
                    <a:pt x="153022" y="604177"/>
                  </a:lnTo>
                  <a:lnTo>
                    <a:pt x="161378" y="609257"/>
                  </a:lnTo>
                  <a:lnTo>
                    <a:pt x="165671" y="611797"/>
                  </a:lnTo>
                  <a:lnTo>
                    <a:pt x="171018" y="615607"/>
                  </a:lnTo>
                  <a:lnTo>
                    <a:pt x="179641" y="619417"/>
                  </a:lnTo>
                  <a:lnTo>
                    <a:pt x="194310" y="627037"/>
                  </a:lnTo>
                  <a:lnTo>
                    <a:pt x="199796" y="630847"/>
                  </a:lnTo>
                  <a:lnTo>
                    <a:pt x="205803" y="633145"/>
                  </a:lnTo>
                  <a:lnTo>
                    <a:pt x="206540" y="633425"/>
                  </a:lnTo>
                  <a:lnTo>
                    <a:pt x="210388" y="634847"/>
                  </a:lnTo>
                  <a:lnTo>
                    <a:pt x="209867" y="634746"/>
                  </a:lnTo>
                  <a:lnTo>
                    <a:pt x="216077" y="637197"/>
                  </a:lnTo>
                  <a:lnTo>
                    <a:pt x="220218" y="638467"/>
                  </a:lnTo>
                  <a:lnTo>
                    <a:pt x="213334" y="635927"/>
                  </a:lnTo>
                  <a:lnTo>
                    <a:pt x="216331" y="635927"/>
                  </a:lnTo>
                  <a:lnTo>
                    <a:pt x="222034" y="638467"/>
                  </a:lnTo>
                  <a:lnTo>
                    <a:pt x="230441" y="641007"/>
                  </a:lnTo>
                  <a:lnTo>
                    <a:pt x="232181" y="642277"/>
                  </a:lnTo>
                  <a:lnTo>
                    <a:pt x="232892" y="642277"/>
                  </a:lnTo>
                  <a:lnTo>
                    <a:pt x="254685" y="647471"/>
                  </a:lnTo>
                  <a:lnTo>
                    <a:pt x="254495" y="647471"/>
                  </a:lnTo>
                  <a:lnTo>
                    <a:pt x="260565" y="649897"/>
                  </a:lnTo>
                  <a:lnTo>
                    <a:pt x="272249" y="649897"/>
                  </a:lnTo>
                  <a:lnTo>
                    <a:pt x="282079" y="652437"/>
                  </a:lnTo>
                  <a:lnTo>
                    <a:pt x="275577" y="649897"/>
                  </a:lnTo>
                  <a:lnTo>
                    <a:pt x="287604" y="651891"/>
                  </a:lnTo>
                  <a:lnTo>
                    <a:pt x="290182" y="652437"/>
                  </a:lnTo>
                  <a:lnTo>
                    <a:pt x="288836" y="652437"/>
                  </a:lnTo>
                  <a:lnTo>
                    <a:pt x="293319" y="653707"/>
                  </a:lnTo>
                  <a:lnTo>
                    <a:pt x="328879" y="653707"/>
                  </a:lnTo>
                  <a:lnTo>
                    <a:pt x="306857" y="652437"/>
                  </a:lnTo>
                  <a:lnTo>
                    <a:pt x="298005" y="651167"/>
                  </a:lnTo>
                  <a:lnTo>
                    <a:pt x="289572" y="648627"/>
                  </a:lnTo>
                  <a:lnTo>
                    <a:pt x="282968" y="647471"/>
                  </a:lnTo>
                  <a:lnTo>
                    <a:pt x="282790" y="647471"/>
                  </a:lnTo>
                  <a:lnTo>
                    <a:pt x="277050" y="646087"/>
                  </a:lnTo>
                  <a:lnTo>
                    <a:pt x="268389" y="644817"/>
                  </a:lnTo>
                  <a:lnTo>
                    <a:pt x="268528" y="643547"/>
                  </a:lnTo>
                  <a:lnTo>
                    <a:pt x="264210" y="642277"/>
                  </a:lnTo>
                  <a:lnTo>
                    <a:pt x="264210" y="642416"/>
                  </a:lnTo>
                  <a:lnTo>
                    <a:pt x="262432" y="642277"/>
                  </a:lnTo>
                  <a:lnTo>
                    <a:pt x="263448" y="642505"/>
                  </a:lnTo>
                  <a:lnTo>
                    <a:pt x="264160" y="642670"/>
                  </a:lnTo>
                  <a:lnTo>
                    <a:pt x="264325" y="643547"/>
                  </a:lnTo>
                  <a:lnTo>
                    <a:pt x="261975" y="642277"/>
                  </a:lnTo>
                  <a:lnTo>
                    <a:pt x="258851" y="642277"/>
                  </a:lnTo>
                  <a:lnTo>
                    <a:pt x="250037" y="639737"/>
                  </a:lnTo>
                  <a:lnTo>
                    <a:pt x="250126" y="638467"/>
                  </a:lnTo>
                  <a:lnTo>
                    <a:pt x="245021" y="638467"/>
                  </a:lnTo>
                  <a:lnTo>
                    <a:pt x="205041" y="623227"/>
                  </a:lnTo>
                  <a:lnTo>
                    <a:pt x="201041" y="620687"/>
                  </a:lnTo>
                  <a:lnTo>
                    <a:pt x="194932" y="616877"/>
                  </a:lnTo>
                  <a:lnTo>
                    <a:pt x="188099" y="614337"/>
                  </a:lnTo>
                  <a:lnTo>
                    <a:pt x="173786" y="606717"/>
                  </a:lnTo>
                  <a:lnTo>
                    <a:pt x="168198" y="602907"/>
                  </a:lnTo>
                  <a:lnTo>
                    <a:pt x="166331" y="601637"/>
                  </a:lnTo>
                  <a:lnTo>
                    <a:pt x="163830" y="600367"/>
                  </a:lnTo>
                  <a:lnTo>
                    <a:pt x="162750" y="599097"/>
                  </a:lnTo>
                  <a:lnTo>
                    <a:pt x="159588" y="596557"/>
                  </a:lnTo>
                  <a:lnTo>
                    <a:pt x="155930" y="594017"/>
                  </a:lnTo>
                  <a:lnTo>
                    <a:pt x="156464" y="595287"/>
                  </a:lnTo>
                  <a:lnTo>
                    <a:pt x="158000" y="596557"/>
                  </a:lnTo>
                  <a:lnTo>
                    <a:pt x="157353" y="596557"/>
                  </a:lnTo>
                  <a:lnTo>
                    <a:pt x="152006" y="592747"/>
                  </a:lnTo>
                  <a:lnTo>
                    <a:pt x="150253" y="591477"/>
                  </a:lnTo>
                  <a:lnTo>
                    <a:pt x="148653" y="590207"/>
                  </a:lnTo>
                  <a:lnTo>
                    <a:pt x="146977" y="587667"/>
                  </a:lnTo>
                  <a:lnTo>
                    <a:pt x="150025" y="590207"/>
                  </a:lnTo>
                  <a:lnTo>
                    <a:pt x="149009" y="588937"/>
                  </a:lnTo>
                  <a:lnTo>
                    <a:pt x="147332" y="587667"/>
                  </a:lnTo>
                  <a:lnTo>
                    <a:pt x="133972" y="577507"/>
                  </a:lnTo>
                  <a:lnTo>
                    <a:pt x="127381" y="572427"/>
                  </a:lnTo>
                  <a:lnTo>
                    <a:pt x="123393" y="568617"/>
                  </a:lnTo>
                  <a:lnTo>
                    <a:pt x="112585" y="558495"/>
                  </a:lnTo>
                  <a:lnTo>
                    <a:pt x="111950" y="557911"/>
                  </a:lnTo>
                  <a:lnTo>
                    <a:pt x="112661" y="558495"/>
                  </a:lnTo>
                  <a:lnTo>
                    <a:pt x="112890" y="558495"/>
                  </a:lnTo>
                  <a:lnTo>
                    <a:pt x="108102" y="553377"/>
                  </a:lnTo>
                  <a:lnTo>
                    <a:pt x="109359" y="555586"/>
                  </a:lnTo>
                  <a:lnTo>
                    <a:pt x="108356" y="554647"/>
                  </a:lnTo>
                  <a:lnTo>
                    <a:pt x="109296" y="555917"/>
                  </a:lnTo>
                  <a:lnTo>
                    <a:pt x="110286" y="557187"/>
                  </a:lnTo>
                  <a:lnTo>
                    <a:pt x="112064" y="558495"/>
                  </a:lnTo>
                  <a:lnTo>
                    <a:pt x="110248" y="557187"/>
                  </a:lnTo>
                  <a:lnTo>
                    <a:pt x="107022" y="554647"/>
                  </a:lnTo>
                  <a:lnTo>
                    <a:pt x="103771" y="550837"/>
                  </a:lnTo>
                  <a:lnTo>
                    <a:pt x="93281" y="538137"/>
                  </a:lnTo>
                  <a:lnTo>
                    <a:pt x="85839" y="530517"/>
                  </a:lnTo>
                  <a:lnTo>
                    <a:pt x="85051" y="529247"/>
                  </a:lnTo>
                  <a:lnTo>
                    <a:pt x="81114" y="522897"/>
                  </a:lnTo>
                  <a:lnTo>
                    <a:pt x="80327" y="521627"/>
                  </a:lnTo>
                  <a:lnTo>
                    <a:pt x="79222" y="521627"/>
                  </a:lnTo>
                  <a:lnTo>
                    <a:pt x="79400" y="520357"/>
                  </a:lnTo>
                  <a:lnTo>
                    <a:pt x="77368" y="519087"/>
                  </a:lnTo>
                  <a:lnTo>
                    <a:pt x="78701" y="522897"/>
                  </a:lnTo>
                  <a:lnTo>
                    <a:pt x="74396" y="517817"/>
                  </a:lnTo>
                  <a:lnTo>
                    <a:pt x="72148" y="514007"/>
                  </a:lnTo>
                  <a:lnTo>
                    <a:pt x="67919" y="508927"/>
                  </a:lnTo>
                  <a:lnTo>
                    <a:pt x="65544" y="506387"/>
                  </a:lnTo>
                  <a:lnTo>
                    <a:pt x="67043" y="507657"/>
                  </a:lnTo>
                  <a:lnTo>
                    <a:pt x="66255" y="506387"/>
                  </a:lnTo>
                  <a:lnTo>
                    <a:pt x="63931" y="502577"/>
                  </a:lnTo>
                  <a:lnTo>
                    <a:pt x="60858" y="497497"/>
                  </a:lnTo>
                  <a:lnTo>
                    <a:pt x="57429" y="492417"/>
                  </a:lnTo>
                  <a:lnTo>
                    <a:pt x="54825" y="487337"/>
                  </a:lnTo>
                  <a:lnTo>
                    <a:pt x="54178" y="486067"/>
                  </a:lnTo>
                  <a:lnTo>
                    <a:pt x="50304" y="479717"/>
                  </a:lnTo>
                  <a:lnTo>
                    <a:pt x="47853" y="474637"/>
                  </a:lnTo>
                  <a:lnTo>
                    <a:pt x="48488" y="477177"/>
                  </a:lnTo>
                  <a:lnTo>
                    <a:pt x="48971" y="478447"/>
                  </a:lnTo>
                  <a:lnTo>
                    <a:pt x="49733" y="480987"/>
                  </a:lnTo>
                  <a:lnTo>
                    <a:pt x="51181" y="484797"/>
                  </a:lnTo>
                  <a:lnTo>
                    <a:pt x="51409" y="485648"/>
                  </a:lnTo>
                  <a:lnTo>
                    <a:pt x="50927" y="484797"/>
                  </a:lnTo>
                  <a:lnTo>
                    <a:pt x="49187" y="482257"/>
                  </a:lnTo>
                  <a:lnTo>
                    <a:pt x="43878" y="469557"/>
                  </a:lnTo>
                  <a:lnTo>
                    <a:pt x="41287" y="463207"/>
                  </a:lnTo>
                  <a:lnTo>
                    <a:pt x="39014" y="459397"/>
                  </a:lnTo>
                  <a:lnTo>
                    <a:pt x="38163" y="458127"/>
                  </a:lnTo>
                  <a:lnTo>
                    <a:pt x="37503" y="455587"/>
                  </a:lnTo>
                  <a:lnTo>
                    <a:pt x="36753" y="454317"/>
                  </a:lnTo>
                  <a:lnTo>
                    <a:pt x="36182" y="451777"/>
                  </a:lnTo>
                  <a:lnTo>
                    <a:pt x="32727" y="440347"/>
                  </a:lnTo>
                  <a:lnTo>
                    <a:pt x="30695" y="435267"/>
                  </a:lnTo>
                  <a:lnTo>
                    <a:pt x="29311" y="433997"/>
                  </a:lnTo>
                  <a:lnTo>
                    <a:pt x="27774" y="428917"/>
                  </a:lnTo>
                  <a:lnTo>
                    <a:pt x="26797" y="426377"/>
                  </a:lnTo>
                  <a:lnTo>
                    <a:pt x="25793" y="422567"/>
                  </a:lnTo>
                  <a:lnTo>
                    <a:pt x="25336" y="418757"/>
                  </a:lnTo>
                  <a:lnTo>
                    <a:pt x="26098" y="422567"/>
                  </a:lnTo>
                  <a:lnTo>
                    <a:pt x="27381" y="425119"/>
                  </a:lnTo>
                  <a:lnTo>
                    <a:pt x="27076" y="423837"/>
                  </a:lnTo>
                  <a:lnTo>
                    <a:pt x="26581" y="422567"/>
                  </a:lnTo>
                  <a:lnTo>
                    <a:pt x="25908" y="418757"/>
                  </a:lnTo>
                  <a:lnTo>
                    <a:pt x="25476" y="416217"/>
                  </a:lnTo>
                  <a:lnTo>
                    <a:pt x="23571" y="406057"/>
                  </a:lnTo>
                  <a:lnTo>
                    <a:pt x="23139" y="404787"/>
                  </a:lnTo>
                  <a:lnTo>
                    <a:pt x="22402" y="403517"/>
                  </a:lnTo>
                  <a:lnTo>
                    <a:pt x="20510" y="398437"/>
                  </a:lnTo>
                  <a:lnTo>
                    <a:pt x="18872" y="390817"/>
                  </a:lnTo>
                  <a:lnTo>
                    <a:pt x="18122" y="385737"/>
                  </a:lnTo>
                  <a:lnTo>
                    <a:pt x="16370" y="375577"/>
                  </a:lnTo>
                  <a:lnTo>
                    <a:pt x="15049" y="366687"/>
                  </a:lnTo>
                  <a:lnTo>
                    <a:pt x="14401" y="361607"/>
                  </a:lnTo>
                  <a:lnTo>
                    <a:pt x="14389" y="355257"/>
                  </a:lnTo>
                  <a:lnTo>
                    <a:pt x="13195" y="350177"/>
                  </a:lnTo>
                  <a:lnTo>
                    <a:pt x="13119" y="337477"/>
                  </a:lnTo>
                  <a:lnTo>
                    <a:pt x="13893" y="337477"/>
                  </a:lnTo>
                  <a:lnTo>
                    <a:pt x="14274" y="343827"/>
                  </a:lnTo>
                  <a:lnTo>
                    <a:pt x="14376" y="347637"/>
                  </a:lnTo>
                  <a:lnTo>
                    <a:pt x="14452" y="350177"/>
                  </a:lnTo>
                  <a:lnTo>
                    <a:pt x="14528" y="352717"/>
                  </a:lnTo>
                  <a:lnTo>
                    <a:pt x="15125" y="359270"/>
                  </a:lnTo>
                  <a:lnTo>
                    <a:pt x="15290" y="360349"/>
                  </a:lnTo>
                  <a:lnTo>
                    <a:pt x="15341" y="359270"/>
                  </a:lnTo>
                  <a:lnTo>
                    <a:pt x="15976" y="353898"/>
                  </a:lnTo>
                  <a:lnTo>
                    <a:pt x="15735" y="352717"/>
                  </a:lnTo>
                  <a:lnTo>
                    <a:pt x="14922" y="337477"/>
                  </a:lnTo>
                  <a:lnTo>
                    <a:pt x="14732" y="333667"/>
                  </a:lnTo>
                  <a:lnTo>
                    <a:pt x="14681" y="324777"/>
                  </a:lnTo>
                  <a:lnTo>
                    <a:pt x="14986" y="319697"/>
                  </a:lnTo>
                  <a:lnTo>
                    <a:pt x="16281" y="301917"/>
                  </a:lnTo>
                  <a:lnTo>
                    <a:pt x="16370" y="300647"/>
                  </a:lnTo>
                  <a:lnTo>
                    <a:pt x="16459" y="299377"/>
                  </a:lnTo>
                  <a:lnTo>
                    <a:pt x="16560" y="298107"/>
                  </a:lnTo>
                  <a:lnTo>
                    <a:pt x="16903" y="294297"/>
                  </a:lnTo>
                  <a:lnTo>
                    <a:pt x="17729" y="290487"/>
                  </a:lnTo>
                  <a:lnTo>
                    <a:pt x="17957" y="289217"/>
                  </a:lnTo>
                  <a:lnTo>
                    <a:pt x="18402" y="286689"/>
                  </a:lnTo>
                  <a:lnTo>
                    <a:pt x="17589" y="289217"/>
                  </a:lnTo>
                  <a:lnTo>
                    <a:pt x="19151" y="276517"/>
                  </a:lnTo>
                  <a:lnTo>
                    <a:pt x="20053" y="275247"/>
                  </a:lnTo>
                  <a:lnTo>
                    <a:pt x="20256" y="273964"/>
                  </a:lnTo>
                  <a:lnTo>
                    <a:pt x="20485" y="273608"/>
                  </a:lnTo>
                  <a:lnTo>
                    <a:pt x="20332" y="273621"/>
                  </a:lnTo>
                  <a:lnTo>
                    <a:pt x="21259" y="267627"/>
                  </a:lnTo>
                  <a:lnTo>
                    <a:pt x="23037" y="260007"/>
                  </a:lnTo>
                  <a:lnTo>
                    <a:pt x="27000" y="246037"/>
                  </a:lnTo>
                  <a:lnTo>
                    <a:pt x="28397" y="240957"/>
                  </a:lnTo>
                  <a:lnTo>
                    <a:pt x="29286" y="237147"/>
                  </a:lnTo>
                  <a:lnTo>
                    <a:pt x="30975" y="233337"/>
                  </a:lnTo>
                  <a:lnTo>
                    <a:pt x="35407" y="223177"/>
                  </a:lnTo>
                  <a:lnTo>
                    <a:pt x="35534" y="220637"/>
                  </a:lnTo>
                  <a:lnTo>
                    <a:pt x="37033" y="215557"/>
                  </a:lnTo>
                  <a:lnTo>
                    <a:pt x="40487" y="210477"/>
                  </a:lnTo>
                  <a:lnTo>
                    <a:pt x="40017" y="207937"/>
                  </a:lnTo>
                  <a:lnTo>
                    <a:pt x="40944" y="205397"/>
                  </a:lnTo>
                  <a:lnTo>
                    <a:pt x="42329" y="202857"/>
                  </a:lnTo>
                  <a:lnTo>
                    <a:pt x="43459" y="200317"/>
                  </a:lnTo>
                  <a:lnTo>
                    <a:pt x="46037" y="195237"/>
                  </a:lnTo>
                  <a:lnTo>
                    <a:pt x="47117" y="191427"/>
                  </a:lnTo>
                  <a:lnTo>
                    <a:pt x="51104" y="183807"/>
                  </a:lnTo>
                  <a:lnTo>
                    <a:pt x="51231" y="183794"/>
                  </a:lnTo>
                  <a:lnTo>
                    <a:pt x="51269" y="183972"/>
                  </a:lnTo>
                  <a:lnTo>
                    <a:pt x="51422" y="183248"/>
                  </a:lnTo>
                  <a:lnTo>
                    <a:pt x="53975" y="178727"/>
                  </a:lnTo>
                  <a:lnTo>
                    <a:pt x="53873" y="177457"/>
                  </a:lnTo>
                  <a:lnTo>
                    <a:pt x="58013" y="171107"/>
                  </a:lnTo>
                  <a:lnTo>
                    <a:pt x="61087" y="167297"/>
                  </a:lnTo>
                  <a:lnTo>
                    <a:pt x="59804" y="166027"/>
                  </a:lnTo>
                  <a:lnTo>
                    <a:pt x="63792" y="159677"/>
                  </a:lnTo>
                  <a:lnTo>
                    <a:pt x="68707" y="154597"/>
                  </a:lnTo>
                  <a:lnTo>
                    <a:pt x="72859" y="149517"/>
                  </a:lnTo>
                  <a:lnTo>
                    <a:pt x="75171" y="145707"/>
                  </a:lnTo>
                  <a:lnTo>
                    <a:pt x="77724" y="141897"/>
                  </a:lnTo>
                  <a:lnTo>
                    <a:pt x="80441" y="138087"/>
                  </a:lnTo>
                  <a:lnTo>
                    <a:pt x="82994" y="133007"/>
                  </a:lnTo>
                  <a:lnTo>
                    <a:pt x="89319" y="126657"/>
                  </a:lnTo>
                  <a:lnTo>
                    <a:pt x="95910" y="120307"/>
                  </a:lnTo>
                  <a:lnTo>
                    <a:pt x="98818" y="118364"/>
                  </a:lnTo>
                  <a:lnTo>
                    <a:pt x="99250" y="117767"/>
                  </a:lnTo>
                  <a:lnTo>
                    <a:pt x="100114" y="116801"/>
                  </a:lnTo>
                  <a:lnTo>
                    <a:pt x="101358" y="115227"/>
                  </a:lnTo>
                  <a:lnTo>
                    <a:pt x="105397" y="110147"/>
                  </a:lnTo>
                  <a:lnTo>
                    <a:pt x="106172" y="110147"/>
                  </a:lnTo>
                  <a:lnTo>
                    <a:pt x="104838" y="112687"/>
                  </a:lnTo>
                  <a:lnTo>
                    <a:pt x="107162" y="110147"/>
                  </a:lnTo>
                  <a:lnTo>
                    <a:pt x="108331" y="108877"/>
                  </a:lnTo>
                  <a:lnTo>
                    <a:pt x="109321" y="107607"/>
                  </a:lnTo>
                  <a:lnTo>
                    <a:pt x="110134" y="107607"/>
                  </a:lnTo>
                  <a:lnTo>
                    <a:pt x="110909" y="106337"/>
                  </a:lnTo>
                  <a:lnTo>
                    <a:pt x="111417" y="105067"/>
                  </a:lnTo>
                  <a:lnTo>
                    <a:pt x="113919" y="102755"/>
                  </a:lnTo>
                  <a:lnTo>
                    <a:pt x="113766" y="103098"/>
                  </a:lnTo>
                  <a:lnTo>
                    <a:pt x="113550" y="103454"/>
                  </a:lnTo>
                  <a:lnTo>
                    <a:pt x="114134" y="102565"/>
                  </a:lnTo>
                  <a:lnTo>
                    <a:pt x="115138" y="101257"/>
                  </a:lnTo>
                  <a:lnTo>
                    <a:pt x="115989" y="97447"/>
                  </a:lnTo>
                  <a:lnTo>
                    <a:pt x="117754" y="96177"/>
                  </a:lnTo>
                  <a:lnTo>
                    <a:pt x="115404" y="97447"/>
                  </a:lnTo>
                  <a:lnTo>
                    <a:pt x="119710" y="93637"/>
                  </a:lnTo>
                  <a:lnTo>
                    <a:pt x="124282" y="89827"/>
                  </a:lnTo>
                  <a:lnTo>
                    <a:pt x="129260" y="84747"/>
                  </a:lnTo>
                  <a:lnTo>
                    <a:pt x="134874" y="80937"/>
                  </a:lnTo>
                  <a:lnTo>
                    <a:pt x="134874" y="82207"/>
                  </a:lnTo>
                  <a:lnTo>
                    <a:pt x="136410" y="80937"/>
                  </a:lnTo>
                  <a:lnTo>
                    <a:pt x="142608" y="75857"/>
                  </a:lnTo>
                  <a:lnTo>
                    <a:pt x="143459" y="75857"/>
                  </a:lnTo>
                  <a:lnTo>
                    <a:pt x="147205" y="73317"/>
                  </a:lnTo>
                  <a:lnTo>
                    <a:pt x="150774" y="69507"/>
                  </a:lnTo>
                  <a:lnTo>
                    <a:pt x="153479" y="67754"/>
                  </a:lnTo>
                  <a:lnTo>
                    <a:pt x="155702" y="65697"/>
                  </a:lnTo>
                  <a:lnTo>
                    <a:pt x="164858" y="60617"/>
                  </a:lnTo>
                  <a:lnTo>
                    <a:pt x="170281" y="58077"/>
                  </a:lnTo>
                  <a:lnTo>
                    <a:pt x="174180" y="55537"/>
                  </a:lnTo>
                  <a:lnTo>
                    <a:pt x="177634" y="54267"/>
                  </a:lnTo>
                  <a:lnTo>
                    <a:pt x="181368" y="51727"/>
                  </a:lnTo>
                  <a:lnTo>
                    <a:pt x="185077" y="50457"/>
                  </a:lnTo>
                  <a:lnTo>
                    <a:pt x="188709" y="47917"/>
                  </a:lnTo>
                  <a:lnTo>
                    <a:pt x="203860" y="40297"/>
                  </a:lnTo>
                  <a:lnTo>
                    <a:pt x="207810" y="37757"/>
                  </a:lnTo>
                  <a:lnTo>
                    <a:pt x="217119" y="35217"/>
                  </a:lnTo>
                  <a:lnTo>
                    <a:pt x="216255" y="35217"/>
                  </a:lnTo>
                  <a:lnTo>
                    <a:pt x="224167" y="32677"/>
                  </a:lnTo>
                  <a:lnTo>
                    <a:pt x="224840" y="32677"/>
                  </a:lnTo>
                  <a:lnTo>
                    <a:pt x="231368" y="30137"/>
                  </a:lnTo>
                  <a:lnTo>
                    <a:pt x="233680" y="30137"/>
                  </a:lnTo>
                  <a:lnTo>
                    <a:pt x="238671" y="28867"/>
                  </a:lnTo>
                  <a:lnTo>
                    <a:pt x="236080" y="28867"/>
                  </a:lnTo>
                  <a:lnTo>
                    <a:pt x="245313" y="26327"/>
                  </a:lnTo>
                  <a:lnTo>
                    <a:pt x="255498" y="23787"/>
                  </a:lnTo>
                  <a:lnTo>
                    <a:pt x="251828" y="26327"/>
                  </a:lnTo>
                  <a:lnTo>
                    <a:pt x="250520" y="27597"/>
                  </a:lnTo>
                  <a:lnTo>
                    <a:pt x="257149" y="25057"/>
                  </a:lnTo>
                  <a:lnTo>
                    <a:pt x="258699" y="25057"/>
                  </a:lnTo>
                  <a:lnTo>
                    <a:pt x="261086" y="23787"/>
                  </a:lnTo>
                  <a:lnTo>
                    <a:pt x="263474" y="22517"/>
                  </a:lnTo>
                  <a:lnTo>
                    <a:pt x="263652" y="23787"/>
                  </a:lnTo>
                  <a:lnTo>
                    <a:pt x="268071" y="22517"/>
                  </a:lnTo>
                  <a:lnTo>
                    <a:pt x="272491" y="21247"/>
                  </a:lnTo>
                  <a:lnTo>
                    <a:pt x="273291" y="22517"/>
                  </a:lnTo>
                  <a:lnTo>
                    <a:pt x="274129" y="22517"/>
                  </a:lnTo>
                  <a:lnTo>
                    <a:pt x="278968" y="21247"/>
                  </a:lnTo>
                  <a:lnTo>
                    <a:pt x="279920" y="21005"/>
                  </a:lnTo>
                  <a:lnTo>
                    <a:pt x="280708" y="18707"/>
                  </a:lnTo>
                  <a:lnTo>
                    <a:pt x="289890" y="16167"/>
                  </a:lnTo>
                  <a:lnTo>
                    <a:pt x="293306" y="17437"/>
                  </a:lnTo>
                  <a:lnTo>
                    <a:pt x="295998" y="16929"/>
                  </a:lnTo>
                  <a:lnTo>
                    <a:pt x="295402" y="17437"/>
                  </a:lnTo>
                  <a:lnTo>
                    <a:pt x="306285" y="16167"/>
                  </a:lnTo>
                  <a:lnTo>
                    <a:pt x="312661" y="16167"/>
                  </a:lnTo>
                  <a:lnTo>
                    <a:pt x="315912" y="14897"/>
                  </a:lnTo>
                  <a:lnTo>
                    <a:pt x="314452" y="16167"/>
                  </a:lnTo>
                  <a:lnTo>
                    <a:pt x="317881" y="16167"/>
                  </a:lnTo>
                  <a:lnTo>
                    <a:pt x="320014" y="14897"/>
                  </a:lnTo>
                  <a:lnTo>
                    <a:pt x="325907" y="14897"/>
                  </a:lnTo>
                  <a:lnTo>
                    <a:pt x="329666" y="13627"/>
                  </a:lnTo>
                  <a:lnTo>
                    <a:pt x="332054" y="14478"/>
                  </a:lnTo>
                  <a:lnTo>
                    <a:pt x="330758" y="14478"/>
                  </a:lnTo>
                  <a:lnTo>
                    <a:pt x="331660" y="14541"/>
                  </a:lnTo>
                  <a:lnTo>
                    <a:pt x="332155" y="14516"/>
                  </a:lnTo>
                  <a:lnTo>
                    <a:pt x="333235" y="14897"/>
                  </a:lnTo>
                  <a:lnTo>
                    <a:pt x="338455" y="14897"/>
                  </a:lnTo>
                  <a:lnTo>
                    <a:pt x="336562" y="16167"/>
                  </a:lnTo>
                  <a:lnTo>
                    <a:pt x="342684" y="14897"/>
                  </a:lnTo>
                  <a:lnTo>
                    <a:pt x="346722" y="16167"/>
                  </a:lnTo>
                  <a:lnTo>
                    <a:pt x="357466" y="16167"/>
                  </a:lnTo>
                  <a:lnTo>
                    <a:pt x="380288" y="19977"/>
                  </a:lnTo>
                  <a:lnTo>
                    <a:pt x="380517" y="21005"/>
                  </a:lnTo>
                  <a:lnTo>
                    <a:pt x="380580" y="21247"/>
                  </a:lnTo>
                  <a:lnTo>
                    <a:pt x="386283" y="21247"/>
                  </a:lnTo>
                  <a:lnTo>
                    <a:pt x="389902" y="22517"/>
                  </a:lnTo>
                  <a:lnTo>
                    <a:pt x="393534" y="22517"/>
                  </a:lnTo>
                  <a:lnTo>
                    <a:pt x="396532" y="23787"/>
                  </a:lnTo>
                  <a:lnTo>
                    <a:pt x="396214" y="22517"/>
                  </a:lnTo>
                  <a:lnTo>
                    <a:pt x="401916" y="25057"/>
                  </a:lnTo>
                  <a:lnTo>
                    <a:pt x="408914" y="26327"/>
                  </a:lnTo>
                  <a:lnTo>
                    <a:pt x="414185" y="27597"/>
                  </a:lnTo>
                  <a:lnTo>
                    <a:pt x="414743" y="28867"/>
                  </a:lnTo>
                  <a:lnTo>
                    <a:pt x="421690" y="30137"/>
                  </a:lnTo>
                  <a:lnTo>
                    <a:pt x="427888" y="32677"/>
                  </a:lnTo>
                  <a:lnTo>
                    <a:pt x="443611" y="37757"/>
                  </a:lnTo>
                  <a:lnTo>
                    <a:pt x="447776" y="39027"/>
                  </a:lnTo>
                  <a:lnTo>
                    <a:pt x="452170" y="40297"/>
                  </a:lnTo>
                  <a:lnTo>
                    <a:pt x="456488" y="42837"/>
                  </a:lnTo>
                  <a:lnTo>
                    <a:pt x="461238" y="45377"/>
                  </a:lnTo>
                  <a:lnTo>
                    <a:pt x="466674" y="47917"/>
                  </a:lnTo>
                  <a:lnTo>
                    <a:pt x="474459" y="52997"/>
                  </a:lnTo>
                  <a:lnTo>
                    <a:pt x="485216" y="59347"/>
                  </a:lnTo>
                  <a:lnTo>
                    <a:pt x="496963" y="65697"/>
                  </a:lnTo>
                  <a:lnTo>
                    <a:pt x="507733" y="73317"/>
                  </a:lnTo>
                  <a:lnTo>
                    <a:pt x="525068" y="86017"/>
                  </a:lnTo>
                  <a:lnTo>
                    <a:pt x="530479" y="89827"/>
                  </a:lnTo>
                  <a:lnTo>
                    <a:pt x="534974" y="94907"/>
                  </a:lnTo>
                  <a:lnTo>
                    <a:pt x="569112" y="127927"/>
                  </a:lnTo>
                  <a:lnTo>
                    <a:pt x="573354" y="134277"/>
                  </a:lnTo>
                  <a:lnTo>
                    <a:pt x="578129" y="140627"/>
                  </a:lnTo>
                  <a:lnTo>
                    <a:pt x="583285" y="146977"/>
                  </a:lnTo>
                  <a:lnTo>
                    <a:pt x="588733" y="154597"/>
                  </a:lnTo>
                  <a:lnTo>
                    <a:pt x="598297" y="169837"/>
                  </a:lnTo>
                  <a:lnTo>
                    <a:pt x="601281" y="174917"/>
                  </a:lnTo>
                  <a:lnTo>
                    <a:pt x="604481" y="178727"/>
                  </a:lnTo>
                  <a:lnTo>
                    <a:pt x="606221" y="183807"/>
                  </a:lnTo>
                  <a:lnTo>
                    <a:pt x="609320" y="188887"/>
                  </a:lnTo>
                  <a:lnTo>
                    <a:pt x="610527" y="191427"/>
                  </a:lnTo>
                  <a:lnTo>
                    <a:pt x="612063" y="195237"/>
                  </a:lnTo>
                  <a:lnTo>
                    <a:pt x="613816" y="199047"/>
                  </a:lnTo>
                  <a:lnTo>
                    <a:pt x="615518" y="202857"/>
                  </a:lnTo>
                  <a:lnTo>
                    <a:pt x="617728" y="206667"/>
                  </a:lnTo>
                  <a:lnTo>
                    <a:pt x="619150" y="210477"/>
                  </a:lnTo>
                  <a:lnTo>
                    <a:pt x="624078" y="224447"/>
                  </a:lnTo>
                  <a:lnTo>
                    <a:pt x="626402" y="230797"/>
                  </a:lnTo>
                  <a:lnTo>
                    <a:pt x="628332" y="238417"/>
                  </a:lnTo>
                  <a:lnTo>
                    <a:pt x="629805" y="242227"/>
                  </a:lnTo>
                  <a:lnTo>
                    <a:pt x="630821" y="246037"/>
                  </a:lnTo>
                  <a:lnTo>
                    <a:pt x="630453" y="243497"/>
                  </a:lnTo>
                  <a:lnTo>
                    <a:pt x="630809" y="243497"/>
                  </a:lnTo>
                  <a:lnTo>
                    <a:pt x="631837" y="248577"/>
                  </a:lnTo>
                  <a:lnTo>
                    <a:pt x="634987" y="258737"/>
                  </a:lnTo>
                  <a:lnTo>
                    <a:pt x="633857" y="258737"/>
                  </a:lnTo>
                  <a:lnTo>
                    <a:pt x="633412" y="257467"/>
                  </a:lnTo>
                  <a:lnTo>
                    <a:pt x="632841" y="257467"/>
                  </a:lnTo>
                  <a:lnTo>
                    <a:pt x="633996" y="261277"/>
                  </a:lnTo>
                  <a:lnTo>
                    <a:pt x="635330" y="266357"/>
                  </a:lnTo>
                  <a:lnTo>
                    <a:pt x="637222" y="276517"/>
                  </a:lnTo>
                  <a:lnTo>
                    <a:pt x="637260" y="279057"/>
                  </a:lnTo>
                  <a:lnTo>
                    <a:pt x="637781" y="276517"/>
                  </a:lnTo>
                  <a:lnTo>
                    <a:pt x="638987" y="285407"/>
                  </a:lnTo>
                  <a:lnTo>
                    <a:pt x="639064" y="286689"/>
                  </a:lnTo>
                  <a:lnTo>
                    <a:pt x="639572" y="289217"/>
                  </a:lnTo>
                  <a:lnTo>
                    <a:pt x="640918" y="294297"/>
                  </a:lnTo>
                  <a:lnTo>
                    <a:pt x="641197" y="298107"/>
                  </a:lnTo>
                  <a:lnTo>
                    <a:pt x="642226" y="313347"/>
                  </a:lnTo>
                  <a:lnTo>
                    <a:pt x="642721" y="322237"/>
                  </a:lnTo>
                  <a:lnTo>
                    <a:pt x="643140" y="328587"/>
                  </a:lnTo>
                  <a:lnTo>
                    <a:pt x="643229" y="329857"/>
                  </a:lnTo>
                  <a:lnTo>
                    <a:pt x="642353" y="337477"/>
                  </a:lnTo>
                  <a:lnTo>
                    <a:pt x="640994" y="357797"/>
                  </a:lnTo>
                  <a:lnTo>
                    <a:pt x="640905" y="359270"/>
                  </a:lnTo>
                  <a:lnTo>
                    <a:pt x="640829" y="360349"/>
                  </a:lnTo>
                  <a:lnTo>
                    <a:pt x="640753" y="361607"/>
                  </a:lnTo>
                  <a:lnTo>
                    <a:pt x="639813" y="367957"/>
                  </a:lnTo>
                  <a:lnTo>
                    <a:pt x="638911" y="375577"/>
                  </a:lnTo>
                  <a:lnTo>
                    <a:pt x="638035" y="381927"/>
                  </a:lnTo>
                  <a:lnTo>
                    <a:pt x="637489" y="387007"/>
                  </a:lnTo>
                  <a:lnTo>
                    <a:pt x="651852" y="387007"/>
                  </a:lnTo>
                  <a:lnTo>
                    <a:pt x="652780" y="381927"/>
                  </a:lnTo>
                  <a:lnTo>
                    <a:pt x="655218" y="365417"/>
                  </a:lnTo>
                  <a:lnTo>
                    <a:pt x="656196" y="360349"/>
                  </a:lnTo>
                  <a:lnTo>
                    <a:pt x="656145" y="352717"/>
                  </a:lnTo>
                  <a:lnTo>
                    <a:pt x="656348" y="350177"/>
                  </a:lnTo>
                  <a:lnTo>
                    <a:pt x="657034" y="333667"/>
                  </a:lnTo>
                  <a:lnTo>
                    <a:pt x="657085" y="324777"/>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143" name="Google Shape;143;p5"/>
            <p:cNvPicPr preferRelativeResize="0"/>
            <p:nvPr/>
          </p:nvPicPr>
          <p:blipFill rotWithShape="1">
            <a:blip r:embed="rId3">
              <a:alphaModFix/>
            </a:blip>
            <a:srcRect b="0" l="0" r="0" t="0"/>
            <a:stretch/>
          </p:blipFill>
          <p:spPr>
            <a:xfrm>
              <a:off x="3246359" y="4478904"/>
              <a:ext cx="1766640" cy="2704137"/>
            </a:xfrm>
            <a:prstGeom prst="rect">
              <a:avLst/>
            </a:prstGeom>
            <a:noFill/>
            <a:ln>
              <a:noFill/>
            </a:ln>
          </p:spPr>
        </p:pic>
      </p:grpSp>
      <p:grpSp>
        <p:nvGrpSpPr>
          <p:cNvPr id="144" name="Google Shape;144;p5"/>
          <p:cNvGrpSpPr/>
          <p:nvPr/>
        </p:nvGrpSpPr>
        <p:grpSpPr>
          <a:xfrm>
            <a:off x="696620" y="4277614"/>
            <a:ext cx="131445" cy="131445"/>
            <a:chOff x="696620" y="4277614"/>
            <a:chExt cx="131445" cy="131445"/>
          </a:xfrm>
        </p:grpSpPr>
        <p:sp>
          <p:nvSpPr>
            <p:cNvPr id="145" name="Google Shape;145;p5"/>
            <p:cNvSpPr/>
            <p:nvPr/>
          </p:nvSpPr>
          <p:spPr>
            <a:xfrm>
              <a:off x="696620" y="4277614"/>
              <a:ext cx="131445" cy="131445"/>
            </a:xfrm>
            <a:custGeom>
              <a:rect b="b" l="l" r="r" t="t"/>
              <a:pathLst>
                <a:path extrusionOk="0" h="131445"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6" name="Google Shape;146;p5"/>
            <p:cNvSpPr/>
            <p:nvPr/>
          </p:nvSpPr>
          <p:spPr>
            <a:xfrm>
              <a:off x="702493" y="4289778"/>
              <a:ext cx="119380" cy="106680"/>
            </a:xfrm>
            <a:custGeom>
              <a:rect b="b" l="l" r="r" t="t"/>
              <a:pathLst>
                <a:path extrusionOk="0" h="106679" w="119380">
                  <a:moveTo>
                    <a:pt x="112037" y="0"/>
                  </a:moveTo>
                  <a:lnTo>
                    <a:pt x="79881" y="33139"/>
                  </a:lnTo>
                  <a:lnTo>
                    <a:pt x="56340" y="63612"/>
                  </a:lnTo>
                  <a:lnTo>
                    <a:pt x="45972" y="78549"/>
                  </a:lnTo>
                  <a:lnTo>
                    <a:pt x="40473" y="70446"/>
                  </a:lnTo>
                  <a:lnTo>
                    <a:pt x="9129" y="47752"/>
                  </a:lnTo>
                  <a:lnTo>
                    <a:pt x="6653" y="48056"/>
                  </a:lnTo>
                  <a:lnTo>
                    <a:pt x="5014" y="48539"/>
                  </a:lnTo>
                  <a:lnTo>
                    <a:pt x="67" y="45756"/>
                  </a:lnTo>
                  <a:lnTo>
                    <a:pt x="0" y="50052"/>
                  </a:lnTo>
                  <a:lnTo>
                    <a:pt x="4545" y="60531"/>
                  </a:lnTo>
                  <a:lnTo>
                    <a:pt x="13435" y="76301"/>
                  </a:lnTo>
                  <a:lnTo>
                    <a:pt x="24280" y="94500"/>
                  </a:lnTo>
                  <a:lnTo>
                    <a:pt x="25423" y="98209"/>
                  </a:lnTo>
                  <a:lnTo>
                    <a:pt x="29208" y="102489"/>
                  </a:lnTo>
                  <a:lnTo>
                    <a:pt x="35710" y="105397"/>
                  </a:lnTo>
                  <a:lnTo>
                    <a:pt x="40244" y="106032"/>
                  </a:lnTo>
                  <a:lnTo>
                    <a:pt x="44689" y="106032"/>
                  </a:lnTo>
                  <a:lnTo>
                    <a:pt x="49820" y="106324"/>
                  </a:lnTo>
                  <a:lnTo>
                    <a:pt x="55624" y="105041"/>
                  </a:lnTo>
                  <a:lnTo>
                    <a:pt x="58075" y="102781"/>
                  </a:lnTo>
                  <a:lnTo>
                    <a:pt x="58520" y="100736"/>
                  </a:lnTo>
                  <a:lnTo>
                    <a:pt x="58647" y="98577"/>
                  </a:lnTo>
                  <a:lnTo>
                    <a:pt x="58175" y="95994"/>
                  </a:lnTo>
                  <a:lnTo>
                    <a:pt x="61367" y="88504"/>
                  </a:lnTo>
                  <a:lnTo>
                    <a:pt x="67651" y="77240"/>
                  </a:lnTo>
                  <a:lnTo>
                    <a:pt x="76452" y="63334"/>
                  </a:lnTo>
                  <a:lnTo>
                    <a:pt x="92750" y="39631"/>
                  </a:lnTo>
                  <a:lnTo>
                    <a:pt x="111790" y="13298"/>
                  </a:lnTo>
                  <a:lnTo>
                    <a:pt x="116368" y="6533"/>
                  </a:lnTo>
                  <a:lnTo>
                    <a:pt x="118260" y="3225"/>
                  </a:lnTo>
                  <a:lnTo>
                    <a:pt x="118768" y="1308"/>
                  </a:lnTo>
                  <a:lnTo>
                    <a:pt x="117346" y="609"/>
                  </a:lnTo>
                  <a:lnTo>
                    <a:pt x="112977" y="609"/>
                  </a:lnTo>
                  <a:lnTo>
                    <a:pt x="112037" y="0"/>
                  </a:lnTo>
                  <a:close/>
                </a:path>
              </a:pathLst>
            </a:custGeom>
            <a:solidFill>
              <a:srgbClr val="D4ED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47" name="Google Shape;147;p5"/>
          <p:cNvGrpSpPr/>
          <p:nvPr/>
        </p:nvGrpSpPr>
        <p:grpSpPr>
          <a:xfrm>
            <a:off x="696620" y="4648886"/>
            <a:ext cx="131445" cy="131445"/>
            <a:chOff x="696620" y="4648886"/>
            <a:chExt cx="131445" cy="131445"/>
          </a:xfrm>
        </p:grpSpPr>
        <p:sp>
          <p:nvSpPr>
            <p:cNvPr id="148" name="Google Shape;148;p5"/>
            <p:cNvSpPr/>
            <p:nvPr/>
          </p:nvSpPr>
          <p:spPr>
            <a:xfrm>
              <a:off x="696620" y="4648886"/>
              <a:ext cx="131445" cy="131445"/>
            </a:xfrm>
            <a:custGeom>
              <a:rect b="b" l="l" r="r" t="t"/>
              <a:pathLst>
                <a:path extrusionOk="0" h="131445"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9" name="Google Shape;149;p5"/>
            <p:cNvSpPr/>
            <p:nvPr/>
          </p:nvSpPr>
          <p:spPr>
            <a:xfrm>
              <a:off x="702493" y="4661057"/>
              <a:ext cx="119380" cy="106680"/>
            </a:xfrm>
            <a:custGeom>
              <a:rect b="b" l="l" r="r" t="t"/>
              <a:pathLst>
                <a:path extrusionOk="0" h="106679" w="119380">
                  <a:moveTo>
                    <a:pt x="112037" y="0"/>
                  </a:moveTo>
                  <a:lnTo>
                    <a:pt x="79881" y="33139"/>
                  </a:lnTo>
                  <a:lnTo>
                    <a:pt x="56340" y="63612"/>
                  </a:lnTo>
                  <a:lnTo>
                    <a:pt x="45972" y="78549"/>
                  </a:lnTo>
                  <a:lnTo>
                    <a:pt x="40473" y="70446"/>
                  </a:lnTo>
                  <a:lnTo>
                    <a:pt x="9129" y="47752"/>
                  </a:lnTo>
                  <a:lnTo>
                    <a:pt x="6653" y="48056"/>
                  </a:lnTo>
                  <a:lnTo>
                    <a:pt x="5014" y="48539"/>
                  </a:lnTo>
                  <a:lnTo>
                    <a:pt x="67" y="45756"/>
                  </a:lnTo>
                  <a:lnTo>
                    <a:pt x="0" y="50052"/>
                  </a:lnTo>
                  <a:lnTo>
                    <a:pt x="4545" y="60531"/>
                  </a:lnTo>
                  <a:lnTo>
                    <a:pt x="13435" y="76301"/>
                  </a:lnTo>
                  <a:lnTo>
                    <a:pt x="24280" y="94500"/>
                  </a:lnTo>
                  <a:lnTo>
                    <a:pt x="25423" y="98209"/>
                  </a:lnTo>
                  <a:lnTo>
                    <a:pt x="29208" y="102489"/>
                  </a:lnTo>
                  <a:lnTo>
                    <a:pt x="35710" y="105397"/>
                  </a:lnTo>
                  <a:lnTo>
                    <a:pt x="40244" y="106032"/>
                  </a:lnTo>
                  <a:lnTo>
                    <a:pt x="44689" y="106032"/>
                  </a:lnTo>
                  <a:lnTo>
                    <a:pt x="49820" y="106324"/>
                  </a:lnTo>
                  <a:lnTo>
                    <a:pt x="55624" y="105041"/>
                  </a:lnTo>
                  <a:lnTo>
                    <a:pt x="58075" y="102781"/>
                  </a:lnTo>
                  <a:lnTo>
                    <a:pt x="58520" y="100723"/>
                  </a:lnTo>
                  <a:lnTo>
                    <a:pt x="58647" y="98577"/>
                  </a:lnTo>
                  <a:lnTo>
                    <a:pt x="58175" y="95994"/>
                  </a:lnTo>
                  <a:lnTo>
                    <a:pt x="61367" y="88504"/>
                  </a:lnTo>
                  <a:lnTo>
                    <a:pt x="67651" y="77240"/>
                  </a:lnTo>
                  <a:lnTo>
                    <a:pt x="76452" y="63334"/>
                  </a:lnTo>
                  <a:lnTo>
                    <a:pt x="92750" y="39631"/>
                  </a:lnTo>
                  <a:lnTo>
                    <a:pt x="111790" y="13298"/>
                  </a:lnTo>
                  <a:lnTo>
                    <a:pt x="116368" y="6533"/>
                  </a:lnTo>
                  <a:lnTo>
                    <a:pt x="118260" y="3225"/>
                  </a:lnTo>
                  <a:lnTo>
                    <a:pt x="118768" y="1308"/>
                  </a:lnTo>
                  <a:lnTo>
                    <a:pt x="117346" y="609"/>
                  </a:lnTo>
                  <a:lnTo>
                    <a:pt x="112977" y="609"/>
                  </a:lnTo>
                  <a:lnTo>
                    <a:pt x="112037" y="0"/>
                  </a:lnTo>
                  <a:close/>
                </a:path>
              </a:pathLst>
            </a:custGeom>
            <a:solidFill>
              <a:srgbClr val="D4ED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50" name="Google Shape;150;p5"/>
          <p:cNvGrpSpPr/>
          <p:nvPr/>
        </p:nvGrpSpPr>
        <p:grpSpPr>
          <a:xfrm>
            <a:off x="696620" y="5504662"/>
            <a:ext cx="131445" cy="131445"/>
            <a:chOff x="696620" y="5504662"/>
            <a:chExt cx="131445" cy="131445"/>
          </a:xfrm>
        </p:grpSpPr>
        <p:sp>
          <p:nvSpPr>
            <p:cNvPr id="151" name="Google Shape;151;p5"/>
            <p:cNvSpPr/>
            <p:nvPr/>
          </p:nvSpPr>
          <p:spPr>
            <a:xfrm>
              <a:off x="696620" y="5504662"/>
              <a:ext cx="131445" cy="131445"/>
            </a:xfrm>
            <a:custGeom>
              <a:rect b="b" l="l" r="r" t="t"/>
              <a:pathLst>
                <a:path extrusionOk="0" h="131445"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2" name="Google Shape;152;p5"/>
            <p:cNvSpPr/>
            <p:nvPr/>
          </p:nvSpPr>
          <p:spPr>
            <a:xfrm>
              <a:off x="702493" y="5516830"/>
              <a:ext cx="119380" cy="106680"/>
            </a:xfrm>
            <a:custGeom>
              <a:rect b="b" l="l" r="r" t="t"/>
              <a:pathLst>
                <a:path extrusionOk="0" h="106679" w="119380">
                  <a:moveTo>
                    <a:pt x="112037" y="0"/>
                  </a:moveTo>
                  <a:lnTo>
                    <a:pt x="79881" y="33139"/>
                  </a:lnTo>
                  <a:lnTo>
                    <a:pt x="56340" y="63612"/>
                  </a:lnTo>
                  <a:lnTo>
                    <a:pt x="45972" y="78549"/>
                  </a:lnTo>
                  <a:lnTo>
                    <a:pt x="40473" y="70446"/>
                  </a:lnTo>
                  <a:lnTo>
                    <a:pt x="9129" y="47752"/>
                  </a:lnTo>
                  <a:lnTo>
                    <a:pt x="6653" y="48056"/>
                  </a:lnTo>
                  <a:lnTo>
                    <a:pt x="5014" y="48539"/>
                  </a:lnTo>
                  <a:lnTo>
                    <a:pt x="67" y="45756"/>
                  </a:lnTo>
                  <a:lnTo>
                    <a:pt x="0" y="50052"/>
                  </a:lnTo>
                  <a:lnTo>
                    <a:pt x="4545" y="60531"/>
                  </a:lnTo>
                  <a:lnTo>
                    <a:pt x="13435" y="76301"/>
                  </a:lnTo>
                  <a:lnTo>
                    <a:pt x="24280" y="94500"/>
                  </a:lnTo>
                  <a:lnTo>
                    <a:pt x="25423" y="98209"/>
                  </a:lnTo>
                  <a:lnTo>
                    <a:pt x="29208" y="102489"/>
                  </a:lnTo>
                  <a:lnTo>
                    <a:pt x="35710" y="105397"/>
                  </a:lnTo>
                  <a:lnTo>
                    <a:pt x="40244" y="106032"/>
                  </a:lnTo>
                  <a:lnTo>
                    <a:pt x="44689" y="106032"/>
                  </a:lnTo>
                  <a:lnTo>
                    <a:pt x="49820" y="106324"/>
                  </a:lnTo>
                  <a:lnTo>
                    <a:pt x="55624" y="105041"/>
                  </a:lnTo>
                  <a:lnTo>
                    <a:pt x="58075" y="102781"/>
                  </a:lnTo>
                  <a:lnTo>
                    <a:pt x="58520" y="100723"/>
                  </a:lnTo>
                  <a:lnTo>
                    <a:pt x="58647" y="98577"/>
                  </a:lnTo>
                  <a:lnTo>
                    <a:pt x="58175" y="95994"/>
                  </a:lnTo>
                  <a:lnTo>
                    <a:pt x="61367" y="88504"/>
                  </a:lnTo>
                  <a:lnTo>
                    <a:pt x="67651" y="77240"/>
                  </a:lnTo>
                  <a:lnTo>
                    <a:pt x="76452" y="63334"/>
                  </a:lnTo>
                  <a:lnTo>
                    <a:pt x="92750" y="39631"/>
                  </a:lnTo>
                  <a:lnTo>
                    <a:pt x="111790" y="13298"/>
                  </a:lnTo>
                  <a:lnTo>
                    <a:pt x="116368" y="6533"/>
                  </a:lnTo>
                  <a:lnTo>
                    <a:pt x="118260" y="3225"/>
                  </a:lnTo>
                  <a:lnTo>
                    <a:pt x="118768" y="1308"/>
                  </a:lnTo>
                  <a:lnTo>
                    <a:pt x="117346" y="609"/>
                  </a:lnTo>
                  <a:lnTo>
                    <a:pt x="112977" y="609"/>
                  </a:lnTo>
                  <a:lnTo>
                    <a:pt x="112037" y="0"/>
                  </a:lnTo>
                  <a:close/>
                </a:path>
              </a:pathLst>
            </a:custGeom>
            <a:solidFill>
              <a:srgbClr val="D4ED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53" name="Google Shape;153;p5"/>
          <p:cNvGrpSpPr/>
          <p:nvPr/>
        </p:nvGrpSpPr>
        <p:grpSpPr>
          <a:xfrm>
            <a:off x="696620" y="5875934"/>
            <a:ext cx="131445" cy="131445"/>
            <a:chOff x="696620" y="5875934"/>
            <a:chExt cx="131445" cy="131445"/>
          </a:xfrm>
        </p:grpSpPr>
        <p:sp>
          <p:nvSpPr>
            <p:cNvPr id="154" name="Google Shape;154;p5"/>
            <p:cNvSpPr/>
            <p:nvPr/>
          </p:nvSpPr>
          <p:spPr>
            <a:xfrm>
              <a:off x="696620" y="5875934"/>
              <a:ext cx="131445" cy="131445"/>
            </a:xfrm>
            <a:custGeom>
              <a:rect b="b" l="l" r="r" t="t"/>
              <a:pathLst>
                <a:path extrusionOk="0" h="131445"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 name="Google Shape;155;p5"/>
            <p:cNvSpPr/>
            <p:nvPr/>
          </p:nvSpPr>
          <p:spPr>
            <a:xfrm>
              <a:off x="702493" y="5888111"/>
              <a:ext cx="119380" cy="106680"/>
            </a:xfrm>
            <a:custGeom>
              <a:rect b="b" l="l" r="r" t="t"/>
              <a:pathLst>
                <a:path extrusionOk="0" h="106679" w="119380">
                  <a:moveTo>
                    <a:pt x="112037" y="0"/>
                  </a:moveTo>
                  <a:lnTo>
                    <a:pt x="79881" y="33139"/>
                  </a:lnTo>
                  <a:lnTo>
                    <a:pt x="56340" y="63612"/>
                  </a:lnTo>
                  <a:lnTo>
                    <a:pt x="45972" y="78549"/>
                  </a:lnTo>
                  <a:lnTo>
                    <a:pt x="40473" y="70446"/>
                  </a:lnTo>
                  <a:lnTo>
                    <a:pt x="9129" y="47752"/>
                  </a:lnTo>
                  <a:lnTo>
                    <a:pt x="6653" y="48056"/>
                  </a:lnTo>
                  <a:lnTo>
                    <a:pt x="5014" y="48539"/>
                  </a:lnTo>
                  <a:lnTo>
                    <a:pt x="67" y="45756"/>
                  </a:lnTo>
                  <a:lnTo>
                    <a:pt x="0" y="50052"/>
                  </a:lnTo>
                  <a:lnTo>
                    <a:pt x="4545" y="60531"/>
                  </a:lnTo>
                  <a:lnTo>
                    <a:pt x="13435" y="76301"/>
                  </a:lnTo>
                  <a:lnTo>
                    <a:pt x="24280" y="94500"/>
                  </a:lnTo>
                  <a:lnTo>
                    <a:pt x="25423" y="98209"/>
                  </a:lnTo>
                  <a:lnTo>
                    <a:pt x="29208" y="102489"/>
                  </a:lnTo>
                  <a:lnTo>
                    <a:pt x="35710" y="105397"/>
                  </a:lnTo>
                  <a:lnTo>
                    <a:pt x="40244" y="106032"/>
                  </a:lnTo>
                  <a:lnTo>
                    <a:pt x="44689" y="106032"/>
                  </a:lnTo>
                  <a:lnTo>
                    <a:pt x="49820" y="106324"/>
                  </a:lnTo>
                  <a:lnTo>
                    <a:pt x="55624" y="105041"/>
                  </a:lnTo>
                  <a:lnTo>
                    <a:pt x="58075" y="102781"/>
                  </a:lnTo>
                  <a:lnTo>
                    <a:pt x="58520" y="100723"/>
                  </a:lnTo>
                  <a:lnTo>
                    <a:pt x="58647" y="98577"/>
                  </a:lnTo>
                  <a:lnTo>
                    <a:pt x="58175" y="95994"/>
                  </a:lnTo>
                  <a:lnTo>
                    <a:pt x="61367" y="88504"/>
                  </a:lnTo>
                  <a:lnTo>
                    <a:pt x="67651" y="77240"/>
                  </a:lnTo>
                  <a:lnTo>
                    <a:pt x="76452" y="63334"/>
                  </a:lnTo>
                  <a:lnTo>
                    <a:pt x="92750" y="39631"/>
                  </a:lnTo>
                  <a:lnTo>
                    <a:pt x="111790" y="13298"/>
                  </a:lnTo>
                  <a:lnTo>
                    <a:pt x="116368" y="6533"/>
                  </a:lnTo>
                  <a:lnTo>
                    <a:pt x="118260" y="3225"/>
                  </a:lnTo>
                  <a:lnTo>
                    <a:pt x="118768" y="1308"/>
                  </a:lnTo>
                  <a:lnTo>
                    <a:pt x="117346" y="609"/>
                  </a:lnTo>
                  <a:lnTo>
                    <a:pt x="112977" y="609"/>
                  </a:lnTo>
                  <a:lnTo>
                    <a:pt x="112037" y="0"/>
                  </a:lnTo>
                  <a:close/>
                </a:path>
              </a:pathLst>
            </a:custGeom>
            <a:solidFill>
              <a:srgbClr val="D4ED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56" name="Google Shape;156;p5"/>
          <p:cNvGrpSpPr/>
          <p:nvPr/>
        </p:nvGrpSpPr>
        <p:grpSpPr>
          <a:xfrm>
            <a:off x="696620" y="6247219"/>
            <a:ext cx="131445" cy="131445"/>
            <a:chOff x="696620" y="6247219"/>
            <a:chExt cx="131445" cy="131445"/>
          </a:xfrm>
        </p:grpSpPr>
        <p:sp>
          <p:nvSpPr>
            <p:cNvPr id="157" name="Google Shape;157;p5"/>
            <p:cNvSpPr/>
            <p:nvPr/>
          </p:nvSpPr>
          <p:spPr>
            <a:xfrm>
              <a:off x="696620" y="6247219"/>
              <a:ext cx="131445" cy="131445"/>
            </a:xfrm>
            <a:custGeom>
              <a:rect b="b" l="l" r="r" t="t"/>
              <a:pathLst>
                <a:path extrusionOk="0" h="131445"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8" name="Google Shape;158;p5"/>
            <p:cNvSpPr/>
            <p:nvPr/>
          </p:nvSpPr>
          <p:spPr>
            <a:xfrm>
              <a:off x="702493" y="6259390"/>
              <a:ext cx="119380" cy="106680"/>
            </a:xfrm>
            <a:custGeom>
              <a:rect b="b" l="l" r="r" t="t"/>
              <a:pathLst>
                <a:path extrusionOk="0" h="106679" w="119380">
                  <a:moveTo>
                    <a:pt x="112037" y="0"/>
                  </a:moveTo>
                  <a:lnTo>
                    <a:pt x="79881" y="33139"/>
                  </a:lnTo>
                  <a:lnTo>
                    <a:pt x="56340" y="63612"/>
                  </a:lnTo>
                  <a:lnTo>
                    <a:pt x="45972" y="78549"/>
                  </a:lnTo>
                  <a:lnTo>
                    <a:pt x="40473" y="70446"/>
                  </a:lnTo>
                  <a:lnTo>
                    <a:pt x="9129" y="47751"/>
                  </a:lnTo>
                  <a:lnTo>
                    <a:pt x="6653" y="48056"/>
                  </a:lnTo>
                  <a:lnTo>
                    <a:pt x="5014" y="48539"/>
                  </a:lnTo>
                  <a:lnTo>
                    <a:pt x="67" y="45756"/>
                  </a:lnTo>
                  <a:lnTo>
                    <a:pt x="0" y="50052"/>
                  </a:lnTo>
                  <a:lnTo>
                    <a:pt x="4545" y="60531"/>
                  </a:lnTo>
                  <a:lnTo>
                    <a:pt x="13435" y="76301"/>
                  </a:lnTo>
                  <a:lnTo>
                    <a:pt x="24280" y="94500"/>
                  </a:lnTo>
                  <a:lnTo>
                    <a:pt x="25423" y="98209"/>
                  </a:lnTo>
                  <a:lnTo>
                    <a:pt x="29208" y="102488"/>
                  </a:lnTo>
                  <a:lnTo>
                    <a:pt x="35710" y="105397"/>
                  </a:lnTo>
                  <a:lnTo>
                    <a:pt x="40244" y="106032"/>
                  </a:lnTo>
                  <a:lnTo>
                    <a:pt x="44689" y="106032"/>
                  </a:lnTo>
                  <a:lnTo>
                    <a:pt x="49820" y="106324"/>
                  </a:lnTo>
                  <a:lnTo>
                    <a:pt x="55624" y="105041"/>
                  </a:lnTo>
                  <a:lnTo>
                    <a:pt x="58075" y="102781"/>
                  </a:lnTo>
                  <a:lnTo>
                    <a:pt x="58520" y="100723"/>
                  </a:lnTo>
                  <a:lnTo>
                    <a:pt x="58647" y="98577"/>
                  </a:lnTo>
                  <a:lnTo>
                    <a:pt x="58175" y="95994"/>
                  </a:lnTo>
                  <a:lnTo>
                    <a:pt x="61367" y="88504"/>
                  </a:lnTo>
                  <a:lnTo>
                    <a:pt x="67651" y="77240"/>
                  </a:lnTo>
                  <a:lnTo>
                    <a:pt x="76452" y="63334"/>
                  </a:lnTo>
                  <a:lnTo>
                    <a:pt x="92750" y="39631"/>
                  </a:lnTo>
                  <a:lnTo>
                    <a:pt x="111790" y="13298"/>
                  </a:lnTo>
                  <a:lnTo>
                    <a:pt x="116368" y="6533"/>
                  </a:lnTo>
                  <a:lnTo>
                    <a:pt x="118260" y="3225"/>
                  </a:lnTo>
                  <a:lnTo>
                    <a:pt x="118768" y="1308"/>
                  </a:lnTo>
                  <a:lnTo>
                    <a:pt x="117346" y="609"/>
                  </a:lnTo>
                  <a:lnTo>
                    <a:pt x="112977" y="609"/>
                  </a:lnTo>
                  <a:lnTo>
                    <a:pt x="112037" y="0"/>
                  </a:lnTo>
                  <a:close/>
                </a:path>
              </a:pathLst>
            </a:custGeom>
            <a:solidFill>
              <a:srgbClr val="D4ED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59" name="Google Shape;159;p5"/>
          <p:cNvGrpSpPr/>
          <p:nvPr/>
        </p:nvGrpSpPr>
        <p:grpSpPr>
          <a:xfrm>
            <a:off x="696620" y="2644216"/>
            <a:ext cx="131445" cy="131445"/>
            <a:chOff x="696620" y="2644216"/>
            <a:chExt cx="131445" cy="131445"/>
          </a:xfrm>
        </p:grpSpPr>
        <p:sp>
          <p:nvSpPr>
            <p:cNvPr id="160" name="Google Shape;160;p5"/>
            <p:cNvSpPr/>
            <p:nvPr/>
          </p:nvSpPr>
          <p:spPr>
            <a:xfrm>
              <a:off x="696620" y="2644216"/>
              <a:ext cx="131445" cy="131445"/>
            </a:xfrm>
            <a:custGeom>
              <a:rect b="b" l="l" r="r" t="t"/>
              <a:pathLst>
                <a:path extrusionOk="0" h="131444"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 name="Google Shape;161;p5"/>
            <p:cNvSpPr/>
            <p:nvPr/>
          </p:nvSpPr>
          <p:spPr>
            <a:xfrm>
              <a:off x="702493" y="2656385"/>
              <a:ext cx="119380" cy="106680"/>
            </a:xfrm>
            <a:custGeom>
              <a:rect b="b" l="l" r="r" t="t"/>
              <a:pathLst>
                <a:path extrusionOk="0" h="106680" w="119380">
                  <a:moveTo>
                    <a:pt x="112037" y="0"/>
                  </a:moveTo>
                  <a:lnTo>
                    <a:pt x="79881" y="33139"/>
                  </a:lnTo>
                  <a:lnTo>
                    <a:pt x="56340" y="63612"/>
                  </a:lnTo>
                  <a:lnTo>
                    <a:pt x="45972" y="78549"/>
                  </a:lnTo>
                  <a:lnTo>
                    <a:pt x="40473" y="70446"/>
                  </a:lnTo>
                  <a:lnTo>
                    <a:pt x="9129" y="47752"/>
                  </a:lnTo>
                  <a:lnTo>
                    <a:pt x="6653" y="48056"/>
                  </a:lnTo>
                  <a:lnTo>
                    <a:pt x="5014" y="48539"/>
                  </a:lnTo>
                  <a:lnTo>
                    <a:pt x="67" y="45756"/>
                  </a:lnTo>
                  <a:lnTo>
                    <a:pt x="0" y="50052"/>
                  </a:lnTo>
                  <a:lnTo>
                    <a:pt x="4545" y="60531"/>
                  </a:lnTo>
                  <a:lnTo>
                    <a:pt x="13435" y="76301"/>
                  </a:lnTo>
                  <a:lnTo>
                    <a:pt x="24280" y="94500"/>
                  </a:lnTo>
                  <a:lnTo>
                    <a:pt x="25423" y="98209"/>
                  </a:lnTo>
                  <a:lnTo>
                    <a:pt x="29208" y="102489"/>
                  </a:lnTo>
                  <a:lnTo>
                    <a:pt x="35710" y="105397"/>
                  </a:lnTo>
                  <a:lnTo>
                    <a:pt x="40244" y="106032"/>
                  </a:lnTo>
                  <a:lnTo>
                    <a:pt x="44689" y="106032"/>
                  </a:lnTo>
                  <a:lnTo>
                    <a:pt x="49820" y="106324"/>
                  </a:lnTo>
                  <a:lnTo>
                    <a:pt x="55624" y="105041"/>
                  </a:lnTo>
                  <a:lnTo>
                    <a:pt x="58075" y="102781"/>
                  </a:lnTo>
                  <a:lnTo>
                    <a:pt x="58520" y="100736"/>
                  </a:lnTo>
                  <a:lnTo>
                    <a:pt x="58647" y="98577"/>
                  </a:lnTo>
                  <a:lnTo>
                    <a:pt x="58175" y="95994"/>
                  </a:lnTo>
                  <a:lnTo>
                    <a:pt x="61367" y="88504"/>
                  </a:lnTo>
                  <a:lnTo>
                    <a:pt x="67651" y="77240"/>
                  </a:lnTo>
                  <a:lnTo>
                    <a:pt x="76452" y="63334"/>
                  </a:lnTo>
                  <a:lnTo>
                    <a:pt x="92750" y="39631"/>
                  </a:lnTo>
                  <a:lnTo>
                    <a:pt x="111790" y="13298"/>
                  </a:lnTo>
                  <a:lnTo>
                    <a:pt x="116368" y="6533"/>
                  </a:lnTo>
                  <a:lnTo>
                    <a:pt x="118260" y="3225"/>
                  </a:lnTo>
                  <a:lnTo>
                    <a:pt x="118768" y="1308"/>
                  </a:lnTo>
                  <a:lnTo>
                    <a:pt x="117346" y="609"/>
                  </a:lnTo>
                  <a:lnTo>
                    <a:pt x="112977" y="609"/>
                  </a:lnTo>
                  <a:lnTo>
                    <a:pt x="112037" y="0"/>
                  </a:lnTo>
                  <a:close/>
                </a:path>
              </a:pathLst>
            </a:custGeom>
            <a:solidFill>
              <a:srgbClr val="D4ED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62" name="Google Shape;162;p5"/>
          <p:cNvGrpSpPr/>
          <p:nvPr/>
        </p:nvGrpSpPr>
        <p:grpSpPr>
          <a:xfrm>
            <a:off x="696620" y="3015500"/>
            <a:ext cx="131445" cy="131445"/>
            <a:chOff x="696620" y="3015500"/>
            <a:chExt cx="131445" cy="131445"/>
          </a:xfrm>
        </p:grpSpPr>
        <p:sp>
          <p:nvSpPr>
            <p:cNvPr id="163" name="Google Shape;163;p5"/>
            <p:cNvSpPr/>
            <p:nvPr/>
          </p:nvSpPr>
          <p:spPr>
            <a:xfrm>
              <a:off x="696620" y="3015500"/>
              <a:ext cx="131445" cy="131445"/>
            </a:xfrm>
            <a:custGeom>
              <a:rect b="b" l="l" r="r" t="t"/>
              <a:pathLst>
                <a:path extrusionOk="0" h="131444"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 name="Google Shape;164;p5"/>
            <p:cNvSpPr/>
            <p:nvPr/>
          </p:nvSpPr>
          <p:spPr>
            <a:xfrm>
              <a:off x="702493" y="3027665"/>
              <a:ext cx="119380" cy="106680"/>
            </a:xfrm>
            <a:custGeom>
              <a:rect b="b" l="l" r="r" t="t"/>
              <a:pathLst>
                <a:path extrusionOk="0" h="106680" w="119380">
                  <a:moveTo>
                    <a:pt x="112037" y="0"/>
                  </a:moveTo>
                  <a:lnTo>
                    <a:pt x="79881" y="33139"/>
                  </a:lnTo>
                  <a:lnTo>
                    <a:pt x="56340" y="63612"/>
                  </a:lnTo>
                  <a:lnTo>
                    <a:pt x="45972" y="78549"/>
                  </a:lnTo>
                  <a:lnTo>
                    <a:pt x="40473" y="70446"/>
                  </a:lnTo>
                  <a:lnTo>
                    <a:pt x="9129" y="47752"/>
                  </a:lnTo>
                  <a:lnTo>
                    <a:pt x="6653" y="48056"/>
                  </a:lnTo>
                  <a:lnTo>
                    <a:pt x="5014" y="48539"/>
                  </a:lnTo>
                  <a:lnTo>
                    <a:pt x="67" y="45756"/>
                  </a:lnTo>
                  <a:lnTo>
                    <a:pt x="0" y="50052"/>
                  </a:lnTo>
                  <a:lnTo>
                    <a:pt x="4545" y="60531"/>
                  </a:lnTo>
                  <a:lnTo>
                    <a:pt x="13435" y="76301"/>
                  </a:lnTo>
                  <a:lnTo>
                    <a:pt x="24280" y="94500"/>
                  </a:lnTo>
                  <a:lnTo>
                    <a:pt x="25423" y="98209"/>
                  </a:lnTo>
                  <a:lnTo>
                    <a:pt x="29208" y="102489"/>
                  </a:lnTo>
                  <a:lnTo>
                    <a:pt x="35710" y="105397"/>
                  </a:lnTo>
                  <a:lnTo>
                    <a:pt x="40244" y="106032"/>
                  </a:lnTo>
                  <a:lnTo>
                    <a:pt x="44689" y="106032"/>
                  </a:lnTo>
                  <a:lnTo>
                    <a:pt x="49820" y="106324"/>
                  </a:lnTo>
                  <a:lnTo>
                    <a:pt x="55624" y="105041"/>
                  </a:lnTo>
                  <a:lnTo>
                    <a:pt x="58075" y="102781"/>
                  </a:lnTo>
                  <a:lnTo>
                    <a:pt x="58520" y="100736"/>
                  </a:lnTo>
                  <a:lnTo>
                    <a:pt x="58647" y="98577"/>
                  </a:lnTo>
                  <a:lnTo>
                    <a:pt x="58175" y="95994"/>
                  </a:lnTo>
                  <a:lnTo>
                    <a:pt x="61367" y="88504"/>
                  </a:lnTo>
                  <a:lnTo>
                    <a:pt x="67651" y="77240"/>
                  </a:lnTo>
                  <a:lnTo>
                    <a:pt x="76452" y="63334"/>
                  </a:lnTo>
                  <a:lnTo>
                    <a:pt x="92750" y="39631"/>
                  </a:lnTo>
                  <a:lnTo>
                    <a:pt x="111790" y="13298"/>
                  </a:lnTo>
                  <a:lnTo>
                    <a:pt x="116368" y="6533"/>
                  </a:lnTo>
                  <a:lnTo>
                    <a:pt x="118260" y="3225"/>
                  </a:lnTo>
                  <a:lnTo>
                    <a:pt x="118768" y="1308"/>
                  </a:lnTo>
                  <a:lnTo>
                    <a:pt x="117346" y="609"/>
                  </a:lnTo>
                  <a:lnTo>
                    <a:pt x="112977" y="609"/>
                  </a:lnTo>
                  <a:lnTo>
                    <a:pt x="112037" y="0"/>
                  </a:lnTo>
                  <a:close/>
                </a:path>
              </a:pathLst>
            </a:custGeom>
            <a:solidFill>
              <a:srgbClr val="D4EDD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65" name="Google Shape;165;p5"/>
          <p:cNvSpPr txBox="1"/>
          <p:nvPr/>
        </p:nvSpPr>
        <p:spPr>
          <a:xfrm>
            <a:off x="509300" y="412325"/>
            <a:ext cx="4320300" cy="63978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At school your child will be meeting lots of new people and make new friendships. Some things to help them get ready include:</a:t>
            </a:r>
            <a:endParaRPr b="0" i="0" sz="11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1065"/>
              </a:spcBef>
              <a:spcAft>
                <a:spcPts val="0"/>
              </a:spcAft>
              <a:buClr>
                <a:srgbClr val="000000"/>
              </a:buClr>
              <a:buSzPts val="1100"/>
              <a:buFont typeface="Arial"/>
              <a:buNone/>
            </a:pPr>
            <a:r>
              <a:t/>
            </a:r>
            <a:endParaRPr b="0" i="0" sz="1100" u="none" cap="none" strike="noStrike">
              <a:solidFill>
                <a:srgbClr val="000000"/>
              </a:solidFill>
              <a:latin typeface="Trebuchet MS"/>
              <a:ea typeface="Trebuchet MS"/>
              <a:cs typeface="Trebuchet MS"/>
              <a:sym typeface="Trebuchet MS"/>
            </a:endParaRPr>
          </a:p>
          <a:p>
            <a:pPr indent="0" lvl="0" marL="186690" marR="1846579" rtl="0" algn="l">
              <a:lnSpc>
                <a:spcPct val="100000"/>
              </a:lnSpc>
              <a:spcBef>
                <a:spcPts val="0"/>
              </a:spcBef>
              <a:spcAft>
                <a:spcPts val="0"/>
              </a:spcAft>
              <a:buClr>
                <a:srgbClr val="000000"/>
              </a:buClr>
              <a:buSzPts val="1400"/>
              <a:buFont typeface="Arial"/>
              <a:buNone/>
            </a:pPr>
            <a:r>
              <a:rPr b="0" i="0" lang="en-US" sz="1400" u="none" cap="none" strike="noStrike">
                <a:solidFill>
                  <a:srgbClr val="163768"/>
                </a:solidFill>
                <a:latin typeface="Trebuchet MS"/>
                <a:ea typeface="Trebuchet MS"/>
                <a:cs typeface="Trebuchet MS"/>
                <a:sym typeface="Trebuchet MS"/>
              </a:rPr>
              <a:t>Building relationships and communicating</a:t>
            </a:r>
            <a:endParaRPr b="0" i="0" sz="1400" u="none" cap="none" strike="noStrike">
              <a:solidFill>
                <a:srgbClr val="000000"/>
              </a:solidFill>
              <a:latin typeface="Trebuchet MS"/>
              <a:ea typeface="Trebuchet MS"/>
              <a:cs typeface="Trebuchet MS"/>
              <a:sym typeface="Trebuchet MS"/>
            </a:endParaRPr>
          </a:p>
          <a:p>
            <a:pPr indent="0" lvl="0" marL="186690" marR="0" rtl="0" algn="l">
              <a:lnSpc>
                <a:spcPct val="100000"/>
              </a:lnSpc>
              <a:spcBef>
                <a:spcPts val="1325"/>
              </a:spcBef>
              <a:spcAft>
                <a:spcPts val="0"/>
              </a:spcAft>
              <a:buClr>
                <a:srgbClr val="000000"/>
              </a:buClr>
              <a:buSzPts val="1100"/>
              <a:buFont typeface="Arial"/>
              <a:buNone/>
            </a:pPr>
            <a:r>
              <a:rPr b="0" i="1" lang="en-US" sz="1100" u="none" cap="none" strike="noStrike">
                <a:solidFill>
                  <a:srgbClr val="000000"/>
                </a:solidFill>
                <a:latin typeface="Trebuchet MS"/>
                <a:ea typeface="Trebuchet MS"/>
                <a:cs typeface="Trebuchet MS"/>
                <a:sym typeface="Trebuchet MS"/>
              </a:rPr>
              <a:t>Being with others</a:t>
            </a:r>
            <a:endParaRPr b="0" i="0" sz="1100" u="none" cap="none" strike="noStrike">
              <a:solidFill>
                <a:srgbClr val="000000"/>
              </a:solidFill>
              <a:latin typeface="Trebuchet MS"/>
              <a:ea typeface="Trebuchet MS"/>
              <a:cs typeface="Trebuchet MS"/>
              <a:sym typeface="Trebuchet MS"/>
            </a:endParaRPr>
          </a:p>
          <a:p>
            <a:pPr indent="0" lvl="0" marL="403225" marR="558800" rtl="0" algn="l">
              <a:lnSpc>
                <a:spcPct val="121500"/>
              </a:lnSpc>
              <a:spcBef>
                <a:spcPts val="0"/>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Practising sharing and taking turns with toys Talking to them about how they are feeling and why</a:t>
            </a:r>
            <a:endParaRPr b="0" i="0" sz="1100" u="none" cap="none" strike="noStrike">
              <a:solidFill>
                <a:srgbClr val="000000"/>
              </a:solidFill>
              <a:latin typeface="Trebuchet MS"/>
              <a:ea typeface="Trebuchet MS"/>
              <a:cs typeface="Trebuchet MS"/>
              <a:sym typeface="Trebuchet MS"/>
            </a:endParaRPr>
          </a:p>
          <a:p>
            <a:pPr indent="0" lvl="0" marL="403225" marR="470534" rtl="0" algn="l">
              <a:lnSpc>
                <a:spcPct val="100000"/>
              </a:lnSpc>
              <a:spcBef>
                <a:spcPts val="285"/>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Looking at story books together and speaking about what characters are feeling is a good way to do this</a:t>
            </a:r>
            <a:endParaRPr b="0" i="0" sz="1100" u="none" cap="none" strike="noStrike">
              <a:solidFill>
                <a:srgbClr val="000000"/>
              </a:solidFill>
              <a:latin typeface="Trebuchet MS"/>
              <a:ea typeface="Trebuchet MS"/>
              <a:cs typeface="Trebuchet MS"/>
              <a:sym typeface="Trebuchet MS"/>
            </a:endParaRPr>
          </a:p>
          <a:p>
            <a:pPr indent="0" lvl="0" marL="403225" marR="529590" rtl="0" algn="l">
              <a:lnSpc>
                <a:spcPct val="100000"/>
              </a:lnSpc>
              <a:spcBef>
                <a:spcPts val="285"/>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Beginning to recognise what others are feeling, e.g. understanding if a friend is sad</a:t>
            </a:r>
            <a:endParaRPr b="0" i="0" sz="1100" u="none" cap="none" strike="noStrike">
              <a:solidFill>
                <a:srgbClr val="000000"/>
              </a:solidFill>
              <a:latin typeface="Trebuchet MS"/>
              <a:ea typeface="Trebuchet MS"/>
              <a:cs typeface="Trebuchet MS"/>
              <a:sym typeface="Trebuchet MS"/>
            </a:endParaRPr>
          </a:p>
          <a:p>
            <a:pPr indent="0" lvl="0" marL="403225" marR="493394" rtl="0" algn="l">
              <a:lnSpc>
                <a:spcPct val="100000"/>
              </a:lnSpc>
              <a:spcBef>
                <a:spcPts val="284"/>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Encouraging them to set boundaries for themselves and others (e.g. knowing how to say ‘no’)</a:t>
            </a:r>
            <a:endParaRPr b="0" i="0" sz="1100" u="none" cap="none" strike="noStrike">
              <a:solidFill>
                <a:srgbClr val="000000"/>
              </a:solidFill>
              <a:latin typeface="Trebuchet MS"/>
              <a:ea typeface="Trebuchet MS"/>
              <a:cs typeface="Trebuchet MS"/>
              <a:sym typeface="Trebuchet MS"/>
            </a:endParaRPr>
          </a:p>
          <a:p>
            <a:pPr indent="0" lvl="0" marL="186690" marR="0" rtl="0" algn="l">
              <a:lnSpc>
                <a:spcPct val="100000"/>
              </a:lnSpc>
              <a:spcBef>
                <a:spcPts val="1165"/>
              </a:spcBef>
              <a:spcAft>
                <a:spcPts val="0"/>
              </a:spcAft>
              <a:buClr>
                <a:srgbClr val="000000"/>
              </a:buClr>
              <a:buSzPts val="1100"/>
              <a:buFont typeface="Arial"/>
              <a:buNone/>
            </a:pPr>
            <a:r>
              <a:rPr b="0" i="1" lang="en-US" sz="1100" u="none" cap="none" strike="noStrike">
                <a:solidFill>
                  <a:srgbClr val="000000"/>
                </a:solidFill>
                <a:latin typeface="Trebuchet MS"/>
                <a:ea typeface="Trebuchet MS"/>
                <a:cs typeface="Trebuchet MS"/>
                <a:sym typeface="Trebuchet MS"/>
              </a:rPr>
              <a:t>Communication and language</a:t>
            </a:r>
            <a:endParaRPr b="0" i="0" sz="1100" u="none" cap="none" strike="noStrike">
              <a:solidFill>
                <a:srgbClr val="000000"/>
              </a:solidFill>
              <a:latin typeface="Trebuchet MS"/>
              <a:ea typeface="Trebuchet MS"/>
              <a:cs typeface="Trebuchet MS"/>
              <a:sym typeface="Trebuchet MS"/>
            </a:endParaRPr>
          </a:p>
          <a:p>
            <a:pPr indent="0" lvl="0" marL="403225" marR="0" rtl="0" algn="l">
              <a:lnSpc>
                <a:spcPct val="100000"/>
              </a:lnSpc>
              <a:spcBef>
                <a:spcPts val="285"/>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Singing along with songs and nursery rhymes</a:t>
            </a:r>
            <a:endParaRPr b="0" i="0" sz="1100" u="none" cap="none" strike="noStrike">
              <a:solidFill>
                <a:srgbClr val="000000"/>
              </a:solidFill>
              <a:latin typeface="Trebuchet MS"/>
              <a:ea typeface="Trebuchet MS"/>
              <a:cs typeface="Trebuchet MS"/>
              <a:sym typeface="Trebuchet MS"/>
            </a:endParaRPr>
          </a:p>
          <a:p>
            <a:pPr indent="0" lvl="0" marL="403225" marR="397510" rtl="0" algn="l">
              <a:lnSpc>
                <a:spcPct val="100000"/>
              </a:lnSpc>
              <a:spcBef>
                <a:spcPts val="280"/>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Talking happily to others about activities, experiences and the world around them</a:t>
            </a:r>
            <a:endParaRPr b="0" i="0" sz="1100" u="none" cap="none" strike="noStrike">
              <a:solidFill>
                <a:srgbClr val="000000"/>
              </a:solidFill>
              <a:latin typeface="Trebuchet MS"/>
              <a:ea typeface="Trebuchet MS"/>
              <a:cs typeface="Trebuchet MS"/>
              <a:sym typeface="Trebuchet MS"/>
            </a:endParaRPr>
          </a:p>
          <a:p>
            <a:pPr indent="0" lvl="0" marL="403225" marR="999489" rtl="0" algn="l">
              <a:lnSpc>
                <a:spcPct val="100000"/>
              </a:lnSpc>
              <a:spcBef>
                <a:spcPts val="285"/>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Showing they need help by speaking clearly (in basic English or sign language)</a:t>
            </a:r>
            <a:endParaRPr b="0" i="0" sz="1100" u="none" cap="none" strike="noStrike">
              <a:solidFill>
                <a:srgbClr val="000000"/>
              </a:solidFill>
              <a:latin typeface="Trebuchet MS"/>
              <a:ea typeface="Trebuchet MS"/>
              <a:cs typeface="Trebuchet MS"/>
              <a:sym typeface="Trebuchet MS"/>
            </a:endParaRPr>
          </a:p>
          <a:p>
            <a:pPr indent="0" lvl="0" marL="403225" marR="1350645" rtl="0" algn="l">
              <a:lnSpc>
                <a:spcPct val="100000"/>
              </a:lnSpc>
              <a:spcBef>
                <a:spcPts val="285"/>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Recognising the pattern of their name (so they can find it on their coat peg or jacket)</a:t>
            </a:r>
            <a:endParaRPr b="0" i="0" sz="1100" u="none" cap="none" strike="noStrike">
              <a:solidFill>
                <a:srgbClr val="000000"/>
              </a:solidFill>
              <a:latin typeface="Trebuchet MS"/>
              <a:ea typeface="Trebuchet MS"/>
              <a:cs typeface="Trebuchet MS"/>
              <a:sym typeface="Trebuchet MS"/>
            </a:endParaRPr>
          </a:p>
          <a:p>
            <a:pPr indent="0" lvl="0" marL="186690" marR="0" rtl="0" algn="l">
              <a:lnSpc>
                <a:spcPct val="100000"/>
              </a:lnSpc>
              <a:spcBef>
                <a:spcPts val="1175"/>
              </a:spcBef>
              <a:spcAft>
                <a:spcPts val="0"/>
              </a:spcAft>
              <a:buClr>
                <a:srgbClr val="000000"/>
              </a:buClr>
              <a:buSzPts val="1100"/>
              <a:buFont typeface="Arial"/>
              <a:buNone/>
            </a:pPr>
            <a:r>
              <a:rPr b="0" i="1" lang="en-US" sz="1100" u="none" cap="none" strike="noStrike">
                <a:solidFill>
                  <a:srgbClr val="000000"/>
                </a:solidFill>
                <a:latin typeface="Trebuchet MS"/>
                <a:ea typeface="Trebuchet MS"/>
                <a:cs typeface="Trebuchet MS"/>
                <a:sym typeface="Trebuchet MS"/>
              </a:rPr>
              <a:t>Listening and engaging</a:t>
            </a:r>
            <a:endParaRPr b="0" i="0" sz="1100" u="none" cap="none" strike="noStrike">
              <a:solidFill>
                <a:srgbClr val="000000"/>
              </a:solidFill>
              <a:latin typeface="Trebuchet MS"/>
              <a:ea typeface="Trebuchet MS"/>
              <a:cs typeface="Trebuchet MS"/>
              <a:sym typeface="Trebuchet MS"/>
            </a:endParaRPr>
          </a:p>
          <a:p>
            <a:pPr indent="0" lvl="0" marL="403225" marR="1626235" rtl="0" algn="l">
              <a:lnSpc>
                <a:spcPct val="100000"/>
              </a:lnSpc>
              <a:spcBef>
                <a:spcPts val="280"/>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Paying attention for short periods of time</a:t>
            </a:r>
            <a:endParaRPr b="0" i="0" sz="1100" u="none" cap="none" strike="noStrike">
              <a:solidFill>
                <a:srgbClr val="000000"/>
              </a:solidFill>
              <a:latin typeface="Trebuchet MS"/>
              <a:ea typeface="Trebuchet MS"/>
              <a:cs typeface="Trebuchet MS"/>
              <a:sym typeface="Trebuchet MS"/>
            </a:endParaRPr>
          </a:p>
          <a:p>
            <a:pPr indent="0" lvl="0" marL="403225" marR="1671954" rtl="0" algn="l">
              <a:lnSpc>
                <a:spcPct val="100000"/>
              </a:lnSpc>
              <a:spcBef>
                <a:spcPts val="285"/>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Listening to and following simple instructions</a:t>
            </a:r>
            <a:endParaRPr b="0" i="0" sz="1100" u="none" cap="none" strike="noStrike">
              <a:solidFill>
                <a:srgbClr val="000000"/>
              </a:solidFill>
              <a:latin typeface="Trebuchet MS"/>
              <a:ea typeface="Trebuchet MS"/>
              <a:cs typeface="Trebuchet MS"/>
              <a:sym typeface="Trebuchet MS"/>
            </a:endParaRPr>
          </a:p>
          <a:p>
            <a:pPr indent="0" lvl="0" marL="403225" marR="1584325" rtl="0" algn="l">
              <a:lnSpc>
                <a:spcPct val="100000"/>
              </a:lnSpc>
              <a:spcBef>
                <a:spcPts val="285"/>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Carrying on with a task even when it’s difficult and bouncing back if things go wrong</a:t>
            </a:r>
            <a:endParaRPr b="0" i="0" sz="11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6"/>
          <p:cNvSpPr/>
          <p:nvPr/>
        </p:nvSpPr>
        <p:spPr>
          <a:xfrm>
            <a:off x="522004" y="432004"/>
            <a:ext cx="4284345" cy="2614295"/>
          </a:xfrm>
          <a:custGeom>
            <a:rect b="b" l="l" r="r" t="t"/>
            <a:pathLst>
              <a:path extrusionOk="0" h="2614295" w="4284345">
                <a:moveTo>
                  <a:pt x="4211993" y="0"/>
                </a:moveTo>
                <a:lnTo>
                  <a:pt x="71996" y="0"/>
                </a:lnTo>
                <a:lnTo>
                  <a:pt x="43971" y="5657"/>
                </a:lnTo>
                <a:lnTo>
                  <a:pt x="21086" y="21086"/>
                </a:lnTo>
                <a:lnTo>
                  <a:pt x="5657" y="43971"/>
                </a:lnTo>
                <a:lnTo>
                  <a:pt x="0" y="71996"/>
                </a:lnTo>
                <a:lnTo>
                  <a:pt x="0" y="2542044"/>
                </a:lnTo>
                <a:lnTo>
                  <a:pt x="5657" y="2570069"/>
                </a:lnTo>
                <a:lnTo>
                  <a:pt x="21086" y="2592954"/>
                </a:lnTo>
                <a:lnTo>
                  <a:pt x="43971" y="2608383"/>
                </a:lnTo>
                <a:lnTo>
                  <a:pt x="71996" y="2614041"/>
                </a:lnTo>
                <a:lnTo>
                  <a:pt x="4211993" y="2614041"/>
                </a:lnTo>
                <a:lnTo>
                  <a:pt x="4240019" y="2608383"/>
                </a:lnTo>
                <a:lnTo>
                  <a:pt x="4262908" y="2592954"/>
                </a:lnTo>
                <a:lnTo>
                  <a:pt x="4278342" y="2570069"/>
                </a:lnTo>
                <a:lnTo>
                  <a:pt x="4284002" y="2542044"/>
                </a:lnTo>
                <a:lnTo>
                  <a:pt x="4284002" y="71996"/>
                </a:lnTo>
                <a:lnTo>
                  <a:pt x="4278342" y="43971"/>
                </a:lnTo>
                <a:lnTo>
                  <a:pt x="4262908" y="21086"/>
                </a:lnTo>
                <a:lnTo>
                  <a:pt x="4240019" y="5657"/>
                </a:lnTo>
                <a:lnTo>
                  <a:pt x="4211993" y="0"/>
                </a:lnTo>
                <a:close/>
              </a:path>
            </a:pathLst>
          </a:custGeom>
          <a:solidFill>
            <a:srgbClr val="FDE39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71" name="Google Shape;171;p6"/>
          <p:cNvGrpSpPr/>
          <p:nvPr/>
        </p:nvGrpSpPr>
        <p:grpSpPr>
          <a:xfrm>
            <a:off x="705624" y="1201597"/>
            <a:ext cx="131445" cy="131445"/>
            <a:chOff x="705624" y="1201597"/>
            <a:chExt cx="131445" cy="131445"/>
          </a:xfrm>
        </p:grpSpPr>
        <p:sp>
          <p:nvSpPr>
            <p:cNvPr id="172" name="Google Shape;172;p6"/>
            <p:cNvSpPr/>
            <p:nvPr/>
          </p:nvSpPr>
          <p:spPr>
            <a:xfrm>
              <a:off x="705624" y="1201597"/>
              <a:ext cx="131445" cy="131445"/>
            </a:xfrm>
            <a:custGeom>
              <a:rect b="b" l="l" r="r" t="t"/>
              <a:pathLst>
                <a:path extrusionOk="0" h="131444"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 name="Google Shape;173;p6"/>
            <p:cNvSpPr/>
            <p:nvPr/>
          </p:nvSpPr>
          <p:spPr>
            <a:xfrm>
              <a:off x="712712" y="1214375"/>
              <a:ext cx="118110" cy="106045"/>
            </a:xfrm>
            <a:custGeom>
              <a:rect b="b" l="l" r="r" t="t"/>
              <a:pathLst>
                <a:path extrusionOk="0" h="106044" w="118109">
                  <a:moveTo>
                    <a:pt x="116127" y="0"/>
                  </a:moveTo>
                  <a:lnTo>
                    <a:pt x="111758" y="0"/>
                  </a:lnTo>
                  <a:lnTo>
                    <a:pt x="109053" y="0"/>
                  </a:lnTo>
                  <a:lnTo>
                    <a:pt x="108405" y="228"/>
                  </a:lnTo>
                  <a:lnTo>
                    <a:pt x="78662" y="32529"/>
                  </a:lnTo>
                  <a:lnTo>
                    <a:pt x="55121" y="63002"/>
                  </a:lnTo>
                  <a:lnTo>
                    <a:pt x="44753" y="77939"/>
                  </a:lnTo>
                  <a:lnTo>
                    <a:pt x="39254" y="69837"/>
                  </a:lnTo>
                  <a:lnTo>
                    <a:pt x="30926" y="58126"/>
                  </a:lnTo>
                  <a:lnTo>
                    <a:pt x="24752" y="51411"/>
                  </a:lnTo>
                  <a:lnTo>
                    <a:pt x="19028" y="48279"/>
                  </a:lnTo>
                  <a:lnTo>
                    <a:pt x="9320" y="47244"/>
                  </a:lnTo>
                  <a:lnTo>
                    <a:pt x="6958" y="47244"/>
                  </a:lnTo>
                  <a:lnTo>
                    <a:pt x="5434" y="47447"/>
                  </a:lnTo>
                  <a:lnTo>
                    <a:pt x="3795" y="47929"/>
                  </a:lnTo>
                  <a:lnTo>
                    <a:pt x="219" y="49685"/>
                  </a:lnTo>
                  <a:lnTo>
                    <a:pt x="0" y="53476"/>
                  </a:lnTo>
                  <a:lnTo>
                    <a:pt x="3783" y="61435"/>
                  </a:lnTo>
                  <a:lnTo>
                    <a:pt x="26973" y="100723"/>
                  </a:lnTo>
                  <a:lnTo>
                    <a:pt x="27989" y="101879"/>
                  </a:lnTo>
                  <a:lnTo>
                    <a:pt x="34491" y="104787"/>
                  </a:lnTo>
                  <a:lnTo>
                    <a:pt x="39025" y="105422"/>
                  </a:lnTo>
                  <a:lnTo>
                    <a:pt x="49007" y="105422"/>
                  </a:lnTo>
                  <a:lnTo>
                    <a:pt x="54405" y="104432"/>
                  </a:lnTo>
                  <a:lnTo>
                    <a:pt x="56856" y="102171"/>
                  </a:lnTo>
                  <a:lnTo>
                    <a:pt x="57300" y="100126"/>
                  </a:lnTo>
                  <a:lnTo>
                    <a:pt x="57427" y="97967"/>
                  </a:lnTo>
                  <a:lnTo>
                    <a:pt x="58541" y="92245"/>
                  </a:lnTo>
                  <a:lnTo>
                    <a:pt x="91520" y="39036"/>
                  </a:lnTo>
                  <a:lnTo>
                    <a:pt x="111947" y="10712"/>
                  </a:lnTo>
                  <a:lnTo>
                    <a:pt x="115665" y="5183"/>
                  </a:lnTo>
                  <a:lnTo>
                    <a:pt x="117041" y="2616"/>
                  </a:lnTo>
                  <a:lnTo>
                    <a:pt x="117549" y="698"/>
                  </a:lnTo>
                  <a:lnTo>
                    <a:pt x="116127" y="0"/>
                  </a:lnTo>
                  <a:close/>
                </a:path>
              </a:pathLst>
            </a:custGeom>
            <a:solidFill>
              <a:srgbClr val="FDE6A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74" name="Google Shape;174;p6"/>
          <p:cNvGrpSpPr/>
          <p:nvPr/>
        </p:nvGrpSpPr>
        <p:grpSpPr>
          <a:xfrm>
            <a:off x="705624" y="1572869"/>
            <a:ext cx="131445" cy="131445"/>
            <a:chOff x="705624" y="1572869"/>
            <a:chExt cx="131445" cy="131445"/>
          </a:xfrm>
        </p:grpSpPr>
        <p:sp>
          <p:nvSpPr>
            <p:cNvPr id="175" name="Google Shape;175;p6"/>
            <p:cNvSpPr/>
            <p:nvPr/>
          </p:nvSpPr>
          <p:spPr>
            <a:xfrm>
              <a:off x="705624" y="1572869"/>
              <a:ext cx="131445" cy="131445"/>
            </a:xfrm>
            <a:custGeom>
              <a:rect b="b" l="l" r="r" t="t"/>
              <a:pathLst>
                <a:path extrusionOk="0" h="131444"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 name="Google Shape;176;p6"/>
            <p:cNvSpPr/>
            <p:nvPr/>
          </p:nvSpPr>
          <p:spPr>
            <a:xfrm>
              <a:off x="712712" y="1585654"/>
              <a:ext cx="118110" cy="106045"/>
            </a:xfrm>
            <a:custGeom>
              <a:rect b="b" l="l" r="r" t="t"/>
              <a:pathLst>
                <a:path extrusionOk="0" h="106044" w="118109">
                  <a:moveTo>
                    <a:pt x="116127" y="0"/>
                  </a:moveTo>
                  <a:lnTo>
                    <a:pt x="111758" y="0"/>
                  </a:lnTo>
                  <a:lnTo>
                    <a:pt x="109053" y="0"/>
                  </a:lnTo>
                  <a:lnTo>
                    <a:pt x="108405" y="228"/>
                  </a:lnTo>
                  <a:lnTo>
                    <a:pt x="78662" y="32529"/>
                  </a:lnTo>
                  <a:lnTo>
                    <a:pt x="55121" y="63002"/>
                  </a:lnTo>
                  <a:lnTo>
                    <a:pt x="44753" y="77939"/>
                  </a:lnTo>
                  <a:lnTo>
                    <a:pt x="39254" y="69837"/>
                  </a:lnTo>
                  <a:lnTo>
                    <a:pt x="30926" y="58126"/>
                  </a:lnTo>
                  <a:lnTo>
                    <a:pt x="24752" y="51411"/>
                  </a:lnTo>
                  <a:lnTo>
                    <a:pt x="19028" y="48279"/>
                  </a:lnTo>
                  <a:lnTo>
                    <a:pt x="9320" y="47244"/>
                  </a:lnTo>
                  <a:lnTo>
                    <a:pt x="6958" y="47244"/>
                  </a:lnTo>
                  <a:lnTo>
                    <a:pt x="5434" y="47447"/>
                  </a:lnTo>
                  <a:lnTo>
                    <a:pt x="3795" y="47929"/>
                  </a:lnTo>
                  <a:lnTo>
                    <a:pt x="219" y="49685"/>
                  </a:lnTo>
                  <a:lnTo>
                    <a:pt x="0" y="53476"/>
                  </a:lnTo>
                  <a:lnTo>
                    <a:pt x="3783" y="61435"/>
                  </a:lnTo>
                  <a:lnTo>
                    <a:pt x="26973" y="100723"/>
                  </a:lnTo>
                  <a:lnTo>
                    <a:pt x="27989" y="101879"/>
                  </a:lnTo>
                  <a:lnTo>
                    <a:pt x="34491" y="104787"/>
                  </a:lnTo>
                  <a:lnTo>
                    <a:pt x="39025" y="105422"/>
                  </a:lnTo>
                  <a:lnTo>
                    <a:pt x="49007" y="105422"/>
                  </a:lnTo>
                  <a:lnTo>
                    <a:pt x="54405" y="104432"/>
                  </a:lnTo>
                  <a:lnTo>
                    <a:pt x="56856" y="102171"/>
                  </a:lnTo>
                  <a:lnTo>
                    <a:pt x="57300" y="100126"/>
                  </a:lnTo>
                  <a:lnTo>
                    <a:pt x="57427" y="97967"/>
                  </a:lnTo>
                  <a:lnTo>
                    <a:pt x="58541" y="92245"/>
                  </a:lnTo>
                  <a:lnTo>
                    <a:pt x="91520" y="39036"/>
                  </a:lnTo>
                  <a:lnTo>
                    <a:pt x="111947" y="10712"/>
                  </a:lnTo>
                  <a:lnTo>
                    <a:pt x="115665" y="5183"/>
                  </a:lnTo>
                  <a:lnTo>
                    <a:pt x="117041" y="2616"/>
                  </a:lnTo>
                  <a:lnTo>
                    <a:pt x="117549" y="698"/>
                  </a:lnTo>
                  <a:lnTo>
                    <a:pt x="116127" y="0"/>
                  </a:lnTo>
                  <a:close/>
                </a:path>
              </a:pathLst>
            </a:custGeom>
            <a:solidFill>
              <a:srgbClr val="FDE6A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77" name="Google Shape;177;p6"/>
          <p:cNvGrpSpPr/>
          <p:nvPr/>
        </p:nvGrpSpPr>
        <p:grpSpPr>
          <a:xfrm>
            <a:off x="705624" y="1776514"/>
            <a:ext cx="131445" cy="131445"/>
            <a:chOff x="705624" y="1776514"/>
            <a:chExt cx="131445" cy="131445"/>
          </a:xfrm>
        </p:grpSpPr>
        <p:sp>
          <p:nvSpPr>
            <p:cNvPr id="178" name="Google Shape;178;p6"/>
            <p:cNvSpPr/>
            <p:nvPr/>
          </p:nvSpPr>
          <p:spPr>
            <a:xfrm>
              <a:off x="705624" y="1776514"/>
              <a:ext cx="131445" cy="131445"/>
            </a:xfrm>
            <a:custGeom>
              <a:rect b="b" l="l" r="r" t="t"/>
              <a:pathLst>
                <a:path extrusionOk="0" h="131444"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 name="Google Shape;179;p6"/>
            <p:cNvSpPr/>
            <p:nvPr/>
          </p:nvSpPr>
          <p:spPr>
            <a:xfrm>
              <a:off x="712712" y="1789294"/>
              <a:ext cx="118110" cy="106045"/>
            </a:xfrm>
            <a:custGeom>
              <a:rect b="b" l="l" r="r" t="t"/>
              <a:pathLst>
                <a:path extrusionOk="0" h="106044" w="118109">
                  <a:moveTo>
                    <a:pt x="116127" y="0"/>
                  </a:moveTo>
                  <a:lnTo>
                    <a:pt x="111758" y="0"/>
                  </a:lnTo>
                  <a:lnTo>
                    <a:pt x="109053" y="0"/>
                  </a:lnTo>
                  <a:lnTo>
                    <a:pt x="108405" y="228"/>
                  </a:lnTo>
                  <a:lnTo>
                    <a:pt x="78662" y="32529"/>
                  </a:lnTo>
                  <a:lnTo>
                    <a:pt x="55121" y="63002"/>
                  </a:lnTo>
                  <a:lnTo>
                    <a:pt x="44753" y="77939"/>
                  </a:lnTo>
                  <a:lnTo>
                    <a:pt x="39254" y="69837"/>
                  </a:lnTo>
                  <a:lnTo>
                    <a:pt x="30926" y="58126"/>
                  </a:lnTo>
                  <a:lnTo>
                    <a:pt x="24752" y="51411"/>
                  </a:lnTo>
                  <a:lnTo>
                    <a:pt x="19028" y="48279"/>
                  </a:lnTo>
                  <a:lnTo>
                    <a:pt x="9320" y="47244"/>
                  </a:lnTo>
                  <a:lnTo>
                    <a:pt x="6958" y="47244"/>
                  </a:lnTo>
                  <a:lnTo>
                    <a:pt x="5434" y="47447"/>
                  </a:lnTo>
                  <a:lnTo>
                    <a:pt x="3795" y="47929"/>
                  </a:lnTo>
                  <a:lnTo>
                    <a:pt x="219" y="49685"/>
                  </a:lnTo>
                  <a:lnTo>
                    <a:pt x="0" y="53476"/>
                  </a:lnTo>
                  <a:lnTo>
                    <a:pt x="3783" y="61435"/>
                  </a:lnTo>
                  <a:lnTo>
                    <a:pt x="26973" y="100723"/>
                  </a:lnTo>
                  <a:lnTo>
                    <a:pt x="27989" y="101879"/>
                  </a:lnTo>
                  <a:lnTo>
                    <a:pt x="34491" y="104787"/>
                  </a:lnTo>
                  <a:lnTo>
                    <a:pt x="39025" y="105422"/>
                  </a:lnTo>
                  <a:lnTo>
                    <a:pt x="49007" y="105422"/>
                  </a:lnTo>
                  <a:lnTo>
                    <a:pt x="54405" y="104432"/>
                  </a:lnTo>
                  <a:lnTo>
                    <a:pt x="56856" y="102171"/>
                  </a:lnTo>
                  <a:lnTo>
                    <a:pt x="57300" y="100126"/>
                  </a:lnTo>
                  <a:lnTo>
                    <a:pt x="57427" y="97967"/>
                  </a:lnTo>
                  <a:lnTo>
                    <a:pt x="58541" y="92245"/>
                  </a:lnTo>
                  <a:lnTo>
                    <a:pt x="91520" y="39036"/>
                  </a:lnTo>
                  <a:lnTo>
                    <a:pt x="111947" y="10712"/>
                  </a:lnTo>
                  <a:lnTo>
                    <a:pt x="115665" y="5183"/>
                  </a:lnTo>
                  <a:lnTo>
                    <a:pt x="117041" y="2616"/>
                  </a:lnTo>
                  <a:lnTo>
                    <a:pt x="117549" y="698"/>
                  </a:lnTo>
                  <a:lnTo>
                    <a:pt x="116127" y="0"/>
                  </a:lnTo>
                  <a:close/>
                </a:path>
              </a:pathLst>
            </a:custGeom>
            <a:solidFill>
              <a:srgbClr val="FDE6A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80" name="Google Shape;180;p6"/>
          <p:cNvGrpSpPr/>
          <p:nvPr/>
        </p:nvGrpSpPr>
        <p:grpSpPr>
          <a:xfrm>
            <a:off x="705624" y="2147798"/>
            <a:ext cx="131445" cy="131445"/>
            <a:chOff x="705624" y="2147798"/>
            <a:chExt cx="131445" cy="131445"/>
          </a:xfrm>
        </p:grpSpPr>
        <p:sp>
          <p:nvSpPr>
            <p:cNvPr id="181" name="Google Shape;181;p6"/>
            <p:cNvSpPr/>
            <p:nvPr/>
          </p:nvSpPr>
          <p:spPr>
            <a:xfrm>
              <a:off x="705624" y="2147798"/>
              <a:ext cx="131445" cy="131445"/>
            </a:xfrm>
            <a:custGeom>
              <a:rect b="b" l="l" r="r" t="t"/>
              <a:pathLst>
                <a:path extrusionOk="0" h="131444"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 name="Google Shape;182;p6"/>
            <p:cNvSpPr/>
            <p:nvPr/>
          </p:nvSpPr>
          <p:spPr>
            <a:xfrm>
              <a:off x="712712" y="2160574"/>
              <a:ext cx="118110" cy="106045"/>
            </a:xfrm>
            <a:custGeom>
              <a:rect b="b" l="l" r="r" t="t"/>
              <a:pathLst>
                <a:path extrusionOk="0" h="106044" w="118109">
                  <a:moveTo>
                    <a:pt x="116127" y="0"/>
                  </a:moveTo>
                  <a:lnTo>
                    <a:pt x="111758" y="0"/>
                  </a:lnTo>
                  <a:lnTo>
                    <a:pt x="109053" y="0"/>
                  </a:lnTo>
                  <a:lnTo>
                    <a:pt x="108405" y="228"/>
                  </a:lnTo>
                  <a:lnTo>
                    <a:pt x="78662" y="32529"/>
                  </a:lnTo>
                  <a:lnTo>
                    <a:pt x="55121" y="63002"/>
                  </a:lnTo>
                  <a:lnTo>
                    <a:pt x="44753" y="77939"/>
                  </a:lnTo>
                  <a:lnTo>
                    <a:pt x="39254" y="69837"/>
                  </a:lnTo>
                  <a:lnTo>
                    <a:pt x="30926" y="58126"/>
                  </a:lnTo>
                  <a:lnTo>
                    <a:pt x="24752" y="51411"/>
                  </a:lnTo>
                  <a:lnTo>
                    <a:pt x="19028" y="48279"/>
                  </a:lnTo>
                  <a:lnTo>
                    <a:pt x="9320" y="47244"/>
                  </a:lnTo>
                  <a:lnTo>
                    <a:pt x="6958" y="47244"/>
                  </a:lnTo>
                  <a:lnTo>
                    <a:pt x="5434" y="47447"/>
                  </a:lnTo>
                  <a:lnTo>
                    <a:pt x="3795" y="47929"/>
                  </a:lnTo>
                  <a:lnTo>
                    <a:pt x="219" y="49685"/>
                  </a:lnTo>
                  <a:lnTo>
                    <a:pt x="0" y="53476"/>
                  </a:lnTo>
                  <a:lnTo>
                    <a:pt x="3783" y="61435"/>
                  </a:lnTo>
                  <a:lnTo>
                    <a:pt x="26973" y="100723"/>
                  </a:lnTo>
                  <a:lnTo>
                    <a:pt x="27989" y="101879"/>
                  </a:lnTo>
                  <a:lnTo>
                    <a:pt x="34491" y="104787"/>
                  </a:lnTo>
                  <a:lnTo>
                    <a:pt x="39025" y="105422"/>
                  </a:lnTo>
                  <a:lnTo>
                    <a:pt x="49007" y="105422"/>
                  </a:lnTo>
                  <a:lnTo>
                    <a:pt x="54405" y="104432"/>
                  </a:lnTo>
                  <a:lnTo>
                    <a:pt x="56856" y="102158"/>
                  </a:lnTo>
                  <a:lnTo>
                    <a:pt x="57300" y="100114"/>
                  </a:lnTo>
                  <a:lnTo>
                    <a:pt x="57427" y="97967"/>
                  </a:lnTo>
                  <a:lnTo>
                    <a:pt x="58541" y="92245"/>
                  </a:lnTo>
                  <a:lnTo>
                    <a:pt x="91520" y="39036"/>
                  </a:lnTo>
                  <a:lnTo>
                    <a:pt x="111947" y="10712"/>
                  </a:lnTo>
                  <a:lnTo>
                    <a:pt x="115665" y="5183"/>
                  </a:lnTo>
                  <a:lnTo>
                    <a:pt x="117041" y="2616"/>
                  </a:lnTo>
                  <a:lnTo>
                    <a:pt x="117549" y="698"/>
                  </a:lnTo>
                  <a:lnTo>
                    <a:pt x="116127" y="0"/>
                  </a:lnTo>
                  <a:close/>
                </a:path>
              </a:pathLst>
            </a:custGeom>
            <a:solidFill>
              <a:srgbClr val="FDE6A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83" name="Google Shape;183;p6"/>
          <p:cNvSpPr txBox="1"/>
          <p:nvPr/>
        </p:nvSpPr>
        <p:spPr>
          <a:xfrm>
            <a:off x="692925" y="549675"/>
            <a:ext cx="3352500" cy="21129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163768"/>
                </a:solidFill>
                <a:latin typeface="Trebuchet MS"/>
                <a:ea typeface="Trebuchet MS"/>
                <a:cs typeface="Trebuchet MS"/>
                <a:sym typeface="Trebuchet MS"/>
              </a:rPr>
              <a:t>Physical development</a:t>
            </a:r>
            <a:endParaRPr b="0" i="0" sz="1400" u="none" cap="none" strike="noStrike">
              <a:solidFill>
                <a:srgbClr val="000000"/>
              </a:solidFill>
              <a:latin typeface="Trebuchet MS"/>
              <a:ea typeface="Trebuchet MS"/>
              <a:cs typeface="Trebuchet MS"/>
              <a:sym typeface="Trebuchet MS"/>
            </a:endParaRPr>
          </a:p>
          <a:p>
            <a:pPr indent="-216534" lvl="0" marL="228600" marR="0" rtl="0" algn="l">
              <a:lnSpc>
                <a:spcPct val="100000"/>
              </a:lnSpc>
              <a:spcBef>
                <a:spcPts val="1255"/>
              </a:spcBef>
              <a:spcAft>
                <a:spcPts val="0"/>
              </a:spcAft>
              <a:buClr>
                <a:srgbClr val="000000"/>
              </a:buClr>
              <a:buSzPts val="1100"/>
              <a:buFont typeface="Arial"/>
              <a:buNone/>
            </a:pPr>
            <a:r>
              <a:rPr b="0" i="1" lang="en-US" sz="1100" u="none" cap="none" strike="noStrike">
                <a:solidFill>
                  <a:srgbClr val="000000"/>
                </a:solidFill>
                <a:latin typeface="Trebuchet MS"/>
                <a:ea typeface="Trebuchet MS"/>
                <a:cs typeface="Trebuchet MS"/>
                <a:sym typeface="Trebuchet MS"/>
              </a:rPr>
              <a:t>Getting moving for at least three hours a day</a:t>
            </a:r>
            <a:endParaRPr b="0" i="0" sz="1100" u="none" cap="none" strike="noStrike">
              <a:solidFill>
                <a:srgbClr val="000000"/>
              </a:solidFill>
              <a:latin typeface="Trebuchet MS"/>
              <a:ea typeface="Trebuchet MS"/>
              <a:cs typeface="Trebuchet MS"/>
              <a:sym typeface="Trebuchet MS"/>
            </a:endParaRPr>
          </a:p>
          <a:p>
            <a:pPr indent="0" lvl="0" marL="228600" marR="198755" rtl="0" algn="l">
              <a:lnSpc>
                <a:spcPct val="100000"/>
              </a:lnSpc>
              <a:spcBef>
                <a:spcPts val="710"/>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Walking up and down steps (one foot at a time, using the wall for support)</a:t>
            </a:r>
            <a:endParaRPr b="0" i="0" sz="1100" u="none" cap="none" strike="noStrike">
              <a:solidFill>
                <a:srgbClr val="000000"/>
              </a:solidFill>
              <a:latin typeface="Trebuchet MS"/>
              <a:ea typeface="Trebuchet MS"/>
              <a:cs typeface="Trebuchet MS"/>
              <a:sym typeface="Trebuchet MS"/>
            </a:endParaRPr>
          </a:p>
          <a:p>
            <a:pPr indent="0" lvl="0" marL="228600" marR="318135" rtl="0" algn="l">
              <a:lnSpc>
                <a:spcPct val="121500"/>
              </a:lnSpc>
              <a:spcBef>
                <a:spcPts val="0"/>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Climbing, running, jumping and playing Catching a large ball (most of</a:t>
            </a:r>
            <a:endParaRPr b="0" i="0" sz="1100" u="none" cap="none" strike="noStrike">
              <a:solidFill>
                <a:srgbClr val="000000"/>
              </a:solidFill>
              <a:latin typeface="Trebuchet MS"/>
              <a:ea typeface="Trebuchet MS"/>
              <a:cs typeface="Trebuchet MS"/>
              <a:sym typeface="Trebuchet MS"/>
            </a:endParaRPr>
          </a:p>
          <a:p>
            <a:pPr indent="0" lvl="0" marL="22860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the time)</a:t>
            </a:r>
            <a:endParaRPr b="0" i="0" sz="1100" u="none" cap="none" strike="noStrike">
              <a:solidFill>
                <a:srgbClr val="000000"/>
              </a:solidFill>
              <a:latin typeface="Trebuchet MS"/>
              <a:ea typeface="Trebuchet MS"/>
              <a:cs typeface="Trebuchet MS"/>
              <a:sym typeface="Trebuchet MS"/>
            </a:endParaRPr>
          </a:p>
          <a:p>
            <a:pPr indent="0" lvl="0" marL="228600" marR="622935" rtl="0" algn="l">
              <a:lnSpc>
                <a:spcPct val="100000"/>
              </a:lnSpc>
              <a:spcBef>
                <a:spcPts val="280"/>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Doing simple puzzles and craft activities, strengthening their grip with cutting and sticking</a:t>
            </a:r>
            <a:endParaRPr b="0" i="0" sz="1100" u="none" cap="none" strike="noStrike">
              <a:solidFill>
                <a:srgbClr val="000000"/>
              </a:solidFill>
              <a:latin typeface="Trebuchet MS"/>
              <a:ea typeface="Trebuchet MS"/>
              <a:cs typeface="Trebuchet MS"/>
              <a:sym typeface="Trebuchet MS"/>
            </a:endParaRPr>
          </a:p>
        </p:txBody>
      </p:sp>
      <p:sp>
        <p:nvSpPr>
          <p:cNvPr id="184" name="Google Shape;184;p6"/>
          <p:cNvSpPr/>
          <p:nvPr/>
        </p:nvSpPr>
        <p:spPr>
          <a:xfrm>
            <a:off x="522004" y="3962423"/>
            <a:ext cx="4284345" cy="2696845"/>
          </a:xfrm>
          <a:custGeom>
            <a:rect b="b" l="l" r="r" t="t"/>
            <a:pathLst>
              <a:path extrusionOk="0" h="2696845" w="4284345">
                <a:moveTo>
                  <a:pt x="4211993" y="0"/>
                </a:moveTo>
                <a:lnTo>
                  <a:pt x="71996" y="0"/>
                </a:lnTo>
                <a:lnTo>
                  <a:pt x="43971" y="5657"/>
                </a:lnTo>
                <a:lnTo>
                  <a:pt x="21086" y="21086"/>
                </a:lnTo>
                <a:lnTo>
                  <a:pt x="5657" y="43971"/>
                </a:lnTo>
                <a:lnTo>
                  <a:pt x="0" y="71996"/>
                </a:lnTo>
                <a:lnTo>
                  <a:pt x="0" y="2624416"/>
                </a:lnTo>
                <a:lnTo>
                  <a:pt x="5657" y="2652441"/>
                </a:lnTo>
                <a:lnTo>
                  <a:pt x="21086" y="2675326"/>
                </a:lnTo>
                <a:lnTo>
                  <a:pt x="43971" y="2690755"/>
                </a:lnTo>
                <a:lnTo>
                  <a:pt x="71996" y="2696413"/>
                </a:lnTo>
                <a:lnTo>
                  <a:pt x="4211993" y="2696413"/>
                </a:lnTo>
                <a:lnTo>
                  <a:pt x="4240019" y="2690755"/>
                </a:lnTo>
                <a:lnTo>
                  <a:pt x="4262908" y="2675326"/>
                </a:lnTo>
                <a:lnTo>
                  <a:pt x="4278342" y="2652441"/>
                </a:lnTo>
                <a:lnTo>
                  <a:pt x="4284002" y="2624416"/>
                </a:lnTo>
                <a:lnTo>
                  <a:pt x="4284002" y="71996"/>
                </a:lnTo>
                <a:lnTo>
                  <a:pt x="4278342" y="43971"/>
                </a:lnTo>
                <a:lnTo>
                  <a:pt x="4262908" y="21086"/>
                </a:lnTo>
                <a:lnTo>
                  <a:pt x="4240019" y="5657"/>
                </a:lnTo>
                <a:lnTo>
                  <a:pt x="4211993" y="0"/>
                </a:lnTo>
                <a:close/>
              </a:path>
            </a:pathLst>
          </a:custGeom>
          <a:solidFill>
            <a:srgbClr val="E0DFF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85" name="Google Shape;185;p6"/>
          <p:cNvGrpSpPr/>
          <p:nvPr/>
        </p:nvGrpSpPr>
        <p:grpSpPr>
          <a:xfrm>
            <a:off x="705624" y="4588954"/>
            <a:ext cx="131445" cy="131445"/>
            <a:chOff x="705624" y="4588954"/>
            <a:chExt cx="131445" cy="131445"/>
          </a:xfrm>
        </p:grpSpPr>
        <p:sp>
          <p:nvSpPr>
            <p:cNvPr id="186" name="Google Shape;186;p6"/>
            <p:cNvSpPr/>
            <p:nvPr/>
          </p:nvSpPr>
          <p:spPr>
            <a:xfrm>
              <a:off x="705624" y="4588954"/>
              <a:ext cx="131445" cy="131445"/>
            </a:xfrm>
            <a:custGeom>
              <a:rect b="b" l="l" r="r" t="t"/>
              <a:pathLst>
                <a:path extrusionOk="0" h="131445"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 name="Google Shape;187;p6"/>
            <p:cNvSpPr/>
            <p:nvPr/>
          </p:nvSpPr>
          <p:spPr>
            <a:xfrm>
              <a:off x="712712" y="4601735"/>
              <a:ext cx="118110" cy="106045"/>
            </a:xfrm>
            <a:custGeom>
              <a:rect b="b" l="l" r="r" t="t"/>
              <a:pathLst>
                <a:path extrusionOk="0" h="106045" w="118109">
                  <a:moveTo>
                    <a:pt x="116127" y="0"/>
                  </a:moveTo>
                  <a:lnTo>
                    <a:pt x="111758" y="0"/>
                  </a:lnTo>
                  <a:lnTo>
                    <a:pt x="109053" y="0"/>
                  </a:lnTo>
                  <a:lnTo>
                    <a:pt x="108405" y="228"/>
                  </a:lnTo>
                  <a:lnTo>
                    <a:pt x="78662" y="32529"/>
                  </a:lnTo>
                  <a:lnTo>
                    <a:pt x="55121" y="63002"/>
                  </a:lnTo>
                  <a:lnTo>
                    <a:pt x="44753" y="77939"/>
                  </a:lnTo>
                  <a:lnTo>
                    <a:pt x="39254" y="69837"/>
                  </a:lnTo>
                  <a:lnTo>
                    <a:pt x="30926" y="58126"/>
                  </a:lnTo>
                  <a:lnTo>
                    <a:pt x="24752" y="51411"/>
                  </a:lnTo>
                  <a:lnTo>
                    <a:pt x="19028" y="48279"/>
                  </a:lnTo>
                  <a:lnTo>
                    <a:pt x="9320" y="47244"/>
                  </a:lnTo>
                  <a:lnTo>
                    <a:pt x="6958" y="47244"/>
                  </a:lnTo>
                  <a:lnTo>
                    <a:pt x="5434" y="47447"/>
                  </a:lnTo>
                  <a:lnTo>
                    <a:pt x="3795" y="47929"/>
                  </a:lnTo>
                  <a:lnTo>
                    <a:pt x="219" y="49685"/>
                  </a:lnTo>
                  <a:lnTo>
                    <a:pt x="0" y="53476"/>
                  </a:lnTo>
                  <a:lnTo>
                    <a:pt x="3783" y="61435"/>
                  </a:lnTo>
                  <a:lnTo>
                    <a:pt x="26973" y="100723"/>
                  </a:lnTo>
                  <a:lnTo>
                    <a:pt x="27989" y="101879"/>
                  </a:lnTo>
                  <a:lnTo>
                    <a:pt x="34491" y="104787"/>
                  </a:lnTo>
                  <a:lnTo>
                    <a:pt x="39025" y="105422"/>
                  </a:lnTo>
                  <a:lnTo>
                    <a:pt x="49007" y="105422"/>
                  </a:lnTo>
                  <a:lnTo>
                    <a:pt x="54405" y="104432"/>
                  </a:lnTo>
                  <a:lnTo>
                    <a:pt x="56856" y="102171"/>
                  </a:lnTo>
                  <a:lnTo>
                    <a:pt x="57300" y="100114"/>
                  </a:lnTo>
                  <a:lnTo>
                    <a:pt x="57427" y="97967"/>
                  </a:lnTo>
                  <a:lnTo>
                    <a:pt x="58541" y="92245"/>
                  </a:lnTo>
                  <a:lnTo>
                    <a:pt x="91520" y="39036"/>
                  </a:lnTo>
                  <a:lnTo>
                    <a:pt x="111947" y="10712"/>
                  </a:lnTo>
                  <a:lnTo>
                    <a:pt x="115665" y="5183"/>
                  </a:lnTo>
                  <a:lnTo>
                    <a:pt x="117041" y="2616"/>
                  </a:lnTo>
                  <a:lnTo>
                    <a:pt x="117549" y="698"/>
                  </a:lnTo>
                  <a:lnTo>
                    <a:pt x="116127" y="0"/>
                  </a:lnTo>
                  <a:close/>
                </a:path>
              </a:pathLst>
            </a:custGeom>
            <a:solidFill>
              <a:srgbClr val="E4E3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88" name="Google Shape;188;p6"/>
          <p:cNvGrpSpPr/>
          <p:nvPr/>
        </p:nvGrpSpPr>
        <p:grpSpPr>
          <a:xfrm>
            <a:off x="705624" y="4960239"/>
            <a:ext cx="131445" cy="131445"/>
            <a:chOff x="705624" y="4960239"/>
            <a:chExt cx="131445" cy="131445"/>
          </a:xfrm>
        </p:grpSpPr>
        <p:sp>
          <p:nvSpPr>
            <p:cNvPr id="189" name="Google Shape;189;p6"/>
            <p:cNvSpPr/>
            <p:nvPr/>
          </p:nvSpPr>
          <p:spPr>
            <a:xfrm>
              <a:off x="705624" y="4960239"/>
              <a:ext cx="131445" cy="131445"/>
            </a:xfrm>
            <a:custGeom>
              <a:rect b="b" l="l" r="r" t="t"/>
              <a:pathLst>
                <a:path extrusionOk="0" h="131445"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 name="Google Shape;190;p6"/>
            <p:cNvSpPr/>
            <p:nvPr/>
          </p:nvSpPr>
          <p:spPr>
            <a:xfrm>
              <a:off x="712712" y="4973015"/>
              <a:ext cx="118110" cy="106045"/>
            </a:xfrm>
            <a:custGeom>
              <a:rect b="b" l="l" r="r" t="t"/>
              <a:pathLst>
                <a:path extrusionOk="0" h="106045" w="118109">
                  <a:moveTo>
                    <a:pt x="116127" y="0"/>
                  </a:moveTo>
                  <a:lnTo>
                    <a:pt x="111758" y="0"/>
                  </a:lnTo>
                  <a:lnTo>
                    <a:pt x="109053" y="0"/>
                  </a:lnTo>
                  <a:lnTo>
                    <a:pt x="108405" y="228"/>
                  </a:lnTo>
                  <a:lnTo>
                    <a:pt x="78662" y="32529"/>
                  </a:lnTo>
                  <a:lnTo>
                    <a:pt x="55121" y="63002"/>
                  </a:lnTo>
                  <a:lnTo>
                    <a:pt x="44753" y="77939"/>
                  </a:lnTo>
                  <a:lnTo>
                    <a:pt x="39254" y="69837"/>
                  </a:lnTo>
                  <a:lnTo>
                    <a:pt x="30926" y="58126"/>
                  </a:lnTo>
                  <a:lnTo>
                    <a:pt x="24752" y="51411"/>
                  </a:lnTo>
                  <a:lnTo>
                    <a:pt x="19028" y="48279"/>
                  </a:lnTo>
                  <a:lnTo>
                    <a:pt x="9320" y="47244"/>
                  </a:lnTo>
                  <a:lnTo>
                    <a:pt x="6958" y="47244"/>
                  </a:lnTo>
                  <a:lnTo>
                    <a:pt x="5434" y="47447"/>
                  </a:lnTo>
                  <a:lnTo>
                    <a:pt x="3795" y="47929"/>
                  </a:lnTo>
                  <a:lnTo>
                    <a:pt x="219" y="49685"/>
                  </a:lnTo>
                  <a:lnTo>
                    <a:pt x="0" y="53476"/>
                  </a:lnTo>
                  <a:lnTo>
                    <a:pt x="3783" y="61435"/>
                  </a:lnTo>
                  <a:lnTo>
                    <a:pt x="26973" y="100723"/>
                  </a:lnTo>
                  <a:lnTo>
                    <a:pt x="27989" y="101879"/>
                  </a:lnTo>
                  <a:lnTo>
                    <a:pt x="34491" y="104787"/>
                  </a:lnTo>
                  <a:lnTo>
                    <a:pt x="39025" y="105422"/>
                  </a:lnTo>
                  <a:lnTo>
                    <a:pt x="49007" y="105422"/>
                  </a:lnTo>
                  <a:lnTo>
                    <a:pt x="54405" y="104432"/>
                  </a:lnTo>
                  <a:lnTo>
                    <a:pt x="56856" y="102171"/>
                  </a:lnTo>
                  <a:lnTo>
                    <a:pt x="57300" y="100114"/>
                  </a:lnTo>
                  <a:lnTo>
                    <a:pt x="57427" y="97967"/>
                  </a:lnTo>
                  <a:lnTo>
                    <a:pt x="58541" y="92245"/>
                  </a:lnTo>
                  <a:lnTo>
                    <a:pt x="91520" y="39036"/>
                  </a:lnTo>
                  <a:lnTo>
                    <a:pt x="111947" y="10712"/>
                  </a:lnTo>
                  <a:lnTo>
                    <a:pt x="115665" y="5183"/>
                  </a:lnTo>
                  <a:lnTo>
                    <a:pt x="117041" y="2616"/>
                  </a:lnTo>
                  <a:lnTo>
                    <a:pt x="117549" y="698"/>
                  </a:lnTo>
                  <a:lnTo>
                    <a:pt x="116127" y="0"/>
                  </a:lnTo>
                  <a:close/>
                </a:path>
              </a:pathLst>
            </a:custGeom>
            <a:solidFill>
              <a:srgbClr val="E4E3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91" name="Google Shape;191;p6"/>
          <p:cNvGrpSpPr/>
          <p:nvPr/>
        </p:nvGrpSpPr>
        <p:grpSpPr>
          <a:xfrm>
            <a:off x="705624" y="5331511"/>
            <a:ext cx="131445" cy="131445"/>
            <a:chOff x="705624" y="5331511"/>
            <a:chExt cx="131445" cy="131445"/>
          </a:xfrm>
        </p:grpSpPr>
        <p:sp>
          <p:nvSpPr>
            <p:cNvPr id="192" name="Google Shape;192;p6"/>
            <p:cNvSpPr/>
            <p:nvPr/>
          </p:nvSpPr>
          <p:spPr>
            <a:xfrm>
              <a:off x="705624" y="5331511"/>
              <a:ext cx="131445" cy="131445"/>
            </a:xfrm>
            <a:custGeom>
              <a:rect b="b" l="l" r="r" t="t"/>
              <a:pathLst>
                <a:path extrusionOk="0" h="131445"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 name="Google Shape;193;p6"/>
            <p:cNvSpPr/>
            <p:nvPr/>
          </p:nvSpPr>
          <p:spPr>
            <a:xfrm>
              <a:off x="712712" y="5344294"/>
              <a:ext cx="118110" cy="106045"/>
            </a:xfrm>
            <a:custGeom>
              <a:rect b="b" l="l" r="r" t="t"/>
              <a:pathLst>
                <a:path extrusionOk="0" h="106045" w="118109">
                  <a:moveTo>
                    <a:pt x="116127" y="0"/>
                  </a:moveTo>
                  <a:lnTo>
                    <a:pt x="111758" y="0"/>
                  </a:lnTo>
                  <a:lnTo>
                    <a:pt x="109053" y="0"/>
                  </a:lnTo>
                  <a:lnTo>
                    <a:pt x="108405" y="228"/>
                  </a:lnTo>
                  <a:lnTo>
                    <a:pt x="78662" y="32529"/>
                  </a:lnTo>
                  <a:lnTo>
                    <a:pt x="55121" y="63002"/>
                  </a:lnTo>
                  <a:lnTo>
                    <a:pt x="44753" y="77939"/>
                  </a:lnTo>
                  <a:lnTo>
                    <a:pt x="39254" y="69837"/>
                  </a:lnTo>
                  <a:lnTo>
                    <a:pt x="30926" y="58126"/>
                  </a:lnTo>
                  <a:lnTo>
                    <a:pt x="24752" y="51411"/>
                  </a:lnTo>
                  <a:lnTo>
                    <a:pt x="19028" y="48279"/>
                  </a:lnTo>
                  <a:lnTo>
                    <a:pt x="9320" y="47244"/>
                  </a:lnTo>
                  <a:lnTo>
                    <a:pt x="6958" y="47244"/>
                  </a:lnTo>
                  <a:lnTo>
                    <a:pt x="5434" y="47447"/>
                  </a:lnTo>
                  <a:lnTo>
                    <a:pt x="3795" y="47929"/>
                  </a:lnTo>
                  <a:lnTo>
                    <a:pt x="219" y="49685"/>
                  </a:lnTo>
                  <a:lnTo>
                    <a:pt x="0" y="53476"/>
                  </a:lnTo>
                  <a:lnTo>
                    <a:pt x="3783" y="61435"/>
                  </a:lnTo>
                  <a:lnTo>
                    <a:pt x="26973" y="100723"/>
                  </a:lnTo>
                  <a:lnTo>
                    <a:pt x="27989" y="101879"/>
                  </a:lnTo>
                  <a:lnTo>
                    <a:pt x="34491" y="104787"/>
                  </a:lnTo>
                  <a:lnTo>
                    <a:pt x="39025" y="105422"/>
                  </a:lnTo>
                  <a:lnTo>
                    <a:pt x="49007" y="105422"/>
                  </a:lnTo>
                  <a:lnTo>
                    <a:pt x="54405" y="104432"/>
                  </a:lnTo>
                  <a:lnTo>
                    <a:pt x="56856" y="102171"/>
                  </a:lnTo>
                  <a:lnTo>
                    <a:pt x="57300" y="100114"/>
                  </a:lnTo>
                  <a:lnTo>
                    <a:pt x="57427" y="97967"/>
                  </a:lnTo>
                  <a:lnTo>
                    <a:pt x="58541" y="92245"/>
                  </a:lnTo>
                  <a:lnTo>
                    <a:pt x="91520" y="39036"/>
                  </a:lnTo>
                  <a:lnTo>
                    <a:pt x="111947" y="10712"/>
                  </a:lnTo>
                  <a:lnTo>
                    <a:pt x="115665" y="5183"/>
                  </a:lnTo>
                  <a:lnTo>
                    <a:pt x="117041" y="2616"/>
                  </a:lnTo>
                  <a:lnTo>
                    <a:pt x="117549" y="698"/>
                  </a:lnTo>
                  <a:lnTo>
                    <a:pt x="116127" y="0"/>
                  </a:lnTo>
                  <a:close/>
                </a:path>
              </a:pathLst>
            </a:custGeom>
            <a:solidFill>
              <a:srgbClr val="E4E3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94" name="Google Shape;194;p6"/>
          <p:cNvGrpSpPr/>
          <p:nvPr/>
        </p:nvGrpSpPr>
        <p:grpSpPr>
          <a:xfrm>
            <a:off x="705624" y="5702795"/>
            <a:ext cx="131445" cy="131445"/>
            <a:chOff x="705624" y="5702795"/>
            <a:chExt cx="131445" cy="131445"/>
          </a:xfrm>
        </p:grpSpPr>
        <p:sp>
          <p:nvSpPr>
            <p:cNvPr id="195" name="Google Shape;195;p6"/>
            <p:cNvSpPr/>
            <p:nvPr/>
          </p:nvSpPr>
          <p:spPr>
            <a:xfrm>
              <a:off x="705624" y="5702795"/>
              <a:ext cx="131445" cy="131445"/>
            </a:xfrm>
            <a:custGeom>
              <a:rect b="b" l="l" r="r" t="t"/>
              <a:pathLst>
                <a:path extrusionOk="0" h="131445" w="131444">
                  <a:moveTo>
                    <a:pt x="130975" y="0"/>
                  </a:moveTo>
                  <a:lnTo>
                    <a:pt x="0" y="0"/>
                  </a:lnTo>
                  <a:lnTo>
                    <a:pt x="0" y="130975"/>
                  </a:lnTo>
                  <a:lnTo>
                    <a:pt x="130975" y="130975"/>
                  </a:lnTo>
                  <a:lnTo>
                    <a:pt x="13097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 name="Google Shape;196;p6"/>
            <p:cNvSpPr/>
            <p:nvPr/>
          </p:nvSpPr>
          <p:spPr>
            <a:xfrm>
              <a:off x="712712" y="5715575"/>
              <a:ext cx="118110" cy="106045"/>
            </a:xfrm>
            <a:custGeom>
              <a:rect b="b" l="l" r="r" t="t"/>
              <a:pathLst>
                <a:path extrusionOk="0" h="106045" w="118109">
                  <a:moveTo>
                    <a:pt x="116127" y="0"/>
                  </a:moveTo>
                  <a:lnTo>
                    <a:pt x="111758" y="0"/>
                  </a:lnTo>
                  <a:lnTo>
                    <a:pt x="109053" y="0"/>
                  </a:lnTo>
                  <a:lnTo>
                    <a:pt x="108405" y="228"/>
                  </a:lnTo>
                  <a:lnTo>
                    <a:pt x="78662" y="32529"/>
                  </a:lnTo>
                  <a:lnTo>
                    <a:pt x="55121" y="63002"/>
                  </a:lnTo>
                  <a:lnTo>
                    <a:pt x="44753" y="77939"/>
                  </a:lnTo>
                  <a:lnTo>
                    <a:pt x="39254" y="69837"/>
                  </a:lnTo>
                  <a:lnTo>
                    <a:pt x="30926" y="58126"/>
                  </a:lnTo>
                  <a:lnTo>
                    <a:pt x="24752" y="51411"/>
                  </a:lnTo>
                  <a:lnTo>
                    <a:pt x="19028" y="48279"/>
                  </a:lnTo>
                  <a:lnTo>
                    <a:pt x="9320" y="47244"/>
                  </a:lnTo>
                  <a:lnTo>
                    <a:pt x="6958" y="47244"/>
                  </a:lnTo>
                  <a:lnTo>
                    <a:pt x="5434" y="47447"/>
                  </a:lnTo>
                  <a:lnTo>
                    <a:pt x="3795" y="47929"/>
                  </a:lnTo>
                  <a:lnTo>
                    <a:pt x="219" y="49685"/>
                  </a:lnTo>
                  <a:lnTo>
                    <a:pt x="0" y="53476"/>
                  </a:lnTo>
                  <a:lnTo>
                    <a:pt x="3783" y="61435"/>
                  </a:lnTo>
                  <a:lnTo>
                    <a:pt x="26973" y="100723"/>
                  </a:lnTo>
                  <a:lnTo>
                    <a:pt x="27989" y="101879"/>
                  </a:lnTo>
                  <a:lnTo>
                    <a:pt x="34491" y="104787"/>
                  </a:lnTo>
                  <a:lnTo>
                    <a:pt x="39025" y="105422"/>
                  </a:lnTo>
                  <a:lnTo>
                    <a:pt x="49007" y="105422"/>
                  </a:lnTo>
                  <a:lnTo>
                    <a:pt x="54405" y="104432"/>
                  </a:lnTo>
                  <a:lnTo>
                    <a:pt x="56856" y="102171"/>
                  </a:lnTo>
                  <a:lnTo>
                    <a:pt x="57300" y="100114"/>
                  </a:lnTo>
                  <a:lnTo>
                    <a:pt x="57427" y="97967"/>
                  </a:lnTo>
                  <a:lnTo>
                    <a:pt x="58541" y="92245"/>
                  </a:lnTo>
                  <a:lnTo>
                    <a:pt x="91520" y="39036"/>
                  </a:lnTo>
                  <a:lnTo>
                    <a:pt x="111947" y="10712"/>
                  </a:lnTo>
                  <a:lnTo>
                    <a:pt x="115665" y="5183"/>
                  </a:lnTo>
                  <a:lnTo>
                    <a:pt x="117041" y="2616"/>
                  </a:lnTo>
                  <a:lnTo>
                    <a:pt x="117549" y="698"/>
                  </a:lnTo>
                  <a:lnTo>
                    <a:pt x="116127" y="0"/>
                  </a:lnTo>
                  <a:close/>
                </a:path>
              </a:pathLst>
            </a:custGeom>
            <a:solidFill>
              <a:srgbClr val="E4E3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97" name="Google Shape;197;p6"/>
          <p:cNvGrpSpPr/>
          <p:nvPr/>
        </p:nvGrpSpPr>
        <p:grpSpPr>
          <a:xfrm>
            <a:off x="705619" y="571277"/>
            <a:ext cx="3917066" cy="642626"/>
            <a:chOff x="705619" y="571277"/>
            <a:chExt cx="3917066" cy="642626"/>
          </a:xfrm>
        </p:grpSpPr>
        <p:sp>
          <p:nvSpPr>
            <p:cNvPr id="198" name="Google Shape;198;p6"/>
            <p:cNvSpPr/>
            <p:nvPr/>
          </p:nvSpPr>
          <p:spPr>
            <a:xfrm>
              <a:off x="705619" y="841103"/>
              <a:ext cx="3113405" cy="0"/>
            </a:xfrm>
            <a:custGeom>
              <a:rect b="b" l="l" r="r" t="t"/>
              <a:pathLst>
                <a:path extrusionOk="0" h="120000" w="3113404">
                  <a:moveTo>
                    <a:pt x="0" y="0"/>
                  </a:moveTo>
                  <a:lnTo>
                    <a:pt x="3113163" y="0"/>
                  </a:lnTo>
                </a:path>
              </a:pathLst>
            </a:custGeom>
            <a:noFill/>
            <a:ln cap="flat" cmpd="sng" w="19050">
              <a:solidFill>
                <a:srgbClr val="FBB8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 name="Google Shape;199;p6"/>
            <p:cNvSpPr/>
            <p:nvPr/>
          </p:nvSpPr>
          <p:spPr>
            <a:xfrm>
              <a:off x="3976820" y="571277"/>
              <a:ext cx="642620" cy="642620"/>
            </a:xfrm>
            <a:custGeom>
              <a:rect b="b" l="l" r="r" t="t"/>
              <a:pathLst>
                <a:path extrusionOk="0" h="642619" w="642620">
                  <a:moveTo>
                    <a:pt x="321081" y="0"/>
                  </a:moveTo>
                  <a:lnTo>
                    <a:pt x="273633" y="3481"/>
                  </a:lnTo>
                  <a:lnTo>
                    <a:pt x="228348" y="13594"/>
                  </a:lnTo>
                  <a:lnTo>
                    <a:pt x="185720" y="29841"/>
                  </a:lnTo>
                  <a:lnTo>
                    <a:pt x="146248" y="51727"/>
                  </a:lnTo>
                  <a:lnTo>
                    <a:pt x="110427" y="78755"/>
                  </a:lnTo>
                  <a:lnTo>
                    <a:pt x="78755" y="110427"/>
                  </a:lnTo>
                  <a:lnTo>
                    <a:pt x="51727" y="146248"/>
                  </a:lnTo>
                  <a:lnTo>
                    <a:pt x="29841" y="185720"/>
                  </a:lnTo>
                  <a:lnTo>
                    <a:pt x="13594" y="228348"/>
                  </a:lnTo>
                  <a:lnTo>
                    <a:pt x="3481" y="273633"/>
                  </a:lnTo>
                  <a:lnTo>
                    <a:pt x="0" y="321081"/>
                  </a:lnTo>
                  <a:lnTo>
                    <a:pt x="3481" y="368528"/>
                  </a:lnTo>
                  <a:lnTo>
                    <a:pt x="13594" y="413814"/>
                  </a:lnTo>
                  <a:lnTo>
                    <a:pt x="29841" y="456441"/>
                  </a:lnTo>
                  <a:lnTo>
                    <a:pt x="51727" y="495914"/>
                  </a:lnTo>
                  <a:lnTo>
                    <a:pt x="78755" y="531735"/>
                  </a:lnTo>
                  <a:lnTo>
                    <a:pt x="110427" y="563407"/>
                  </a:lnTo>
                  <a:lnTo>
                    <a:pt x="146248" y="590435"/>
                  </a:lnTo>
                  <a:lnTo>
                    <a:pt x="185720" y="612320"/>
                  </a:lnTo>
                  <a:lnTo>
                    <a:pt x="228348" y="628568"/>
                  </a:lnTo>
                  <a:lnTo>
                    <a:pt x="273633" y="638681"/>
                  </a:lnTo>
                  <a:lnTo>
                    <a:pt x="321081" y="642162"/>
                  </a:lnTo>
                  <a:lnTo>
                    <a:pt x="368528" y="638681"/>
                  </a:lnTo>
                  <a:lnTo>
                    <a:pt x="413814" y="628568"/>
                  </a:lnTo>
                  <a:lnTo>
                    <a:pt x="456441" y="612320"/>
                  </a:lnTo>
                  <a:lnTo>
                    <a:pt x="495914" y="590435"/>
                  </a:lnTo>
                  <a:lnTo>
                    <a:pt x="531735" y="563407"/>
                  </a:lnTo>
                  <a:lnTo>
                    <a:pt x="563407" y="531735"/>
                  </a:lnTo>
                  <a:lnTo>
                    <a:pt x="590435" y="495914"/>
                  </a:lnTo>
                  <a:lnTo>
                    <a:pt x="612320" y="456441"/>
                  </a:lnTo>
                  <a:lnTo>
                    <a:pt x="628568" y="413814"/>
                  </a:lnTo>
                  <a:lnTo>
                    <a:pt x="638681" y="368528"/>
                  </a:lnTo>
                  <a:lnTo>
                    <a:pt x="642162" y="321081"/>
                  </a:lnTo>
                  <a:lnTo>
                    <a:pt x="638681" y="273633"/>
                  </a:lnTo>
                  <a:lnTo>
                    <a:pt x="628568" y="228348"/>
                  </a:lnTo>
                  <a:lnTo>
                    <a:pt x="612320" y="185720"/>
                  </a:lnTo>
                  <a:lnTo>
                    <a:pt x="590435" y="146248"/>
                  </a:lnTo>
                  <a:lnTo>
                    <a:pt x="563407" y="110427"/>
                  </a:lnTo>
                  <a:lnTo>
                    <a:pt x="531735" y="78755"/>
                  </a:lnTo>
                  <a:lnTo>
                    <a:pt x="495914" y="51727"/>
                  </a:lnTo>
                  <a:lnTo>
                    <a:pt x="456441" y="29841"/>
                  </a:lnTo>
                  <a:lnTo>
                    <a:pt x="413814" y="13594"/>
                  </a:lnTo>
                  <a:lnTo>
                    <a:pt x="368528" y="3481"/>
                  </a:lnTo>
                  <a:lnTo>
                    <a:pt x="321081" y="0"/>
                  </a:lnTo>
                  <a:close/>
                </a:path>
              </a:pathLst>
            </a:custGeom>
            <a:solidFill>
              <a:srgbClr val="FBB8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 name="Google Shape;200;p6"/>
            <p:cNvSpPr/>
            <p:nvPr/>
          </p:nvSpPr>
          <p:spPr>
            <a:xfrm>
              <a:off x="3976890" y="571283"/>
              <a:ext cx="645795" cy="642620"/>
            </a:xfrm>
            <a:custGeom>
              <a:rect b="b" l="l" r="r" t="t"/>
              <a:pathLst>
                <a:path extrusionOk="0" h="642619" w="645795">
                  <a:moveTo>
                    <a:pt x="16484" y="352628"/>
                  </a:moveTo>
                  <a:lnTo>
                    <a:pt x="15824" y="346278"/>
                  </a:lnTo>
                  <a:lnTo>
                    <a:pt x="15659" y="347586"/>
                  </a:lnTo>
                  <a:lnTo>
                    <a:pt x="16484" y="352628"/>
                  </a:lnTo>
                  <a:close/>
                </a:path>
                <a:path extrusionOk="0" h="642619" w="645795">
                  <a:moveTo>
                    <a:pt x="22974" y="397967"/>
                  </a:moveTo>
                  <a:lnTo>
                    <a:pt x="22656" y="395757"/>
                  </a:lnTo>
                  <a:lnTo>
                    <a:pt x="20942" y="390131"/>
                  </a:lnTo>
                  <a:lnTo>
                    <a:pt x="19519" y="383108"/>
                  </a:lnTo>
                  <a:lnTo>
                    <a:pt x="19850" y="383108"/>
                  </a:lnTo>
                  <a:lnTo>
                    <a:pt x="15582" y="357708"/>
                  </a:lnTo>
                  <a:lnTo>
                    <a:pt x="15201" y="355168"/>
                  </a:lnTo>
                  <a:lnTo>
                    <a:pt x="15074" y="354355"/>
                  </a:lnTo>
                  <a:lnTo>
                    <a:pt x="15036" y="355168"/>
                  </a:lnTo>
                  <a:lnTo>
                    <a:pt x="15176" y="356438"/>
                  </a:lnTo>
                  <a:lnTo>
                    <a:pt x="19392" y="382752"/>
                  </a:lnTo>
                  <a:lnTo>
                    <a:pt x="18821" y="382435"/>
                  </a:lnTo>
                  <a:lnTo>
                    <a:pt x="19710" y="387578"/>
                  </a:lnTo>
                  <a:lnTo>
                    <a:pt x="21437" y="392531"/>
                  </a:lnTo>
                  <a:lnTo>
                    <a:pt x="22707" y="397573"/>
                  </a:lnTo>
                  <a:lnTo>
                    <a:pt x="22910" y="397954"/>
                  </a:lnTo>
                  <a:close/>
                </a:path>
                <a:path extrusionOk="0" h="642619" w="645795">
                  <a:moveTo>
                    <a:pt x="46990" y="465404"/>
                  </a:moveTo>
                  <a:lnTo>
                    <a:pt x="46215" y="462495"/>
                  </a:lnTo>
                  <a:lnTo>
                    <a:pt x="46659" y="464693"/>
                  </a:lnTo>
                  <a:lnTo>
                    <a:pt x="46990" y="465404"/>
                  </a:lnTo>
                  <a:close/>
                </a:path>
                <a:path extrusionOk="0" h="642619" w="645795">
                  <a:moveTo>
                    <a:pt x="77000" y="531698"/>
                  </a:moveTo>
                  <a:lnTo>
                    <a:pt x="73126" y="527545"/>
                  </a:lnTo>
                  <a:lnTo>
                    <a:pt x="73901" y="529158"/>
                  </a:lnTo>
                  <a:lnTo>
                    <a:pt x="77000" y="531698"/>
                  </a:lnTo>
                  <a:close/>
                </a:path>
                <a:path extrusionOk="0" h="642619" w="645795">
                  <a:moveTo>
                    <a:pt x="106768" y="347548"/>
                  </a:moveTo>
                  <a:lnTo>
                    <a:pt x="106667" y="347040"/>
                  </a:lnTo>
                  <a:lnTo>
                    <a:pt x="106565" y="346710"/>
                  </a:lnTo>
                  <a:lnTo>
                    <a:pt x="106464" y="346494"/>
                  </a:lnTo>
                  <a:lnTo>
                    <a:pt x="106768" y="347548"/>
                  </a:lnTo>
                  <a:close/>
                </a:path>
                <a:path extrusionOk="0" h="642619" w="645795">
                  <a:moveTo>
                    <a:pt x="107721" y="545668"/>
                  </a:moveTo>
                  <a:lnTo>
                    <a:pt x="106984" y="544906"/>
                  </a:lnTo>
                  <a:lnTo>
                    <a:pt x="106426" y="544398"/>
                  </a:lnTo>
                  <a:lnTo>
                    <a:pt x="106794" y="544906"/>
                  </a:lnTo>
                  <a:lnTo>
                    <a:pt x="107721" y="545668"/>
                  </a:lnTo>
                  <a:close/>
                </a:path>
                <a:path extrusionOk="0" h="642619" w="645795">
                  <a:moveTo>
                    <a:pt x="128625" y="427697"/>
                  </a:moveTo>
                  <a:lnTo>
                    <a:pt x="128270" y="425526"/>
                  </a:lnTo>
                  <a:lnTo>
                    <a:pt x="128384" y="427202"/>
                  </a:lnTo>
                  <a:lnTo>
                    <a:pt x="128625" y="427697"/>
                  </a:lnTo>
                  <a:close/>
                </a:path>
                <a:path extrusionOk="0" h="642619" w="645795">
                  <a:moveTo>
                    <a:pt x="150164" y="247891"/>
                  </a:moveTo>
                  <a:lnTo>
                    <a:pt x="149555" y="247446"/>
                  </a:lnTo>
                  <a:lnTo>
                    <a:pt x="149428" y="247497"/>
                  </a:lnTo>
                  <a:lnTo>
                    <a:pt x="150164" y="247891"/>
                  </a:lnTo>
                  <a:close/>
                </a:path>
                <a:path extrusionOk="0" h="642619" w="645795">
                  <a:moveTo>
                    <a:pt x="176809" y="443293"/>
                  </a:moveTo>
                  <a:lnTo>
                    <a:pt x="176733" y="443484"/>
                  </a:lnTo>
                  <a:lnTo>
                    <a:pt x="176809" y="443293"/>
                  </a:lnTo>
                  <a:close/>
                </a:path>
                <a:path extrusionOk="0" h="642619" w="645795">
                  <a:moveTo>
                    <a:pt x="200075" y="395363"/>
                  </a:moveTo>
                  <a:lnTo>
                    <a:pt x="199771" y="395198"/>
                  </a:lnTo>
                  <a:lnTo>
                    <a:pt x="199275" y="396240"/>
                  </a:lnTo>
                  <a:lnTo>
                    <a:pt x="199136" y="396633"/>
                  </a:lnTo>
                  <a:lnTo>
                    <a:pt x="199059" y="396862"/>
                  </a:lnTo>
                  <a:lnTo>
                    <a:pt x="199618" y="396481"/>
                  </a:lnTo>
                  <a:lnTo>
                    <a:pt x="199910" y="395960"/>
                  </a:lnTo>
                  <a:lnTo>
                    <a:pt x="200075" y="395363"/>
                  </a:lnTo>
                  <a:close/>
                </a:path>
                <a:path extrusionOk="0" h="642619" w="645795">
                  <a:moveTo>
                    <a:pt x="204482" y="507949"/>
                  </a:moveTo>
                  <a:lnTo>
                    <a:pt x="200406" y="505333"/>
                  </a:lnTo>
                  <a:lnTo>
                    <a:pt x="200583" y="505587"/>
                  </a:lnTo>
                  <a:lnTo>
                    <a:pt x="202018" y="506717"/>
                  </a:lnTo>
                  <a:lnTo>
                    <a:pt x="203390" y="507542"/>
                  </a:lnTo>
                  <a:lnTo>
                    <a:pt x="204482" y="507949"/>
                  </a:lnTo>
                  <a:close/>
                </a:path>
                <a:path extrusionOk="0" h="642619" w="645795">
                  <a:moveTo>
                    <a:pt x="207860" y="512711"/>
                  </a:moveTo>
                  <a:lnTo>
                    <a:pt x="207479" y="512546"/>
                  </a:lnTo>
                  <a:lnTo>
                    <a:pt x="207683" y="512711"/>
                  </a:lnTo>
                  <a:lnTo>
                    <a:pt x="207860" y="512711"/>
                  </a:lnTo>
                  <a:close/>
                </a:path>
                <a:path extrusionOk="0" h="642619" w="645795">
                  <a:moveTo>
                    <a:pt x="213067" y="233146"/>
                  </a:moveTo>
                  <a:lnTo>
                    <a:pt x="212737" y="232854"/>
                  </a:lnTo>
                  <a:lnTo>
                    <a:pt x="212369" y="233146"/>
                  </a:lnTo>
                  <a:lnTo>
                    <a:pt x="212788" y="233146"/>
                  </a:lnTo>
                  <a:lnTo>
                    <a:pt x="212166" y="234264"/>
                  </a:lnTo>
                  <a:lnTo>
                    <a:pt x="213067" y="233146"/>
                  </a:lnTo>
                  <a:close/>
                </a:path>
                <a:path extrusionOk="0" h="642619" w="645795">
                  <a:moveTo>
                    <a:pt x="216484" y="231609"/>
                  </a:moveTo>
                  <a:lnTo>
                    <a:pt x="216357" y="231889"/>
                  </a:lnTo>
                  <a:lnTo>
                    <a:pt x="216344" y="232092"/>
                  </a:lnTo>
                  <a:lnTo>
                    <a:pt x="216319" y="232257"/>
                  </a:lnTo>
                  <a:lnTo>
                    <a:pt x="216484" y="231609"/>
                  </a:lnTo>
                  <a:close/>
                </a:path>
                <a:path extrusionOk="0" h="642619" w="645795">
                  <a:moveTo>
                    <a:pt x="217665" y="33858"/>
                  </a:moveTo>
                  <a:lnTo>
                    <a:pt x="213258" y="33858"/>
                  </a:lnTo>
                  <a:lnTo>
                    <a:pt x="211023" y="36398"/>
                  </a:lnTo>
                  <a:lnTo>
                    <a:pt x="217665" y="33858"/>
                  </a:lnTo>
                  <a:close/>
                </a:path>
                <a:path extrusionOk="0" h="642619" w="645795">
                  <a:moveTo>
                    <a:pt x="233210" y="137109"/>
                  </a:moveTo>
                  <a:lnTo>
                    <a:pt x="233083" y="137083"/>
                  </a:lnTo>
                  <a:lnTo>
                    <a:pt x="233210" y="137109"/>
                  </a:lnTo>
                  <a:close/>
                </a:path>
                <a:path extrusionOk="0" h="642619" w="645795">
                  <a:moveTo>
                    <a:pt x="237210" y="224104"/>
                  </a:moveTo>
                  <a:lnTo>
                    <a:pt x="236016" y="223024"/>
                  </a:lnTo>
                  <a:lnTo>
                    <a:pt x="235839" y="224104"/>
                  </a:lnTo>
                  <a:lnTo>
                    <a:pt x="237210" y="224104"/>
                  </a:lnTo>
                  <a:close/>
                </a:path>
                <a:path extrusionOk="0" h="642619" w="645795">
                  <a:moveTo>
                    <a:pt x="248704" y="221564"/>
                  </a:moveTo>
                  <a:lnTo>
                    <a:pt x="247383" y="222415"/>
                  </a:lnTo>
                  <a:lnTo>
                    <a:pt x="247434" y="222834"/>
                  </a:lnTo>
                  <a:lnTo>
                    <a:pt x="248704" y="221564"/>
                  </a:lnTo>
                  <a:close/>
                </a:path>
                <a:path extrusionOk="0" h="642619" w="645795">
                  <a:moveTo>
                    <a:pt x="248945" y="25120"/>
                  </a:moveTo>
                  <a:lnTo>
                    <a:pt x="246075" y="26238"/>
                  </a:lnTo>
                  <a:lnTo>
                    <a:pt x="247357" y="26238"/>
                  </a:lnTo>
                  <a:lnTo>
                    <a:pt x="248945" y="25120"/>
                  </a:lnTo>
                  <a:close/>
                </a:path>
                <a:path extrusionOk="0" h="642619" w="645795">
                  <a:moveTo>
                    <a:pt x="259943" y="631304"/>
                  </a:moveTo>
                  <a:lnTo>
                    <a:pt x="259842" y="631164"/>
                  </a:lnTo>
                  <a:lnTo>
                    <a:pt x="257771" y="630948"/>
                  </a:lnTo>
                  <a:lnTo>
                    <a:pt x="258775" y="631164"/>
                  </a:lnTo>
                  <a:lnTo>
                    <a:pt x="259461" y="631329"/>
                  </a:lnTo>
                  <a:lnTo>
                    <a:pt x="259943" y="631304"/>
                  </a:lnTo>
                  <a:close/>
                </a:path>
                <a:path extrusionOk="0" h="642619" w="645795">
                  <a:moveTo>
                    <a:pt x="278714" y="635838"/>
                  </a:moveTo>
                  <a:lnTo>
                    <a:pt x="274053" y="634936"/>
                  </a:lnTo>
                  <a:lnTo>
                    <a:pt x="274612" y="635177"/>
                  </a:lnTo>
                  <a:lnTo>
                    <a:pt x="277317" y="635838"/>
                  </a:lnTo>
                  <a:lnTo>
                    <a:pt x="278714" y="635838"/>
                  </a:lnTo>
                  <a:close/>
                </a:path>
                <a:path extrusionOk="0" h="642619" w="645795">
                  <a:moveTo>
                    <a:pt x="281216" y="543572"/>
                  </a:moveTo>
                  <a:lnTo>
                    <a:pt x="281152" y="543420"/>
                  </a:lnTo>
                  <a:lnTo>
                    <a:pt x="279654" y="543420"/>
                  </a:lnTo>
                  <a:lnTo>
                    <a:pt x="280873" y="543636"/>
                  </a:lnTo>
                  <a:lnTo>
                    <a:pt x="281216" y="543572"/>
                  </a:lnTo>
                  <a:close/>
                </a:path>
                <a:path extrusionOk="0" h="642619" w="645795">
                  <a:moveTo>
                    <a:pt x="287528" y="145161"/>
                  </a:moveTo>
                  <a:lnTo>
                    <a:pt x="287388" y="145046"/>
                  </a:lnTo>
                  <a:lnTo>
                    <a:pt x="287528" y="145161"/>
                  </a:lnTo>
                  <a:close/>
                </a:path>
                <a:path extrusionOk="0" h="642619" w="645795">
                  <a:moveTo>
                    <a:pt x="288544" y="264744"/>
                  </a:moveTo>
                  <a:lnTo>
                    <a:pt x="288315" y="263512"/>
                  </a:lnTo>
                  <a:lnTo>
                    <a:pt x="288099" y="264744"/>
                  </a:lnTo>
                  <a:lnTo>
                    <a:pt x="288544" y="264744"/>
                  </a:lnTo>
                  <a:close/>
                </a:path>
                <a:path extrusionOk="0" h="642619" w="645795">
                  <a:moveTo>
                    <a:pt x="289039" y="109804"/>
                  </a:moveTo>
                  <a:lnTo>
                    <a:pt x="283108" y="112115"/>
                  </a:lnTo>
                  <a:lnTo>
                    <a:pt x="283057" y="112344"/>
                  </a:lnTo>
                  <a:lnTo>
                    <a:pt x="289039" y="109804"/>
                  </a:lnTo>
                  <a:close/>
                </a:path>
                <a:path extrusionOk="0" h="642619" w="645795">
                  <a:moveTo>
                    <a:pt x="289445" y="145453"/>
                  </a:moveTo>
                  <a:lnTo>
                    <a:pt x="288239" y="145224"/>
                  </a:lnTo>
                  <a:lnTo>
                    <a:pt x="287794" y="145186"/>
                  </a:lnTo>
                  <a:lnTo>
                    <a:pt x="287528" y="145173"/>
                  </a:lnTo>
                  <a:lnTo>
                    <a:pt x="288086" y="145605"/>
                  </a:lnTo>
                  <a:lnTo>
                    <a:pt x="288696" y="145783"/>
                  </a:lnTo>
                  <a:lnTo>
                    <a:pt x="289369" y="145783"/>
                  </a:lnTo>
                  <a:lnTo>
                    <a:pt x="289445" y="145453"/>
                  </a:lnTo>
                  <a:close/>
                </a:path>
                <a:path extrusionOk="0" h="642619" w="645795">
                  <a:moveTo>
                    <a:pt x="291528" y="545134"/>
                  </a:moveTo>
                  <a:lnTo>
                    <a:pt x="289928" y="545020"/>
                  </a:lnTo>
                  <a:lnTo>
                    <a:pt x="289979" y="545160"/>
                  </a:lnTo>
                  <a:lnTo>
                    <a:pt x="290639" y="545401"/>
                  </a:lnTo>
                  <a:lnTo>
                    <a:pt x="291528" y="545134"/>
                  </a:lnTo>
                  <a:close/>
                </a:path>
                <a:path extrusionOk="0" h="642619" w="645795">
                  <a:moveTo>
                    <a:pt x="296024" y="259664"/>
                  </a:moveTo>
                  <a:lnTo>
                    <a:pt x="295884" y="258394"/>
                  </a:lnTo>
                  <a:lnTo>
                    <a:pt x="294182" y="259664"/>
                  </a:lnTo>
                  <a:lnTo>
                    <a:pt x="296024" y="259664"/>
                  </a:lnTo>
                  <a:close/>
                </a:path>
                <a:path extrusionOk="0" h="642619" w="645795">
                  <a:moveTo>
                    <a:pt x="300101" y="547954"/>
                  </a:moveTo>
                  <a:lnTo>
                    <a:pt x="292595" y="546684"/>
                  </a:lnTo>
                  <a:lnTo>
                    <a:pt x="290626" y="545414"/>
                  </a:lnTo>
                  <a:lnTo>
                    <a:pt x="289864" y="546684"/>
                  </a:lnTo>
                  <a:lnTo>
                    <a:pt x="300101" y="547954"/>
                  </a:lnTo>
                  <a:close/>
                </a:path>
                <a:path extrusionOk="0" h="642619" w="645795">
                  <a:moveTo>
                    <a:pt x="305650" y="273646"/>
                  </a:moveTo>
                  <a:lnTo>
                    <a:pt x="284340" y="273646"/>
                  </a:lnTo>
                  <a:lnTo>
                    <a:pt x="282397" y="273646"/>
                  </a:lnTo>
                  <a:lnTo>
                    <a:pt x="280987" y="274904"/>
                  </a:lnTo>
                  <a:lnTo>
                    <a:pt x="280377" y="274904"/>
                  </a:lnTo>
                  <a:lnTo>
                    <a:pt x="279133" y="276174"/>
                  </a:lnTo>
                  <a:lnTo>
                    <a:pt x="279933" y="276174"/>
                  </a:lnTo>
                  <a:lnTo>
                    <a:pt x="279501" y="277444"/>
                  </a:lnTo>
                  <a:lnTo>
                    <a:pt x="279222" y="276174"/>
                  </a:lnTo>
                  <a:lnTo>
                    <a:pt x="278612" y="277444"/>
                  </a:lnTo>
                  <a:lnTo>
                    <a:pt x="279323" y="277444"/>
                  </a:lnTo>
                  <a:lnTo>
                    <a:pt x="278549" y="279984"/>
                  </a:lnTo>
                  <a:lnTo>
                    <a:pt x="276847" y="279984"/>
                  </a:lnTo>
                  <a:lnTo>
                    <a:pt x="276771" y="281254"/>
                  </a:lnTo>
                  <a:lnTo>
                    <a:pt x="276085" y="281254"/>
                  </a:lnTo>
                  <a:lnTo>
                    <a:pt x="275437" y="279984"/>
                  </a:lnTo>
                  <a:lnTo>
                    <a:pt x="275386" y="282524"/>
                  </a:lnTo>
                  <a:lnTo>
                    <a:pt x="274497" y="282524"/>
                  </a:lnTo>
                  <a:lnTo>
                    <a:pt x="274307" y="283794"/>
                  </a:lnTo>
                  <a:lnTo>
                    <a:pt x="273748" y="283794"/>
                  </a:lnTo>
                  <a:lnTo>
                    <a:pt x="273913" y="282524"/>
                  </a:lnTo>
                  <a:lnTo>
                    <a:pt x="269087" y="288874"/>
                  </a:lnTo>
                  <a:lnTo>
                    <a:pt x="268262" y="287604"/>
                  </a:lnTo>
                  <a:lnTo>
                    <a:pt x="268846" y="288874"/>
                  </a:lnTo>
                  <a:lnTo>
                    <a:pt x="265353" y="291414"/>
                  </a:lnTo>
                  <a:lnTo>
                    <a:pt x="266814" y="291414"/>
                  </a:lnTo>
                  <a:lnTo>
                    <a:pt x="265226" y="292684"/>
                  </a:lnTo>
                  <a:lnTo>
                    <a:pt x="263906" y="296494"/>
                  </a:lnTo>
                  <a:lnTo>
                    <a:pt x="262940" y="293954"/>
                  </a:lnTo>
                  <a:lnTo>
                    <a:pt x="259842" y="297764"/>
                  </a:lnTo>
                  <a:lnTo>
                    <a:pt x="259753" y="301574"/>
                  </a:lnTo>
                  <a:lnTo>
                    <a:pt x="255473" y="305384"/>
                  </a:lnTo>
                  <a:lnTo>
                    <a:pt x="252920" y="306654"/>
                  </a:lnTo>
                  <a:lnTo>
                    <a:pt x="249897" y="310464"/>
                  </a:lnTo>
                  <a:lnTo>
                    <a:pt x="247611" y="314274"/>
                  </a:lnTo>
                  <a:lnTo>
                    <a:pt x="237972" y="330581"/>
                  </a:lnTo>
                  <a:lnTo>
                    <a:pt x="237845" y="330784"/>
                  </a:lnTo>
                  <a:lnTo>
                    <a:pt x="233464" y="333324"/>
                  </a:lnTo>
                  <a:lnTo>
                    <a:pt x="232168" y="340944"/>
                  </a:lnTo>
                  <a:lnTo>
                    <a:pt x="228561" y="344754"/>
                  </a:lnTo>
                  <a:lnTo>
                    <a:pt x="228587" y="346024"/>
                  </a:lnTo>
                  <a:lnTo>
                    <a:pt x="225679" y="347294"/>
                  </a:lnTo>
                  <a:lnTo>
                    <a:pt x="224409" y="352374"/>
                  </a:lnTo>
                  <a:lnTo>
                    <a:pt x="220941" y="356184"/>
                  </a:lnTo>
                  <a:lnTo>
                    <a:pt x="220687" y="357454"/>
                  </a:lnTo>
                  <a:lnTo>
                    <a:pt x="221361" y="357454"/>
                  </a:lnTo>
                  <a:lnTo>
                    <a:pt x="220357" y="358724"/>
                  </a:lnTo>
                  <a:lnTo>
                    <a:pt x="219417" y="361264"/>
                  </a:lnTo>
                  <a:lnTo>
                    <a:pt x="218630" y="359994"/>
                  </a:lnTo>
                  <a:lnTo>
                    <a:pt x="217766" y="358724"/>
                  </a:lnTo>
                  <a:lnTo>
                    <a:pt x="217043" y="363804"/>
                  </a:lnTo>
                  <a:lnTo>
                    <a:pt x="216903" y="363804"/>
                  </a:lnTo>
                  <a:lnTo>
                    <a:pt x="215455" y="366344"/>
                  </a:lnTo>
                  <a:lnTo>
                    <a:pt x="215607" y="365074"/>
                  </a:lnTo>
                  <a:lnTo>
                    <a:pt x="212572" y="376504"/>
                  </a:lnTo>
                  <a:lnTo>
                    <a:pt x="206806" y="377774"/>
                  </a:lnTo>
                  <a:lnTo>
                    <a:pt x="204482" y="386664"/>
                  </a:lnTo>
                  <a:lnTo>
                    <a:pt x="223926" y="386664"/>
                  </a:lnTo>
                  <a:lnTo>
                    <a:pt x="226695" y="381584"/>
                  </a:lnTo>
                  <a:lnTo>
                    <a:pt x="230708" y="375234"/>
                  </a:lnTo>
                  <a:lnTo>
                    <a:pt x="229844" y="375234"/>
                  </a:lnTo>
                  <a:lnTo>
                    <a:pt x="231101" y="372694"/>
                  </a:lnTo>
                  <a:lnTo>
                    <a:pt x="232105" y="372694"/>
                  </a:lnTo>
                  <a:lnTo>
                    <a:pt x="235877" y="366344"/>
                  </a:lnTo>
                  <a:lnTo>
                    <a:pt x="238899" y="361264"/>
                  </a:lnTo>
                  <a:lnTo>
                    <a:pt x="241160" y="357454"/>
                  </a:lnTo>
                  <a:lnTo>
                    <a:pt x="250482" y="342214"/>
                  </a:lnTo>
                  <a:lnTo>
                    <a:pt x="260197" y="328244"/>
                  </a:lnTo>
                  <a:lnTo>
                    <a:pt x="270370" y="315544"/>
                  </a:lnTo>
                  <a:lnTo>
                    <a:pt x="272199" y="314274"/>
                  </a:lnTo>
                  <a:lnTo>
                    <a:pt x="275602" y="309194"/>
                  </a:lnTo>
                  <a:lnTo>
                    <a:pt x="277190" y="307924"/>
                  </a:lnTo>
                  <a:lnTo>
                    <a:pt x="280416" y="301574"/>
                  </a:lnTo>
                  <a:lnTo>
                    <a:pt x="284924" y="296494"/>
                  </a:lnTo>
                  <a:lnTo>
                    <a:pt x="289420" y="291414"/>
                  </a:lnTo>
                  <a:lnTo>
                    <a:pt x="291363" y="288874"/>
                  </a:lnTo>
                  <a:lnTo>
                    <a:pt x="291630" y="288874"/>
                  </a:lnTo>
                  <a:lnTo>
                    <a:pt x="293281" y="285064"/>
                  </a:lnTo>
                  <a:lnTo>
                    <a:pt x="294767" y="283794"/>
                  </a:lnTo>
                  <a:lnTo>
                    <a:pt x="297738" y="281254"/>
                  </a:lnTo>
                  <a:lnTo>
                    <a:pt x="300939" y="278714"/>
                  </a:lnTo>
                  <a:lnTo>
                    <a:pt x="305650" y="273646"/>
                  </a:lnTo>
                  <a:close/>
                </a:path>
                <a:path extrusionOk="0" h="642619" w="645795">
                  <a:moveTo>
                    <a:pt x="311264" y="89369"/>
                  </a:moveTo>
                  <a:lnTo>
                    <a:pt x="310667" y="89408"/>
                  </a:lnTo>
                  <a:lnTo>
                    <a:pt x="310337" y="89471"/>
                  </a:lnTo>
                  <a:lnTo>
                    <a:pt x="310108" y="89535"/>
                  </a:lnTo>
                  <a:lnTo>
                    <a:pt x="310489" y="89484"/>
                  </a:lnTo>
                  <a:lnTo>
                    <a:pt x="310896" y="89420"/>
                  </a:lnTo>
                  <a:lnTo>
                    <a:pt x="311264" y="89369"/>
                  </a:lnTo>
                  <a:close/>
                </a:path>
                <a:path extrusionOk="0" h="642619" w="645795">
                  <a:moveTo>
                    <a:pt x="312737" y="266014"/>
                  </a:moveTo>
                  <a:lnTo>
                    <a:pt x="288785" y="266014"/>
                  </a:lnTo>
                  <a:lnTo>
                    <a:pt x="287896" y="266014"/>
                  </a:lnTo>
                  <a:lnTo>
                    <a:pt x="286918" y="266014"/>
                  </a:lnTo>
                  <a:lnTo>
                    <a:pt x="286981" y="267284"/>
                  </a:lnTo>
                  <a:lnTo>
                    <a:pt x="285813" y="266014"/>
                  </a:lnTo>
                  <a:lnTo>
                    <a:pt x="284937" y="268554"/>
                  </a:lnTo>
                  <a:lnTo>
                    <a:pt x="284505" y="268554"/>
                  </a:lnTo>
                  <a:lnTo>
                    <a:pt x="284670" y="267284"/>
                  </a:lnTo>
                  <a:lnTo>
                    <a:pt x="284060" y="267284"/>
                  </a:lnTo>
                  <a:lnTo>
                    <a:pt x="282917" y="271094"/>
                  </a:lnTo>
                  <a:lnTo>
                    <a:pt x="283794" y="269824"/>
                  </a:lnTo>
                  <a:lnTo>
                    <a:pt x="284848" y="271094"/>
                  </a:lnTo>
                  <a:lnTo>
                    <a:pt x="284581" y="272364"/>
                  </a:lnTo>
                  <a:lnTo>
                    <a:pt x="306844" y="272364"/>
                  </a:lnTo>
                  <a:lnTo>
                    <a:pt x="309194" y="269824"/>
                  </a:lnTo>
                  <a:lnTo>
                    <a:pt x="310375" y="268554"/>
                  </a:lnTo>
                  <a:lnTo>
                    <a:pt x="311556" y="267284"/>
                  </a:lnTo>
                  <a:lnTo>
                    <a:pt x="312737" y="266014"/>
                  </a:lnTo>
                  <a:close/>
                </a:path>
                <a:path extrusionOk="0" h="642619" w="645795">
                  <a:moveTo>
                    <a:pt x="313601" y="0"/>
                  </a:moveTo>
                  <a:lnTo>
                    <a:pt x="312775" y="25"/>
                  </a:lnTo>
                  <a:lnTo>
                    <a:pt x="312318" y="101"/>
                  </a:lnTo>
                  <a:lnTo>
                    <a:pt x="312000" y="190"/>
                  </a:lnTo>
                  <a:lnTo>
                    <a:pt x="312534" y="127"/>
                  </a:lnTo>
                  <a:lnTo>
                    <a:pt x="313105" y="63"/>
                  </a:lnTo>
                  <a:lnTo>
                    <a:pt x="313601" y="0"/>
                  </a:lnTo>
                  <a:close/>
                </a:path>
                <a:path extrusionOk="0" h="642619" w="645795">
                  <a:moveTo>
                    <a:pt x="314667" y="236016"/>
                  </a:moveTo>
                  <a:lnTo>
                    <a:pt x="314604" y="235775"/>
                  </a:lnTo>
                  <a:lnTo>
                    <a:pt x="314540" y="235559"/>
                  </a:lnTo>
                  <a:lnTo>
                    <a:pt x="314566" y="236118"/>
                  </a:lnTo>
                  <a:close/>
                </a:path>
                <a:path extrusionOk="0" h="642619" w="645795">
                  <a:moveTo>
                    <a:pt x="316090" y="50"/>
                  </a:moveTo>
                  <a:lnTo>
                    <a:pt x="315264" y="88"/>
                  </a:lnTo>
                  <a:lnTo>
                    <a:pt x="314807" y="139"/>
                  </a:lnTo>
                  <a:lnTo>
                    <a:pt x="314490" y="203"/>
                  </a:lnTo>
                  <a:lnTo>
                    <a:pt x="315023" y="152"/>
                  </a:lnTo>
                  <a:lnTo>
                    <a:pt x="315595" y="101"/>
                  </a:lnTo>
                  <a:lnTo>
                    <a:pt x="316090" y="50"/>
                  </a:lnTo>
                  <a:close/>
                </a:path>
                <a:path extrusionOk="0" h="642619" w="645795">
                  <a:moveTo>
                    <a:pt x="318630" y="233146"/>
                  </a:moveTo>
                  <a:lnTo>
                    <a:pt x="318477" y="233146"/>
                  </a:lnTo>
                  <a:lnTo>
                    <a:pt x="318389" y="233540"/>
                  </a:lnTo>
                  <a:lnTo>
                    <a:pt x="318630" y="233146"/>
                  </a:lnTo>
                  <a:close/>
                </a:path>
                <a:path extrusionOk="0" h="642619" w="645795">
                  <a:moveTo>
                    <a:pt x="323049" y="642188"/>
                  </a:moveTo>
                  <a:lnTo>
                    <a:pt x="301409" y="640918"/>
                  </a:lnTo>
                  <a:lnTo>
                    <a:pt x="284429" y="638378"/>
                  </a:lnTo>
                  <a:lnTo>
                    <a:pt x="277317" y="635838"/>
                  </a:lnTo>
                  <a:lnTo>
                    <a:pt x="276186" y="635838"/>
                  </a:lnTo>
                  <a:lnTo>
                    <a:pt x="274612" y="635177"/>
                  </a:lnTo>
                  <a:lnTo>
                    <a:pt x="272262" y="634593"/>
                  </a:lnTo>
                  <a:lnTo>
                    <a:pt x="274053" y="634936"/>
                  </a:lnTo>
                  <a:lnTo>
                    <a:pt x="273189" y="634568"/>
                  </a:lnTo>
                  <a:lnTo>
                    <a:pt x="272186" y="634568"/>
                  </a:lnTo>
                  <a:lnTo>
                    <a:pt x="263626" y="633298"/>
                  </a:lnTo>
                  <a:lnTo>
                    <a:pt x="263766" y="632028"/>
                  </a:lnTo>
                  <a:lnTo>
                    <a:pt x="257784" y="632028"/>
                  </a:lnTo>
                  <a:lnTo>
                    <a:pt x="254254" y="630758"/>
                  </a:lnTo>
                  <a:lnTo>
                    <a:pt x="245681" y="628218"/>
                  </a:lnTo>
                  <a:lnTo>
                    <a:pt x="244068" y="628218"/>
                  </a:lnTo>
                  <a:lnTo>
                    <a:pt x="240665" y="626948"/>
                  </a:lnTo>
                  <a:lnTo>
                    <a:pt x="236423" y="625703"/>
                  </a:lnTo>
                  <a:lnTo>
                    <a:pt x="212559" y="625703"/>
                  </a:lnTo>
                  <a:lnTo>
                    <a:pt x="212331" y="625703"/>
                  </a:lnTo>
                  <a:lnTo>
                    <a:pt x="212839" y="625868"/>
                  </a:lnTo>
                  <a:lnTo>
                    <a:pt x="218084" y="626948"/>
                  </a:lnTo>
                  <a:lnTo>
                    <a:pt x="226352" y="629488"/>
                  </a:lnTo>
                  <a:lnTo>
                    <a:pt x="228053" y="630758"/>
                  </a:lnTo>
                  <a:lnTo>
                    <a:pt x="228765" y="630758"/>
                  </a:lnTo>
                  <a:lnTo>
                    <a:pt x="249694" y="635838"/>
                  </a:lnTo>
                  <a:lnTo>
                    <a:pt x="255943" y="638378"/>
                  </a:lnTo>
                  <a:lnTo>
                    <a:pt x="267411" y="638378"/>
                  </a:lnTo>
                  <a:lnTo>
                    <a:pt x="277075" y="640918"/>
                  </a:lnTo>
                  <a:lnTo>
                    <a:pt x="270687" y="638378"/>
                  </a:lnTo>
                  <a:lnTo>
                    <a:pt x="285788" y="640918"/>
                  </a:lnTo>
                  <a:lnTo>
                    <a:pt x="283718" y="640918"/>
                  </a:lnTo>
                  <a:lnTo>
                    <a:pt x="288124" y="642188"/>
                  </a:lnTo>
                  <a:lnTo>
                    <a:pt x="323049" y="642188"/>
                  </a:lnTo>
                  <a:close/>
                </a:path>
                <a:path extrusionOk="0" h="642619" w="645795">
                  <a:moveTo>
                    <a:pt x="332790" y="116586"/>
                  </a:moveTo>
                  <a:close/>
                </a:path>
                <a:path extrusionOk="0" h="642619" w="645795">
                  <a:moveTo>
                    <a:pt x="334098" y="220459"/>
                  </a:moveTo>
                  <a:lnTo>
                    <a:pt x="333933" y="220243"/>
                  </a:lnTo>
                  <a:lnTo>
                    <a:pt x="333946" y="220510"/>
                  </a:lnTo>
                  <a:lnTo>
                    <a:pt x="334098" y="220459"/>
                  </a:lnTo>
                  <a:close/>
                </a:path>
                <a:path extrusionOk="0" h="642619" w="645795">
                  <a:moveTo>
                    <a:pt x="347192" y="519582"/>
                  </a:moveTo>
                  <a:lnTo>
                    <a:pt x="347065" y="519734"/>
                  </a:lnTo>
                  <a:lnTo>
                    <a:pt x="347192" y="519582"/>
                  </a:lnTo>
                  <a:close/>
                </a:path>
                <a:path extrusionOk="0" h="642619" w="645795">
                  <a:moveTo>
                    <a:pt x="352361" y="206502"/>
                  </a:moveTo>
                  <a:lnTo>
                    <a:pt x="351955" y="206286"/>
                  </a:lnTo>
                  <a:lnTo>
                    <a:pt x="352069" y="206413"/>
                  </a:lnTo>
                  <a:lnTo>
                    <a:pt x="352310" y="206540"/>
                  </a:lnTo>
                  <a:close/>
                </a:path>
                <a:path extrusionOk="0" h="642619" w="645795">
                  <a:moveTo>
                    <a:pt x="362635" y="629488"/>
                  </a:moveTo>
                  <a:lnTo>
                    <a:pt x="362000" y="629488"/>
                  </a:lnTo>
                  <a:lnTo>
                    <a:pt x="361911" y="629767"/>
                  </a:lnTo>
                  <a:lnTo>
                    <a:pt x="362635" y="629488"/>
                  </a:lnTo>
                  <a:close/>
                </a:path>
                <a:path extrusionOk="0" h="642619" w="645795">
                  <a:moveTo>
                    <a:pt x="363639" y="628891"/>
                  </a:moveTo>
                  <a:lnTo>
                    <a:pt x="363270" y="628980"/>
                  </a:lnTo>
                  <a:lnTo>
                    <a:pt x="362635" y="629158"/>
                  </a:lnTo>
                  <a:lnTo>
                    <a:pt x="363639" y="628891"/>
                  </a:lnTo>
                  <a:close/>
                </a:path>
                <a:path extrusionOk="0" h="642619" w="645795">
                  <a:moveTo>
                    <a:pt x="376174" y="473862"/>
                  </a:moveTo>
                  <a:lnTo>
                    <a:pt x="375856" y="473735"/>
                  </a:lnTo>
                  <a:lnTo>
                    <a:pt x="375424" y="474827"/>
                  </a:lnTo>
                  <a:lnTo>
                    <a:pt x="375310" y="475246"/>
                  </a:lnTo>
                  <a:lnTo>
                    <a:pt x="375259" y="475488"/>
                  </a:lnTo>
                  <a:lnTo>
                    <a:pt x="375780" y="475056"/>
                  </a:lnTo>
                  <a:lnTo>
                    <a:pt x="376047" y="474497"/>
                  </a:lnTo>
                  <a:lnTo>
                    <a:pt x="376174" y="473862"/>
                  </a:lnTo>
                  <a:close/>
                </a:path>
                <a:path extrusionOk="0" h="642619" w="645795">
                  <a:moveTo>
                    <a:pt x="389343" y="268376"/>
                  </a:moveTo>
                  <a:lnTo>
                    <a:pt x="389140" y="268224"/>
                  </a:lnTo>
                  <a:lnTo>
                    <a:pt x="388962" y="268071"/>
                  </a:lnTo>
                  <a:lnTo>
                    <a:pt x="388823" y="267931"/>
                  </a:lnTo>
                  <a:lnTo>
                    <a:pt x="389331" y="268554"/>
                  </a:lnTo>
                  <a:lnTo>
                    <a:pt x="389343" y="268376"/>
                  </a:lnTo>
                  <a:close/>
                </a:path>
                <a:path extrusionOk="0" h="642619" w="645795">
                  <a:moveTo>
                    <a:pt x="391147" y="528789"/>
                  </a:moveTo>
                  <a:lnTo>
                    <a:pt x="390867" y="529145"/>
                  </a:lnTo>
                  <a:lnTo>
                    <a:pt x="390855" y="529336"/>
                  </a:lnTo>
                  <a:lnTo>
                    <a:pt x="390931" y="529463"/>
                  </a:lnTo>
                  <a:lnTo>
                    <a:pt x="391147" y="528789"/>
                  </a:lnTo>
                  <a:close/>
                </a:path>
                <a:path extrusionOk="0" h="642619" w="645795">
                  <a:moveTo>
                    <a:pt x="392074" y="325704"/>
                  </a:moveTo>
                  <a:lnTo>
                    <a:pt x="391668" y="325704"/>
                  </a:lnTo>
                  <a:lnTo>
                    <a:pt x="391375" y="326974"/>
                  </a:lnTo>
                  <a:lnTo>
                    <a:pt x="391985" y="325882"/>
                  </a:lnTo>
                  <a:lnTo>
                    <a:pt x="392074" y="325704"/>
                  </a:lnTo>
                  <a:close/>
                </a:path>
                <a:path extrusionOk="0" h="642619" w="645795">
                  <a:moveTo>
                    <a:pt x="392239" y="478104"/>
                  </a:moveTo>
                  <a:lnTo>
                    <a:pt x="374726" y="478104"/>
                  </a:lnTo>
                  <a:lnTo>
                    <a:pt x="374497" y="478104"/>
                  </a:lnTo>
                  <a:lnTo>
                    <a:pt x="374662" y="479018"/>
                  </a:lnTo>
                  <a:lnTo>
                    <a:pt x="374434" y="478104"/>
                  </a:lnTo>
                  <a:lnTo>
                    <a:pt x="370649" y="485724"/>
                  </a:lnTo>
                  <a:lnTo>
                    <a:pt x="366636" y="492074"/>
                  </a:lnTo>
                  <a:lnTo>
                    <a:pt x="362267" y="499694"/>
                  </a:lnTo>
                  <a:lnTo>
                    <a:pt x="357365" y="507377"/>
                  </a:lnTo>
                  <a:lnTo>
                    <a:pt x="357974" y="507377"/>
                  </a:lnTo>
                  <a:lnTo>
                    <a:pt x="356438" y="508584"/>
                  </a:lnTo>
                  <a:lnTo>
                    <a:pt x="354482" y="512394"/>
                  </a:lnTo>
                  <a:lnTo>
                    <a:pt x="352628" y="513664"/>
                  </a:lnTo>
                  <a:lnTo>
                    <a:pt x="350723" y="514934"/>
                  </a:lnTo>
                  <a:lnTo>
                    <a:pt x="350659" y="516204"/>
                  </a:lnTo>
                  <a:lnTo>
                    <a:pt x="350583" y="517474"/>
                  </a:lnTo>
                  <a:lnTo>
                    <a:pt x="350113" y="518744"/>
                  </a:lnTo>
                  <a:lnTo>
                    <a:pt x="349211" y="520014"/>
                  </a:lnTo>
                  <a:lnTo>
                    <a:pt x="347091" y="521284"/>
                  </a:lnTo>
                  <a:lnTo>
                    <a:pt x="347052" y="520014"/>
                  </a:lnTo>
                  <a:lnTo>
                    <a:pt x="345592" y="522554"/>
                  </a:lnTo>
                  <a:lnTo>
                    <a:pt x="345084" y="525094"/>
                  </a:lnTo>
                  <a:lnTo>
                    <a:pt x="342176" y="526364"/>
                  </a:lnTo>
                  <a:lnTo>
                    <a:pt x="340258" y="526364"/>
                  </a:lnTo>
                  <a:lnTo>
                    <a:pt x="336740" y="532714"/>
                  </a:lnTo>
                  <a:lnTo>
                    <a:pt x="356946" y="532714"/>
                  </a:lnTo>
                  <a:lnTo>
                    <a:pt x="360819" y="528904"/>
                  </a:lnTo>
                  <a:lnTo>
                    <a:pt x="363347" y="527634"/>
                  </a:lnTo>
                  <a:lnTo>
                    <a:pt x="365633" y="525094"/>
                  </a:lnTo>
                  <a:lnTo>
                    <a:pt x="368058" y="522554"/>
                  </a:lnTo>
                  <a:lnTo>
                    <a:pt x="368960" y="521284"/>
                  </a:lnTo>
                  <a:lnTo>
                    <a:pt x="370763" y="518744"/>
                  </a:lnTo>
                  <a:lnTo>
                    <a:pt x="372973" y="516204"/>
                  </a:lnTo>
                  <a:lnTo>
                    <a:pt x="377520" y="508584"/>
                  </a:lnTo>
                  <a:lnTo>
                    <a:pt x="379857" y="504774"/>
                  </a:lnTo>
                  <a:lnTo>
                    <a:pt x="381660" y="502234"/>
                  </a:lnTo>
                  <a:lnTo>
                    <a:pt x="387438" y="490804"/>
                  </a:lnTo>
                  <a:lnTo>
                    <a:pt x="391655" y="480644"/>
                  </a:lnTo>
                  <a:lnTo>
                    <a:pt x="392176" y="479374"/>
                  </a:lnTo>
                  <a:lnTo>
                    <a:pt x="392239" y="478104"/>
                  </a:lnTo>
                  <a:close/>
                </a:path>
                <a:path extrusionOk="0" h="642619" w="645795">
                  <a:moveTo>
                    <a:pt x="392493" y="335864"/>
                  </a:moveTo>
                  <a:lnTo>
                    <a:pt x="392341" y="335661"/>
                  </a:lnTo>
                  <a:lnTo>
                    <a:pt x="392341" y="335864"/>
                  </a:lnTo>
                  <a:lnTo>
                    <a:pt x="392493" y="335864"/>
                  </a:lnTo>
                  <a:close/>
                </a:path>
                <a:path extrusionOk="0" h="642619" w="645795">
                  <a:moveTo>
                    <a:pt x="394246" y="181876"/>
                  </a:moveTo>
                  <a:lnTo>
                    <a:pt x="393293" y="181648"/>
                  </a:lnTo>
                  <a:lnTo>
                    <a:pt x="394081" y="181952"/>
                  </a:lnTo>
                  <a:lnTo>
                    <a:pt x="394246" y="181876"/>
                  </a:lnTo>
                  <a:close/>
                </a:path>
                <a:path extrusionOk="0" h="642619" w="645795">
                  <a:moveTo>
                    <a:pt x="396671" y="466674"/>
                  </a:moveTo>
                  <a:lnTo>
                    <a:pt x="379514" y="466674"/>
                  </a:lnTo>
                  <a:lnTo>
                    <a:pt x="379272" y="466674"/>
                  </a:lnTo>
                  <a:lnTo>
                    <a:pt x="379564" y="467944"/>
                  </a:lnTo>
                  <a:lnTo>
                    <a:pt x="378117" y="467944"/>
                  </a:lnTo>
                  <a:lnTo>
                    <a:pt x="375412" y="469214"/>
                  </a:lnTo>
                  <a:lnTo>
                    <a:pt x="376580" y="471754"/>
                  </a:lnTo>
                  <a:lnTo>
                    <a:pt x="376174" y="474294"/>
                  </a:lnTo>
                  <a:lnTo>
                    <a:pt x="376351" y="474294"/>
                  </a:lnTo>
                  <a:lnTo>
                    <a:pt x="375259" y="476834"/>
                  </a:lnTo>
                  <a:lnTo>
                    <a:pt x="392290" y="476834"/>
                  </a:lnTo>
                  <a:lnTo>
                    <a:pt x="392341" y="475615"/>
                  </a:lnTo>
                  <a:lnTo>
                    <a:pt x="393357" y="474294"/>
                  </a:lnTo>
                  <a:lnTo>
                    <a:pt x="395376" y="471754"/>
                  </a:lnTo>
                  <a:lnTo>
                    <a:pt x="396671" y="466674"/>
                  </a:lnTo>
                  <a:close/>
                </a:path>
                <a:path extrusionOk="0" h="642619" w="645795">
                  <a:moveTo>
                    <a:pt x="399935" y="240753"/>
                  </a:moveTo>
                  <a:lnTo>
                    <a:pt x="399808" y="240703"/>
                  </a:lnTo>
                  <a:lnTo>
                    <a:pt x="399783" y="240880"/>
                  </a:lnTo>
                  <a:lnTo>
                    <a:pt x="399935" y="240753"/>
                  </a:lnTo>
                  <a:close/>
                </a:path>
                <a:path extrusionOk="0" h="642619" w="645795">
                  <a:moveTo>
                    <a:pt x="408990" y="316814"/>
                  </a:moveTo>
                  <a:lnTo>
                    <a:pt x="390144" y="316814"/>
                  </a:lnTo>
                  <a:lnTo>
                    <a:pt x="389724" y="316814"/>
                  </a:lnTo>
                  <a:lnTo>
                    <a:pt x="389318" y="316814"/>
                  </a:lnTo>
                  <a:lnTo>
                    <a:pt x="391045" y="320624"/>
                  </a:lnTo>
                  <a:lnTo>
                    <a:pt x="390258" y="318084"/>
                  </a:lnTo>
                  <a:lnTo>
                    <a:pt x="391909" y="318084"/>
                  </a:lnTo>
                  <a:lnTo>
                    <a:pt x="393242" y="320624"/>
                  </a:lnTo>
                  <a:lnTo>
                    <a:pt x="391858" y="321894"/>
                  </a:lnTo>
                  <a:lnTo>
                    <a:pt x="391960" y="322148"/>
                  </a:lnTo>
                  <a:lnTo>
                    <a:pt x="408482" y="322148"/>
                  </a:lnTo>
                  <a:lnTo>
                    <a:pt x="408940" y="318084"/>
                  </a:lnTo>
                  <a:lnTo>
                    <a:pt x="408990" y="316814"/>
                  </a:lnTo>
                  <a:close/>
                </a:path>
                <a:path extrusionOk="0" h="642619" w="645795">
                  <a:moveTo>
                    <a:pt x="411365" y="354914"/>
                  </a:moveTo>
                  <a:lnTo>
                    <a:pt x="411124" y="353644"/>
                  </a:lnTo>
                  <a:lnTo>
                    <a:pt x="409867" y="347294"/>
                  </a:lnTo>
                  <a:lnTo>
                    <a:pt x="409740" y="344754"/>
                  </a:lnTo>
                  <a:lnTo>
                    <a:pt x="409613" y="342214"/>
                  </a:lnTo>
                  <a:lnTo>
                    <a:pt x="409549" y="340944"/>
                  </a:lnTo>
                  <a:lnTo>
                    <a:pt x="409422" y="338404"/>
                  </a:lnTo>
                  <a:lnTo>
                    <a:pt x="409409" y="337134"/>
                  </a:lnTo>
                  <a:lnTo>
                    <a:pt x="409295" y="330581"/>
                  </a:lnTo>
                  <a:lnTo>
                    <a:pt x="409194" y="329514"/>
                  </a:lnTo>
                  <a:lnTo>
                    <a:pt x="409067" y="328244"/>
                  </a:lnTo>
                  <a:lnTo>
                    <a:pt x="409371" y="328244"/>
                  </a:lnTo>
                  <a:lnTo>
                    <a:pt x="408216" y="324434"/>
                  </a:lnTo>
                  <a:lnTo>
                    <a:pt x="408368" y="323164"/>
                  </a:lnTo>
                  <a:lnTo>
                    <a:pt x="392379" y="323164"/>
                  </a:lnTo>
                  <a:lnTo>
                    <a:pt x="392023" y="323164"/>
                  </a:lnTo>
                  <a:lnTo>
                    <a:pt x="392366" y="325704"/>
                  </a:lnTo>
                  <a:lnTo>
                    <a:pt x="392074" y="325704"/>
                  </a:lnTo>
                  <a:lnTo>
                    <a:pt x="392468" y="326974"/>
                  </a:lnTo>
                  <a:lnTo>
                    <a:pt x="391782" y="326974"/>
                  </a:lnTo>
                  <a:lnTo>
                    <a:pt x="391731" y="327456"/>
                  </a:lnTo>
                  <a:lnTo>
                    <a:pt x="391629" y="328244"/>
                  </a:lnTo>
                  <a:lnTo>
                    <a:pt x="392734" y="328244"/>
                  </a:lnTo>
                  <a:lnTo>
                    <a:pt x="393395" y="329514"/>
                  </a:lnTo>
                  <a:lnTo>
                    <a:pt x="393217" y="330581"/>
                  </a:lnTo>
                  <a:lnTo>
                    <a:pt x="393026" y="332066"/>
                  </a:lnTo>
                  <a:lnTo>
                    <a:pt x="392798" y="333324"/>
                  </a:lnTo>
                  <a:lnTo>
                    <a:pt x="391566" y="333324"/>
                  </a:lnTo>
                  <a:lnTo>
                    <a:pt x="392785" y="334594"/>
                  </a:lnTo>
                  <a:lnTo>
                    <a:pt x="392544" y="335661"/>
                  </a:lnTo>
                  <a:lnTo>
                    <a:pt x="392493" y="335864"/>
                  </a:lnTo>
                  <a:lnTo>
                    <a:pt x="393433" y="337134"/>
                  </a:lnTo>
                  <a:lnTo>
                    <a:pt x="392607" y="337134"/>
                  </a:lnTo>
                  <a:lnTo>
                    <a:pt x="392442" y="336308"/>
                  </a:lnTo>
                  <a:lnTo>
                    <a:pt x="392366" y="343484"/>
                  </a:lnTo>
                  <a:lnTo>
                    <a:pt x="391401" y="343484"/>
                  </a:lnTo>
                  <a:lnTo>
                    <a:pt x="392760" y="344754"/>
                  </a:lnTo>
                  <a:lnTo>
                    <a:pt x="391071" y="348564"/>
                  </a:lnTo>
                  <a:lnTo>
                    <a:pt x="392722" y="348564"/>
                  </a:lnTo>
                  <a:lnTo>
                    <a:pt x="391896" y="349834"/>
                  </a:lnTo>
                  <a:lnTo>
                    <a:pt x="393560" y="353644"/>
                  </a:lnTo>
                  <a:lnTo>
                    <a:pt x="391642" y="352374"/>
                  </a:lnTo>
                  <a:lnTo>
                    <a:pt x="391579" y="357454"/>
                  </a:lnTo>
                  <a:lnTo>
                    <a:pt x="393433" y="359994"/>
                  </a:lnTo>
                  <a:lnTo>
                    <a:pt x="392607" y="366344"/>
                  </a:lnTo>
                  <a:lnTo>
                    <a:pt x="391045" y="368884"/>
                  </a:lnTo>
                  <a:lnTo>
                    <a:pt x="391172" y="370154"/>
                  </a:lnTo>
                  <a:lnTo>
                    <a:pt x="391299" y="371424"/>
                  </a:lnTo>
                  <a:lnTo>
                    <a:pt x="391414" y="372694"/>
                  </a:lnTo>
                  <a:lnTo>
                    <a:pt x="391541" y="373964"/>
                  </a:lnTo>
                  <a:lnTo>
                    <a:pt x="391629" y="380314"/>
                  </a:lnTo>
                  <a:lnTo>
                    <a:pt x="391706" y="381584"/>
                  </a:lnTo>
                  <a:lnTo>
                    <a:pt x="391782" y="382854"/>
                  </a:lnTo>
                  <a:lnTo>
                    <a:pt x="391858" y="384124"/>
                  </a:lnTo>
                  <a:lnTo>
                    <a:pt x="391934" y="385394"/>
                  </a:lnTo>
                  <a:lnTo>
                    <a:pt x="391998" y="386664"/>
                  </a:lnTo>
                  <a:lnTo>
                    <a:pt x="392125" y="391744"/>
                  </a:lnTo>
                  <a:lnTo>
                    <a:pt x="392226" y="399364"/>
                  </a:lnTo>
                  <a:lnTo>
                    <a:pt x="390944" y="400634"/>
                  </a:lnTo>
                  <a:lnTo>
                    <a:pt x="390956" y="413334"/>
                  </a:lnTo>
                  <a:lnTo>
                    <a:pt x="389978" y="415874"/>
                  </a:lnTo>
                  <a:lnTo>
                    <a:pt x="390652" y="417144"/>
                  </a:lnTo>
                  <a:lnTo>
                    <a:pt x="388772" y="419684"/>
                  </a:lnTo>
                  <a:lnTo>
                    <a:pt x="389826" y="424764"/>
                  </a:lnTo>
                  <a:lnTo>
                    <a:pt x="387731" y="429844"/>
                  </a:lnTo>
                  <a:lnTo>
                    <a:pt x="387896" y="431114"/>
                  </a:lnTo>
                  <a:lnTo>
                    <a:pt x="388708" y="431114"/>
                  </a:lnTo>
                  <a:lnTo>
                    <a:pt x="388010" y="432384"/>
                  </a:lnTo>
                  <a:lnTo>
                    <a:pt x="387896" y="434924"/>
                  </a:lnTo>
                  <a:lnTo>
                    <a:pt x="386803" y="434924"/>
                  </a:lnTo>
                  <a:lnTo>
                    <a:pt x="385749" y="433654"/>
                  </a:lnTo>
                  <a:lnTo>
                    <a:pt x="386410" y="438759"/>
                  </a:lnTo>
                  <a:lnTo>
                    <a:pt x="386422" y="438912"/>
                  </a:lnTo>
                  <a:lnTo>
                    <a:pt x="385635" y="441274"/>
                  </a:lnTo>
                  <a:lnTo>
                    <a:pt x="384949" y="447624"/>
                  </a:lnTo>
                  <a:lnTo>
                    <a:pt x="382993" y="453974"/>
                  </a:lnTo>
                  <a:lnTo>
                    <a:pt x="380834" y="459054"/>
                  </a:lnTo>
                  <a:lnTo>
                    <a:pt x="379730" y="465404"/>
                  </a:lnTo>
                  <a:lnTo>
                    <a:pt x="397090" y="465404"/>
                  </a:lnTo>
                  <a:lnTo>
                    <a:pt x="398335" y="461594"/>
                  </a:lnTo>
                  <a:lnTo>
                    <a:pt x="400685" y="453974"/>
                  </a:lnTo>
                  <a:lnTo>
                    <a:pt x="401320" y="451434"/>
                  </a:lnTo>
                  <a:lnTo>
                    <a:pt x="402069" y="448894"/>
                  </a:lnTo>
                  <a:lnTo>
                    <a:pt x="403034" y="446354"/>
                  </a:lnTo>
                  <a:lnTo>
                    <a:pt x="401993" y="445084"/>
                  </a:lnTo>
                  <a:lnTo>
                    <a:pt x="402577" y="442544"/>
                  </a:lnTo>
                  <a:lnTo>
                    <a:pt x="403567" y="442544"/>
                  </a:lnTo>
                  <a:lnTo>
                    <a:pt x="404825" y="434924"/>
                  </a:lnTo>
                  <a:lnTo>
                    <a:pt x="406920" y="422224"/>
                  </a:lnTo>
                  <a:lnTo>
                    <a:pt x="408889" y="403174"/>
                  </a:lnTo>
                  <a:lnTo>
                    <a:pt x="408965" y="401904"/>
                  </a:lnTo>
                  <a:lnTo>
                    <a:pt x="409028" y="400634"/>
                  </a:lnTo>
                  <a:lnTo>
                    <a:pt x="409155" y="398399"/>
                  </a:lnTo>
                  <a:lnTo>
                    <a:pt x="409232" y="396824"/>
                  </a:lnTo>
                  <a:lnTo>
                    <a:pt x="409308" y="395554"/>
                  </a:lnTo>
                  <a:lnTo>
                    <a:pt x="409371" y="394284"/>
                  </a:lnTo>
                  <a:lnTo>
                    <a:pt x="409448" y="393014"/>
                  </a:lnTo>
                  <a:lnTo>
                    <a:pt x="409511" y="391744"/>
                  </a:lnTo>
                  <a:lnTo>
                    <a:pt x="409587" y="390334"/>
                  </a:lnTo>
                  <a:lnTo>
                    <a:pt x="409651" y="389204"/>
                  </a:lnTo>
                  <a:lnTo>
                    <a:pt x="409714" y="387934"/>
                  </a:lnTo>
                  <a:lnTo>
                    <a:pt x="409790" y="386664"/>
                  </a:lnTo>
                  <a:lnTo>
                    <a:pt x="409854" y="385394"/>
                  </a:lnTo>
                  <a:lnTo>
                    <a:pt x="409968" y="382854"/>
                  </a:lnTo>
                  <a:lnTo>
                    <a:pt x="410070" y="379044"/>
                  </a:lnTo>
                  <a:lnTo>
                    <a:pt x="410171" y="375234"/>
                  </a:lnTo>
                  <a:lnTo>
                    <a:pt x="410286" y="371424"/>
                  </a:lnTo>
                  <a:lnTo>
                    <a:pt x="410387" y="367614"/>
                  </a:lnTo>
                  <a:lnTo>
                    <a:pt x="410451" y="365074"/>
                  </a:lnTo>
                  <a:lnTo>
                    <a:pt x="411149" y="362534"/>
                  </a:lnTo>
                  <a:lnTo>
                    <a:pt x="411048" y="361264"/>
                  </a:lnTo>
                  <a:lnTo>
                    <a:pt x="410933" y="359994"/>
                  </a:lnTo>
                  <a:lnTo>
                    <a:pt x="410832" y="358724"/>
                  </a:lnTo>
                  <a:lnTo>
                    <a:pt x="410718" y="357454"/>
                  </a:lnTo>
                  <a:lnTo>
                    <a:pt x="410603" y="356184"/>
                  </a:lnTo>
                  <a:lnTo>
                    <a:pt x="411365" y="354914"/>
                  </a:lnTo>
                  <a:close/>
                </a:path>
                <a:path extrusionOk="0" h="642619" w="645795">
                  <a:moveTo>
                    <a:pt x="415747" y="617639"/>
                  </a:moveTo>
                  <a:lnTo>
                    <a:pt x="415315" y="618007"/>
                  </a:lnTo>
                  <a:lnTo>
                    <a:pt x="415239" y="618185"/>
                  </a:lnTo>
                  <a:lnTo>
                    <a:pt x="415747" y="617639"/>
                  </a:lnTo>
                  <a:close/>
                </a:path>
                <a:path extrusionOk="0" h="642619" w="645795">
                  <a:moveTo>
                    <a:pt x="417258" y="211404"/>
                  </a:moveTo>
                  <a:lnTo>
                    <a:pt x="416661" y="210134"/>
                  </a:lnTo>
                  <a:lnTo>
                    <a:pt x="416534" y="210413"/>
                  </a:lnTo>
                  <a:lnTo>
                    <a:pt x="417258" y="211404"/>
                  </a:lnTo>
                  <a:close/>
                </a:path>
                <a:path extrusionOk="0" h="642619" w="645795">
                  <a:moveTo>
                    <a:pt x="424294" y="531444"/>
                  </a:moveTo>
                  <a:lnTo>
                    <a:pt x="391337" y="531444"/>
                  </a:lnTo>
                  <a:lnTo>
                    <a:pt x="384517" y="531444"/>
                  </a:lnTo>
                  <a:lnTo>
                    <a:pt x="372592" y="535254"/>
                  </a:lnTo>
                  <a:lnTo>
                    <a:pt x="366534" y="536524"/>
                  </a:lnTo>
                  <a:lnTo>
                    <a:pt x="360095" y="537794"/>
                  </a:lnTo>
                  <a:lnTo>
                    <a:pt x="353517" y="539026"/>
                  </a:lnTo>
                  <a:lnTo>
                    <a:pt x="353949" y="537794"/>
                  </a:lnTo>
                  <a:lnTo>
                    <a:pt x="350316" y="540334"/>
                  </a:lnTo>
                  <a:lnTo>
                    <a:pt x="348462" y="540334"/>
                  </a:lnTo>
                  <a:lnTo>
                    <a:pt x="351574" y="537794"/>
                  </a:lnTo>
                  <a:lnTo>
                    <a:pt x="353060" y="536524"/>
                  </a:lnTo>
                  <a:lnTo>
                    <a:pt x="355650" y="533984"/>
                  </a:lnTo>
                  <a:lnTo>
                    <a:pt x="336042" y="533984"/>
                  </a:lnTo>
                  <a:lnTo>
                    <a:pt x="332701" y="533984"/>
                  </a:lnTo>
                  <a:lnTo>
                    <a:pt x="329501" y="536524"/>
                  </a:lnTo>
                  <a:lnTo>
                    <a:pt x="327863" y="537794"/>
                  </a:lnTo>
                  <a:lnTo>
                    <a:pt x="326072" y="539064"/>
                  </a:lnTo>
                  <a:lnTo>
                    <a:pt x="323900" y="540334"/>
                  </a:lnTo>
                  <a:lnTo>
                    <a:pt x="322072" y="542874"/>
                  </a:lnTo>
                  <a:lnTo>
                    <a:pt x="320052" y="546684"/>
                  </a:lnTo>
                  <a:lnTo>
                    <a:pt x="317690" y="549224"/>
                  </a:lnTo>
                  <a:lnTo>
                    <a:pt x="318947" y="550494"/>
                  </a:lnTo>
                  <a:lnTo>
                    <a:pt x="321741" y="553034"/>
                  </a:lnTo>
                  <a:lnTo>
                    <a:pt x="333362" y="553034"/>
                  </a:lnTo>
                  <a:lnTo>
                    <a:pt x="333933" y="551764"/>
                  </a:lnTo>
                  <a:lnTo>
                    <a:pt x="335000" y="551764"/>
                  </a:lnTo>
                  <a:lnTo>
                    <a:pt x="347662" y="553034"/>
                  </a:lnTo>
                  <a:lnTo>
                    <a:pt x="360768" y="553034"/>
                  </a:lnTo>
                  <a:lnTo>
                    <a:pt x="369404" y="551764"/>
                  </a:lnTo>
                  <a:lnTo>
                    <a:pt x="370840" y="551764"/>
                  </a:lnTo>
                  <a:lnTo>
                    <a:pt x="372300" y="550494"/>
                  </a:lnTo>
                  <a:lnTo>
                    <a:pt x="373722" y="550494"/>
                  </a:lnTo>
                  <a:lnTo>
                    <a:pt x="402971" y="541604"/>
                  </a:lnTo>
                  <a:lnTo>
                    <a:pt x="405688" y="540334"/>
                  </a:lnTo>
                  <a:lnTo>
                    <a:pt x="408393" y="539064"/>
                  </a:lnTo>
                  <a:lnTo>
                    <a:pt x="419112" y="533984"/>
                  </a:lnTo>
                  <a:lnTo>
                    <a:pt x="424294" y="531444"/>
                  </a:lnTo>
                  <a:close/>
                </a:path>
                <a:path extrusionOk="0" h="642619" w="645795">
                  <a:moveTo>
                    <a:pt x="425221" y="217551"/>
                  </a:moveTo>
                  <a:lnTo>
                    <a:pt x="424903" y="216877"/>
                  </a:lnTo>
                  <a:lnTo>
                    <a:pt x="425056" y="217551"/>
                  </a:lnTo>
                  <a:lnTo>
                    <a:pt x="425132" y="217779"/>
                  </a:lnTo>
                  <a:lnTo>
                    <a:pt x="425221" y="217551"/>
                  </a:lnTo>
                  <a:close/>
                </a:path>
                <a:path extrusionOk="0" h="642619" w="645795">
                  <a:moveTo>
                    <a:pt x="427520" y="163842"/>
                  </a:moveTo>
                  <a:lnTo>
                    <a:pt x="425932" y="164465"/>
                  </a:lnTo>
                  <a:lnTo>
                    <a:pt x="425907" y="164604"/>
                  </a:lnTo>
                  <a:lnTo>
                    <a:pt x="426199" y="164668"/>
                  </a:lnTo>
                  <a:lnTo>
                    <a:pt x="426770" y="164414"/>
                  </a:lnTo>
                  <a:lnTo>
                    <a:pt x="427240" y="164147"/>
                  </a:lnTo>
                  <a:lnTo>
                    <a:pt x="427520" y="163842"/>
                  </a:lnTo>
                  <a:close/>
                </a:path>
                <a:path extrusionOk="0" h="642619" w="645795">
                  <a:moveTo>
                    <a:pt x="442607" y="213944"/>
                  </a:moveTo>
                  <a:lnTo>
                    <a:pt x="441109" y="213944"/>
                  </a:lnTo>
                  <a:lnTo>
                    <a:pt x="442023" y="214439"/>
                  </a:lnTo>
                  <a:lnTo>
                    <a:pt x="442607" y="213944"/>
                  </a:lnTo>
                  <a:close/>
                </a:path>
                <a:path extrusionOk="0" h="642619" w="645795">
                  <a:moveTo>
                    <a:pt x="449110" y="213944"/>
                  </a:moveTo>
                  <a:lnTo>
                    <a:pt x="447103" y="213944"/>
                  </a:lnTo>
                  <a:lnTo>
                    <a:pt x="443928" y="215214"/>
                  </a:lnTo>
                  <a:lnTo>
                    <a:pt x="444309" y="215214"/>
                  </a:lnTo>
                  <a:lnTo>
                    <a:pt x="449110" y="213944"/>
                  </a:lnTo>
                  <a:close/>
                </a:path>
                <a:path extrusionOk="0" h="642619" w="645795">
                  <a:moveTo>
                    <a:pt x="455726" y="158076"/>
                  </a:moveTo>
                  <a:lnTo>
                    <a:pt x="455650" y="157949"/>
                  </a:lnTo>
                  <a:lnTo>
                    <a:pt x="455307" y="158407"/>
                  </a:lnTo>
                  <a:lnTo>
                    <a:pt x="455523" y="158305"/>
                  </a:lnTo>
                  <a:lnTo>
                    <a:pt x="455650" y="158191"/>
                  </a:lnTo>
                  <a:close/>
                </a:path>
                <a:path extrusionOk="0" h="642619" w="645795">
                  <a:moveTo>
                    <a:pt x="456171" y="214198"/>
                  </a:moveTo>
                  <a:lnTo>
                    <a:pt x="455549" y="213969"/>
                  </a:lnTo>
                  <a:lnTo>
                    <a:pt x="453885" y="213842"/>
                  </a:lnTo>
                  <a:lnTo>
                    <a:pt x="451751" y="213906"/>
                  </a:lnTo>
                  <a:lnTo>
                    <a:pt x="451637" y="214591"/>
                  </a:lnTo>
                  <a:lnTo>
                    <a:pt x="453097" y="214464"/>
                  </a:lnTo>
                  <a:lnTo>
                    <a:pt x="454558" y="214388"/>
                  </a:lnTo>
                  <a:lnTo>
                    <a:pt x="456031" y="214376"/>
                  </a:lnTo>
                  <a:lnTo>
                    <a:pt x="456158" y="214261"/>
                  </a:lnTo>
                  <a:close/>
                </a:path>
                <a:path extrusionOk="0" h="642619" w="645795">
                  <a:moveTo>
                    <a:pt x="462534" y="217779"/>
                  </a:moveTo>
                  <a:lnTo>
                    <a:pt x="462318" y="217551"/>
                  </a:lnTo>
                  <a:lnTo>
                    <a:pt x="461810" y="216877"/>
                  </a:lnTo>
                  <a:lnTo>
                    <a:pt x="461708" y="216738"/>
                  </a:lnTo>
                  <a:lnTo>
                    <a:pt x="461594" y="216573"/>
                  </a:lnTo>
                  <a:lnTo>
                    <a:pt x="459562" y="216573"/>
                  </a:lnTo>
                  <a:lnTo>
                    <a:pt x="459955" y="216738"/>
                  </a:lnTo>
                  <a:lnTo>
                    <a:pt x="460159" y="216877"/>
                  </a:lnTo>
                  <a:lnTo>
                    <a:pt x="461962" y="217551"/>
                  </a:lnTo>
                  <a:lnTo>
                    <a:pt x="462356" y="217779"/>
                  </a:lnTo>
                  <a:lnTo>
                    <a:pt x="462534" y="217779"/>
                  </a:lnTo>
                  <a:close/>
                </a:path>
                <a:path extrusionOk="0" h="642619" w="645795">
                  <a:moveTo>
                    <a:pt x="464032" y="257949"/>
                  </a:moveTo>
                  <a:lnTo>
                    <a:pt x="463270" y="257860"/>
                  </a:lnTo>
                  <a:lnTo>
                    <a:pt x="463372" y="257987"/>
                  </a:lnTo>
                  <a:lnTo>
                    <a:pt x="463626" y="257962"/>
                  </a:lnTo>
                  <a:lnTo>
                    <a:pt x="463842" y="257949"/>
                  </a:lnTo>
                  <a:lnTo>
                    <a:pt x="464032" y="257949"/>
                  </a:lnTo>
                  <a:close/>
                </a:path>
                <a:path extrusionOk="0" h="642619" w="645795">
                  <a:moveTo>
                    <a:pt x="467880" y="263512"/>
                  </a:moveTo>
                  <a:lnTo>
                    <a:pt x="465493" y="262204"/>
                  </a:lnTo>
                  <a:lnTo>
                    <a:pt x="466559" y="263512"/>
                  </a:lnTo>
                  <a:lnTo>
                    <a:pt x="467880" y="263512"/>
                  </a:lnTo>
                  <a:close/>
                </a:path>
                <a:path extrusionOk="0" h="642619" w="645795">
                  <a:moveTo>
                    <a:pt x="475195" y="219837"/>
                  </a:moveTo>
                  <a:lnTo>
                    <a:pt x="474675" y="218935"/>
                  </a:lnTo>
                  <a:lnTo>
                    <a:pt x="475005" y="219760"/>
                  </a:lnTo>
                  <a:lnTo>
                    <a:pt x="475195" y="219837"/>
                  </a:lnTo>
                  <a:close/>
                </a:path>
                <a:path extrusionOk="0" h="642619" w="645795">
                  <a:moveTo>
                    <a:pt x="476224" y="281216"/>
                  </a:moveTo>
                  <a:lnTo>
                    <a:pt x="475957" y="281165"/>
                  </a:lnTo>
                  <a:lnTo>
                    <a:pt x="475983" y="281330"/>
                  </a:lnTo>
                  <a:lnTo>
                    <a:pt x="476224" y="281216"/>
                  </a:lnTo>
                  <a:close/>
                </a:path>
                <a:path extrusionOk="0" h="642619" w="645795">
                  <a:moveTo>
                    <a:pt x="481279" y="587578"/>
                  </a:moveTo>
                  <a:lnTo>
                    <a:pt x="477735" y="590118"/>
                  </a:lnTo>
                  <a:lnTo>
                    <a:pt x="479107" y="589470"/>
                  </a:lnTo>
                  <a:lnTo>
                    <a:pt x="481279" y="587578"/>
                  </a:lnTo>
                  <a:close/>
                </a:path>
                <a:path extrusionOk="0" h="642619" w="645795">
                  <a:moveTo>
                    <a:pt x="486841" y="302895"/>
                  </a:moveTo>
                  <a:lnTo>
                    <a:pt x="486689" y="302971"/>
                  </a:lnTo>
                  <a:lnTo>
                    <a:pt x="486524" y="303187"/>
                  </a:lnTo>
                  <a:lnTo>
                    <a:pt x="486841" y="302895"/>
                  </a:lnTo>
                  <a:close/>
                </a:path>
                <a:path extrusionOk="0" h="642619" w="645795">
                  <a:moveTo>
                    <a:pt x="495287" y="327456"/>
                  </a:moveTo>
                  <a:lnTo>
                    <a:pt x="495084" y="326974"/>
                  </a:lnTo>
                  <a:lnTo>
                    <a:pt x="494538" y="325882"/>
                  </a:lnTo>
                  <a:lnTo>
                    <a:pt x="494753" y="326974"/>
                  </a:lnTo>
                  <a:lnTo>
                    <a:pt x="495287" y="327456"/>
                  </a:lnTo>
                  <a:close/>
                </a:path>
                <a:path extrusionOk="0" h="642619" w="645795">
                  <a:moveTo>
                    <a:pt x="495325" y="323164"/>
                  </a:moveTo>
                  <a:lnTo>
                    <a:pt x="494207" y="321894"/>
                  </a:lnTo>
                  <a:lnTo>
                    <a:pt x="494220" y="322148"/>
                  </a:lnTo>
                  <a:lnTo>
                    <a:pt x="495325" y="323164"/>
                  </a:lnTo>
                  <a:close/>
                </a:path>
                <a:path extrusionOk="0" h="642619" w="645795">
                  <a:moveTo>
                    <a:pt x="497967" y="334327"/>
                  </a:moveTo>
                  <a:lnTo>
                    <a:pt x="497954" y="333730"/>
                  </a:lnTo>
                  <a:lnTo>
                    <a:pt x="497408" y="332346"/>
                  </a:lnTo>
                  <a:lnTo>
                    <a:pt x="496747" y="330784"/>
                  </a:lnTo>
                  <a:lnTo>
                    <a:pt x="497078" y="330784"/>
                  </a:lnTo>
                  <a:lnTo>
                    <a:pt x="496163" y="328244"/>
                  </a:lnTo>
                  <a:lnTo>
                    <a:pt x="495287" y="327456"/>
                  </a:lnTo>
                  <a:lnTo>
                    <a:pt x="496582" y="330581"/>
                  </a:lnTo>
                  <a:lnTo>
                    <a:pt x="495998" y="330720"/>
                  </a:lnTo>
                  <a:lnTo>
                    <a:pt x="497751" y="334289"/>
                  </a:lnTo>
                  <a:lnTo>
                    <a:pt x="497903" y="334352"/>
                  </a:lnTo>
                  <a:close/>
                </a:path>
                <a:path extrusionOk="0" h="642619" w="645795">
                  <a:moveTo>
                    <a:pt x="500418" y="231724"/>
                  </a:moveTo>
                  <a:lnTo>
                    <a:pt x="499402" y="231724"/>
                  </a:lnTo>
                  <a:lnTo>
                    <a:pt x="500011" y="232689"/>
                  </a:lnTo>
                  <a:lnTo>
                    <a:pt x="500113" y="232854"/>
                  </a:lnTo>
                  <a:lnTo>
                    <a:pt x="500240" y="232689"/>
                  </a:lnTo>
                  <a:lnTo>
                    <a:pt x="500418" y="231724"/>
                  </a:lnTo>
                  <a:close/>
                </a:path>
                <a:path extrusionOk="0" h="642619" w="645795">
                  <a:moveTo>
                    <a:pt x="503047" y="351002"/>
                  </a:moveTo>
                  <a:lnTo>
                    <a:pt x="502602" y="351739"/>
                  </a:lnTo>
                  <a:lnTo>
                    <a:pt x="502653" y="351917"/>
                  </a:lnTo>
                  <a:lnTo>
                    <a:pt x="503047" y="351002"/>
                  </a:lnTo>
                  <a:close/>
                </a:path>
                <a:path extrusionOk="0" h="642619" w="645795">
                  <a:moveTo>
                    <a:pt x="506171" y="414591"/>
                  </a:moveTo>
                  <a:lnTo>
                    <a:pt x="505688" y="414578"/>
                  </a:lnTo>
                  <a:lnTo>
                    <a:pt x="505891" y="414705"/>
                  </a:lnTo>
                  <a:lnTo>
                    <a:pt x="506158" y="414604"/>
                  </a:lnTo>
                  <a:close/>
                </a:path>
                <a:path extrusionOk="0" h="642619" w="645795">
                  <a:moveTo>
                    <a:pt x="511098" y="240868"/>
                  </a:moveTo>
                  <a:lnTo>
                    <a:pt x="509752" y="239547"/>
                  </a:lnTo>
                  <a:lnTo>
                    <a:pt x="509600" y="239598"/>
                  </a:lnTo>
                  <a:lnTo>
                    <a:pt x="509689" y="239903"/>
                  </a:lnTo>
                  <a:lnTo>
                    <a:pt x="510197" y="240360"/>
                  </a:lnTo>
                  <a:lnTo>
                    <a:pt x="510667" y="240703"/>
                  </a:lnTo>
                  <a:lnTo>
                    <a:pt x="511098" y="240868"/>
                  </a:lnTo>
                  <a:close/>
                </a:path>
                <a:path extrusionOk="0" h="642619" w="645795">
                  <a:moveTo>
                    <a:pt x="511733" y="377774"/>
                  </a:moveTo>
                  <a:lnTo>
                    <a:pt x="511378" y="375234"/>
                  </a:lnTo>
                  <a:lnTo>
                    <a:pt x="511340" y="377774"/>
                  </a:lnTo>
                  <a:lnTo>
                    <a:pt x="511733" y="377774"/>
                  </a:lnTo>
                  <a:close/>
                </a:path>
                <a:path extrusionOk="0" h="642619" w="645795">
                  <a:moveTo>
                    <a:pt x="514261" y="390029"/>
                  </a:moveTo>
                  <a:lnTo>
                    <a:pt x="513930" y="388251"/>
                  </a:lnTo>
                  <a:lnTo>
                    <a:pt x="513791" y="388200"/>
                  </a:lnTo>
                  <a:lnTo>
                    <a:pt x="513676" y="388493"/>
                  </a:lnTo>
                  <a:lnTo>
                    <a:pt x="513816" y="389128"/>
                  </a:lnTo>
                  <a:lnTo>
                    <a:pt x="514007" y="389661"/>
                  </a:lnTo>
                  <a:lnTo>
                    <a:pt x="514261" y="390029"/>
                  </a:lnTo>
                  <a:close/>
                </a:path>
                <a:path extrusionOk="0" h="642619" w="645795">
                  <a:moveTo>
                    <a:pt x="527367" y="390131"/>
                  </a:moveTo>
                  <a:lnTo>
                    <a:pt x="527164" y="390436"/>
                  </a:lnTo>
                  <a:lnTo>
                    <a:pt x="527024" y="390690"/>
                  </a:lnTo>
                  <a:lnTo>
                    <a:pt x="527316" y="390309"/>
                  </a:lnTo>
                  <a:lnTo>
                    <a:pt x="527367" y="390131"/>
                  </a:lnTo>
                  <a:close/>
                </a:path>
                <a:path extrusionOk="0" h="642619" w="645795">
                  <a:moveTo>
                    <a:pt x="527685" y="388353"/>
                  </a:moveTo>
                  <a:lnTo>
                    <a:pt x="527558" y="388531"/>
                  </a:lnTo>
                  <a:lnTo>
                    <a:pt x="527418" y="388823"/>
                  </a:lnTo>
                  <a:lnTo>
                    <a:pt x="527583" y="388556"/>
                  </a:lnTo>
                  <a:lnTo>
                    <a:pt x="527685" y="388353"/>
                  </a:lnTo>
                  <a:close/>
                </a:path>
                <a:path extrusionOk="0" h="642619" w="645795">
                  <a:moveTo>
                    <a:pt x="528332" y="261721"/>
                  </a:moveTo>
                  <a:lnTo>
                    <a:pt x="528066" y="260908"/>
                  </a:lnTo>
                  <a:lnTo>
                    <a:pt x="528180" y="261467"/>
                  </a:lnTo>
                  <a:lnTo>
                    <a:pt x="528332" y="261721"/>
                  </a:lnTo>
                  <a:close/>
                </a:path>
                <a:path extrusionOk="0" h="642619" w="645795">
                  <a:moveTo>
                    <a:pt x="529005" y="266217"/>
                  </a:moveTo>
                  <a:lnTo>
                    <a:pt x="528396" y="266090"/>
                  </a:lnTo>
                  <a:lnTo>
                    <a:pt x="528586" y="266268"/>
                  </a:lnTo>
                  <a:lnTo>
                    <a:pt x="528739" y="266369"/>
                  </a:lnTo>
                  <a:lnTo>
                    <a:pt x="528878" y="266407"/>
                  </a:lnTo>
                  <a:lnTo>
                    <a:pt x="529005" y="266217"/>
                  </a:lnTo>
                  <a:close/>
                </a:path>
                <a:path extrusionOk="0" h="642619" w="645795">
                  <a:moveTo>
                    <a:pt x="529297" y="385064"/>
                  </a:moveTo>
                  <a:lnTo>
                    <a:pt x="529005" y="384987"/>
                  </a:lnTo>
                  <a:lnTo>
                    <a:pt x="528218" y="387248"/>
                  </a:lnTo>
                  <a:lnTo>
                    <a:pt x="527685" y="388353"/>
                  </a:lnTo>
                  <a:lnTo>
                    <a:pt x="527888" y="388150"/>
                  </a:lnTo>
                  <a:lnTo>
                    <a:pt x="527405" y="390004"/>
                  </a:lnTo>
                  <a:lnTo>
                    <a:pt x="528256" y="388442"/>
                  </a:lnTo>
                  <a:lnTo>
                    <a:pt x="528853" y="386791"/>
                  </a:lnTo>
                  <a:lnTo>
                    <a:pt x="529297" y="385064"/>
                  </a:lnTo>
                  <a:close/>
                </a:path>
                <a:path extrusionOk="0" h="642619" w="645795">
                  <a:moveTo>
                    <a:pt x="554913" y="316814"/>
                  </a:moveTo>
                  <a:lnTo>
                    <a:pt x="554062" y="309194"/>
                  </a:lnTo>
                  <a:lnTo>
                    <a:pt x="553961" y="307924"/>
                  </a:lnTo>
                  <a:lnTo>
                    <a:pt x="553859" y="306654"/>
                  </a:lnTo>
                  <a:lnTo>
                    <a:pt x="553745" y="305384"/>
                  </a:lnTo>
                  <a:lnTo>
                    <a:pt x="553643" y="304114"/>
                  </a:lnTo>
                  <a:lnTo>
                    <a:pt x="553542" y="302844"/>
                  </a:lnTo>
                  <a:lnTo>
                    <a:pt x="553453" y="293954"/>
                  </a:lnTo>
                  <a:lnTo>
                    <a:pt x="552526" y="288874"/>
                  </a:lnTo>
                  <a:lnTo>
                    <a:pt x="552284" y="287604"/>
                  </a:lnTo>
                  <a:lnTo>
                    <a:pt x="551078" y="286334"/>
                  </a:lnTo>
                  <a:lnTo>
                    <a:pt x="550341" y="282524"/>
                  </a:lnTo>
                  <a:lnTo>
                    <a:pt x="549605" y="278714"/>
                  </a:lnTo>
                  <a:lnTo>
                    <a:pt x="550379" y="278714"/>
                  </a:lnTo>
                  <a:lnTo>
                    <a:pt x="550227" y="277444"/>
                  </a:lnTo>
                  <a:lnTo>
                    <a:pt x="542963" y="249504"/>
                  </a:lnTo>
                  <a:lnTo>
                    <a:pt x="538213" y="237947"/>
                  </a:lnTo>
                  <a:lnTo>
                    <a:pt x="538213" y="319354"/>
                  </a:lnTo>
                  <a:lnTo>
                    <a:pt x="537654" y="324434"/>
                  </a:lnTo>
                  <a:lnTo>
                    <a:pt x="536803" y="340944"/>
                  </a:lnTo>
                  <a:lnTo>
                    <a:pt x="536067" y="347294"/>
                  </a:lnTo>
                  <a:lnTo>
                    <a:pt x="535952" y="348564"/>
                  </a:lnTo>
                  <a:lnTo>
                    <a:pt x="535838" y="349834"/>
                  </a:lnTo>
                  <a:lnTo>
                    <a:pt x="535711" y="351104"/>
                  </a:lnTo>
                  <a:lnTo>
                    <a:pt x="535597" y="352374"/>
                  </a:lnTo>
                  <a:lnTo>
                    <a:pt x="535470" y="353644"/>
                  </a:lnTo>
                  <a:lnTo>
                    <a:pt x="535368" y="356184"/>
                  </a:lnTo>
                  <a:lnTo>
                    <a:pt x="535254" y="358724"/>
                  </a:lnTo>
                  <a:lnTo>
                    <a:pt x="535139" y="361264"/>
                  </a:lnTo>
                  <a:lnTo>
                    <a:pt x="534733" y="358724"/>
                  </a:lnTo>
                  <a:lnTo>
                    <a:pt x="534631" y="362534"/>
                  </a:lnTo>
                  <a:lnTo>
                    <a:pt x="534339" y="363804"/>
                  </a:lnTo>
                  <a:lnTo>
                    <a:pt x="533908" y="366344"/>
                  </a:lnTo>
                  <a:lnTo>
                    <a:pt x="533158" y="366344"/>
                  </a:lnTo>
                  <a:lnTo>
                    <a:pt x="531444" y="370154"/>
                  </a:lnTo>
                  <a:lnTo>
                    <a:pt x="530771" y="372694"/>
                  </a:lnTo>
                  <a:lnTo>
                    <a:pt x="530656" y="373964"/>
                  </a:lnTo>
                  <a:lnTo>
                    <a:pt x="530542" y="375234"/>
                  </a:lnTo>
                  <a:lnTo>
                    <a:pt x="530415" y="376504"/>
                  </a:lnTo>
                  <a:lnTo>
                    <a:pt x="529996" y="379044"/>
                  </a:lnTo>
                  <a:lnTo>
                    <a:pt x="530059" y="380314"/>
                  </a:lnTo>
                  <a:lnTo>
                    <a:pt x="530174" y="382854"/>
                  </a:lnTo>
                  <a:lnTo>
                    <a:pt x="529285" y="385394"/>
                  </a:lnTo>
                  <a:lnTo>
                    <a:pt x="529399" y="386664"/>
                  </a:lnTo>
                  <a:lnTo>
                    <a:pt x="525843" y="395554"/>
                  </a:lnTo>
                  <a:lnTo>
                    <a:pt x="525830" y="394284"/>
                  </a:lnTo>
                  <a:lnTo>
                    <a:pt x="525513" y="396824"/>
                  </a:lnTo>
                  <a:lnTo>
                    <a:pt x="525399" y="397713"/>
                  </a:lnTo>
                  <a:lnTo>
                    <a:pt x="518820" y="412064"/>
                  </a:lnTo>
                  <a:lnTo>
                    <a:pt x="514870" y="419684"/>
                  </a:lnTo>
                  <a:lnTo>
                    <a:pt x="514667" y="419684"/>
                  </a:lnTo>
                  <a:lnTo>
                    <a:pt x="514540" y="418414"/>
                  </a:lnTo>
                  <a:lnTo>
                    <a:pt x="514489" y="417144"/>
                  </a:lnTo>
                  <a:lnTo>
                    <a:pt x="515150" y="417144"/>
                  </a:lnTo>
                  <a:lnTo>
                    <a:pt x="513715" y="415874"/>
                  </a:lnTo>
                  <a:lnTo>
                    <a:pt x="514578" y="409524"/>
                  </a:lnTo>
                  <a:lnTo>
                    <a:pt x="514921" y="406984"/>
                  </a:lnTo>
                  <a:lnTo>
                    <a:pt x="514477" y="404444"/>
                  </a:lnTo>
                  <a:lnTo>
                    <a:pt x="514832" y="401904"/>
                  </a:lnTo>
                  <a:lnTo>
                    <a:pt x="513207" y="399364"/>
                  </a:lnTo>
                  <a:lnTo>
                    <a:pt x="513092" y="397713"/>
                  </a:lnTo>
                  <a:lnTo>
                    <a:pt x="513029" y="396824"/>
                  </a:lnTo>
                  <a:lnTo>
                    <a:pt x="512305" y="393014"/>
                  </a:lnTo>
                  <a:lnTo>
                    <a:pt x="513524" y="394284"/>
                  </a:lnTo>
                  <a:lnTo>
                    <a:pt x="513511" y="390334"/>
                  </a:lnTo>
                  <a:lnTo>
                    <a:pt x="513295" y="390474"/>
                  </a:lnTo>
                  <a:lnTo>
                    <a:pt x="512965" y="393014"/>
                  </a:lnTo>
                  <a:lnTo>
                    <a:pt x="512686" y="391744"/>
                  </a:lnTo>
                  <a:lnTo>
                    <a:pt x="512800" y="389204"/>
                  </a:lnTo>
                  <a:lnTo>
                    <a:pt x="513308" y="390334"/>
                  </a:lnTo>
                  <a:lnTo>
                    <a:pt x="513448" y="389204"/>
                  </a:lnTo>
                  <a:lnTo>
                    <a:pt x="513676" y="389204"/>
                  </a:lnTo>
                  <a:lnTo>
                    <a:pt x="513054" y="386664"/>
                  </a:lnTo>
                  <a:lnTo>
                    <a:pt x="513105" y="381584"/>
                  </a:lnTo>
                  <a:lnTo>
                    <a:pt x="511568" y="381584"/>
                  </a:lnTo>
                  <a:lnTo>
                    <a:pt x="511454" y="380314"/>
                  </a:lnTo>
                  <a:lnTo>
                    <a:pt x="511340" y="379044"/>
                  </a:lnTo>
                  <a:lnTo>
                    <a:pt x="511213" y="377774"/>
                  </a:lnTo>
                  <a:lnTo>
                    <a:pt x="511086" y="377774"/>
                  </a:lnTo>
                  <a:lnTo>
                    <a:pt x="511263" y="376504"/>
                  </a:lnTo>
                  <a:lnTo>
                    <a:pt x="510755" y="376504"/>
                  </a:lnTo>
                  <a:lnTo>
                    <a:pt x="510781" y="377774"/>
                  </a:lnTo>
                  <a:lnTo>
                    <a:pt x="510197" y="376504"/>
                  </a:lnTo>
                  <a:lnTo>
                    <a:pt x="510120" y="375234"/>
                  </a:lnTo>
                  <a:lnTo>
                    <a:pt x="510032" y="373964"/>
                  </a:lnTo>
                  <a:lnTo>
                    <a:pt x="509955" y="372694"/>
                  </a:lnTo>
                  <a:lnTo>
                    <a:pt x="509866" y="371424"/>
                  </a:lnTo>
                  <a:lnTo>
                    <a:pt x="509778" y="370154"/>
                  </a:lnTo>
                  <a:lnTo>
                    <a:pt x="509460" y="367614"/>
                  </a:lnTo>
                  <a:lnTo>
                    <a:pt x="509257" y="366344"/>
                  </a:lnTo>
                  <a:lnTo>
                    <a:pt x="509054" y="365074"/>
                  </a:lnTo>
                  <a:lnTo>
                    <a:pt x="507301" y="365074"/>
                  </a:lnTo>
                  <a:lnTo>
                    <a:pt x="506539" y="366344"/>
                  </a:lnTo>
                  <a:lnTo>
                    <a:pt x="505460" y="365074"/>
                  </a:lnTo>
                  <a:lnTo>
                    <a:pt x="505612" y="363804"/>
                  </a:lnTo>
                  <a:lnTo>
                    <a:pt x="504672" y="362534"/>
                  </a:lnTo>
                  <a:lnTo>
                    <a:pt x="504698" y="361264"/>
                  </a:lnTo>
                  <a:lnTo>
                    <a:pt x="505142" y="361264"/>
                  </a:lnTo>
                  <a:lnTo>
                    <a:pt x="503986" y="358724"/>
                  </a:lnTo>
                  <a:lnTo>
                    <a:pt x="503466" y="356184"/>
                  </a:lnTo>
                  <a:lnTo>
                    <a:pt x="502640" y="352374"/>
                  </a:lnTo>
                  <a:lnTo>
                    <a:pt x="500786" y="356184"/>
                  </a:lnTo>
                  <a:lnTo>
                    <a:pt x="500710" y="353644"/>
                  </a:lnTo>
                  <a:lnTo>
                    <a:pt x="500634" y="352374"/>
                  </a:lnTo>
                  <a:lnTo>
                    <a:pt x="500557" y="351104"/>
                  </a:lnTo>
                  <a:lnTo>
                    <a:pt x="500481" y="349834"/>
                  </a:lnTo>
                  <a:lnTo>
                    <a:pt x="500392" y="348564"/>
                  </a:lnTo>
                  <a:lnTo>
                    <a:pt x="499287" y="348564"/>
                  </a:lnTo>
                  <a:lnTo>
                    <a:pt x="499694" y="347294"/>
                  </a:lnTo>
                  <a:lnTo>
                    <a:pt x="499694" y="343484"/>
                  </a:lnTo>
                  <a:lnTo>
                    <a:pt x="499694" y="340944"/>
                  </a:lnTo>
                  <a:lnTo>
                    <a:pt x="497624" y="343484"/>
                  </a:lnTo>
                  <a:lnTo>
                    <a:pt x="497573" y="338404"/>
                  </a:lnTo>
                  <a:lnTo>
                    <a:pt x="498462" y="340944"/>
                  </a:lnTo>
                  <a:lnTo>
                    <a:pt x="498081" y="338404"/>
                  </a:lnTo>
                  <a:lnTo>
                    <a:pt x="498030" y="335864"/>
                  </a:lnTo>
                  <a:lnTo>
                    <a:pt x="497916" y="335661"/>
                  </a:lnTo>
                  <a:lnTo>
                    <a:pt x="497738" y="334594"/>
                  </a:lnTo>
                  <a:lnTo>
                    <a:pt x="497116" y="334594"/>
                  </a:lnTo>
                  <a:lnTo>
                    <a:pt x="496227" y="333324"/>
                  </a:lnTo>
                  <a:lnTo>
                    <a:pt x="495541" y="332066"/>
                  </a:lnTo>
                  <a:lnTo>
                    <a:pt x="494677" y="329514"/>
                  </a:lnTo>
                  <a:lnTo>
                    <a:pt x="493128" y="328244"/>
                  </a:lnTo>
                  <a:lnTo>
                    <a:pt x="492582" y="323164"/>
                  </a:lnTo>
                  <a:lnTo>
                    <a:pt x="491134" y="323164"/>
                  </a:lnTo>
                  <a:lnTo>
                    <a:pt x="490537" y="319354"/>
                  </a:lnTo>
                  <a:lnTo>
                    <a:pt x="491363" y="319354"/>
                  </a:lnTo>
                  <a:lnTo>
                    <a:pt x="492506" y="321894"/>
                  </a:lnTo>
                  <a:lnTo>
                    <a:pt x="494449" y="325704"/>
                  </a:lnTo>
                  <a:lnTo>
                    <a:pt x="494233" y="324434"/>
                  </a:lnTo>
                  <a:lnTo>
                    <a:pt x="494220" y="322148"/>
                  </a:lnTo>
                  <a:lnTo>
                    <a:pt x="493941" y="321894"/>
                  </a:lnTo>
                  <a:lnTo>
                    <a:pt x="492887" y="319354"/>
                  </a:lnTo>
                  <a:lnTo>
                    <a:pt x="490778" y="314274"/>
                  </a:lnTo>
                  <a:lnTo>
                    <a:pt x="490524" y="314274"/>
                  </a:lnTo>
                  <a:lnTo>
                    <a:pt x="488442" y="307924"/>
                  </a:lnTo>
                  <a:lnTo>
                    <a:pt x="488022" y="306654"/>
                  </a:lnTo>
                  <a:lnTo>
                    <a:pt x="487908" y="307924"/>
                  </a:lnTo>
                  <a:lnTo>
                    <a:pt x="486968" y="305384"/>
                  </a:lnTo>
                  <a:lnTo>
                    <a:pt x="486067" y="304114"/>
                  </a:lnTo>
                  <a:lnTo>
                    <a:pt x="486511" y="304114"/>
                  </a:lnTo>
                  <a:lnTo>
                    <a:pt x="484378" y="299034"/>
                  </a:lnTo>
                  <a:lnTo>
                    <a:pt x="482536" y="293954"/>
                  </a:lnTo>
                  <a:lnTo>
                    <a:pt x="482066" y="290144"/>
                  </a:lnTo>
                  <a:lnTo>
                    <a:pt x="480314" y="290144"/>
                  </a:lnTo>
                  <a:lnTo>
                    <a:pt x="480961" y="287604"/>
                  </a:lnTo>
                  <a:lnTo>
                    <a:pt x="479399" y="287604"/>
                  </a:lnTo>
                  <a:lnTo>
                    <a:pt x="477888" y="286334"/>
                  </a:lnTo>
                  <a:lnTo>
                    <a:pt x="477253" y="285064"/>
                  </a:lnTo>
                  <a:lnTo>
                    <a:pt x="476288" y="283794"/>
                  </a:lnTo>
                  <a:lnTo>
                    <a:pt x="475996" y="282524"/>
                  </a:lnTo>
                  <a:lnTo>
                    <a:pt x="474700" y="278714"/>
                  </a:lnTo>
                  <a:lnTo>
                    <a:pt x="475132" y="282524"/>
                  </a:lnTo>
                  <a:lnTo>
                    <a:pt x="473760" y="278714"/>
                  </a:lnTo>
                  <a:lnTo>
                    <a:pt x="473786" y="277444"/>
                  </a:lnTo>
                  <a:lnTo>
                    <a:pt x="471906" y="278714"/>
                  </a:lnTo>
                  <a:lnTo>
                    <a:pt x="471170" y="276174"/>
                  </a:lnTo>
                  <a:lnTo>
                    <a:pt x="471525" y="274904"/>
                  </a:lnTo>
                  <a:lnTo>
                    <a:pt x="470547" y="271094"/>
                  </a:lnTo>
                  <a:lnTo>
                    <a:pt x="468998" y="271094"/>
                  </a:lnTo>
                  <a:lnTo>
                    <a:pt x="466344" y="267284"/>
                  </a:lnTo>
                  <a:lnTo>
                    <a:pt x="465543" y="264744"/>
                  </a:lnTo>
                  <a:lnTo>
                    <a:pt x="466013" y="263512"/>
                  </a:lnTo>
                  <a:lnTo>
                    <a:pt x="466559" y="263512"/>
                  </a:lnTo>
                  <a:lnTo>
                    <a:pt x="464439" y="260934"/>
                  </a:lnTo>
                  <a:lnTo>
                    <a:pt x="465721" y="260934"/>
                  </a:lnTo>
                  <a:lnTo>
                    <a:pt x="465302" y="259664"/>
                  </a:lnTo>
                  <a:lnTo>
                    <a:pt x="464870" y="258394"/>
                  </a:lnTo>
                  <a:lnTo>
                    <a:pt x="464400" y="259664"/>
                  </a:lnTo>
                  <a:lnTo>
                    <a:pt x="463359" y="258394"/>
                  </a:lnTo>
                  <a:lnTo>
                    <a:pt x="462140" y="258394"/>
                  </a:lnTo>
                  <a:lnTo>
                    <a:pt x="460362" y="259664"/>
                  </a:lnTo>
                  <a:lnTo>
                    <a:pt x="459955" y="258394"/>
                  </a:lnTo>
                  <a:lnTo>
                    <a:pt x="460095" y="259664"/>
                  </a:lnTo>
                  <a:lnTo>
                    <a:pt x="458482" y="258394"/>
                  </a:lnTo>
                  <a:lnTo>
                    <a:pt x="457047" y="257124"/>
                  </a:lnTo>
                  <a:lnTo>
                    <a:pt x="456082" y="254584"/>
                  </a:lnTo>
                  <a:lnTo>
                    <a:pt x="456577" y="254584"/>
                  </a:lnTo>
                  <a:lnTo>
                    <a:pt x="454875" y="252044"/>
                  </a:lnTo>
                  <a:lnTo>
                    <a:pt x="455333" y="252044"/>
                  </a:lnTo>
                  <a:lnTo>
                    <a:pt x="454583" y="250774"/>
                  </a:lnTo>
                  <a:lnTo>
                    <a:pt x="452983" y="249504"/>
                  </a:lnTo>
                  <a:lnTo>
                    <a:pt x="453148" y="249504"/>
                  </a:lnTo>
                  <a:lnTo>
                    <a:pt x="452551" y="248234"/>
                  </a:lnTo>
                  <a:lnTo>
                    <a:pt x="450672" y="246964"/>
                  </a:lnTo>
                  <a:lnTo>
                    <a:pt x="449884" y="245694"/>
                  </a:lnTo>
                  <a:lnTo>
                    <a:pt x="450215" y="245694"/>
                  </a:lnTo>
                  <a:lnTo>
                    <a:pt x="448284" y="240614"/>
                  </a:lnTo>
                  <a:lnTo>
                    <a:pt x="444855" y="239344"/>
                  </a:lnTo>
                  <a:lnTo>
                    <a:pt x="441198" y="235534"/>
                  </a:lnTo>
                  <a:lnTo>
                    <a:pt x="442252" y="235534"/>
                  </a:lnTo>
                  <a:lnTo>
                    <a:pt x="441769" y="233540"/>
                  </a:lnTo>
                  <a:lnTo>
                    <a:pt x="441667" y="233146"/>
                  </a:lnTo>
                  <a:lnTo>
                    <a:pt x="441515" y="233540"/>
                  </a:lnTo>
                  <a:lnTo>
                    <a:pt x="441109" y="235458"/>
                  </a:lnTo>
                  <a:lnTo>
                    <a:pt x="439889" y="234264"/>
                  </a:lnTo>
                  <a:lnTo>
                    <a:pt x="440474" y="233146"/>
                  </a:lnTo>
                  <a:lnTo>
                    <a:pt x="438975" y="233146"/>
                  </a:lnTo>
                  <a:lnTo>
                    <a:pt x="441401" y="231724"/>
                  </a:lnTo>
                  <a:lnTo>
                    <a:pt x="443839" y="231724"/>
                  </a:lnTo>
                  <a:lnTo>
                    <a:pt x="446151" y="230454"/>
                  </a:lnTo>
                  <a:lnTo>
                    <a:pt x="455434" y="230454"/>
                  </a:lnTo>
                  <a:lnTo>
                    <a:pt x="456526" y="231724"/>
                  </a:lnTo>
                  <a:lnTo>
                    <a:pt x="463296" y="231724"/>
                  </a:lnTo>
                  <a:lnTo>
                    <a:pt x="469874" y="234264"/>
                  </a:lnTo>
                  <a:lnTo>
                    <a:pt x="473062" y="235534"/>
                  </a:lnTo>
                  <a:lnTo>
                    <a:pt x="476592" y="236804"/>
                  </a:lnTo>
                  <a:lnTo>
                    <a:pt x="482104" y="239344"/>
                  </a:lnTo>
                  <a:lnTo>
                    <a:pt x="484111" y="240614"/>
                  </a:lnTo>
                  <a:lnTo>
                    <a:pt x="484720" y="240614"/>
                  </a:lnTo>
                  <a:lnTo>
                    <a:pt x="483273" y="239344"/>
                  </a:lnTo>
                  <a:lnTo>
                    <a:pt x="482511" y="238074"/>
                  </a:lnTo>
                  <a:lnTo>
                    <a:pt x="492125" y="243154"/>
                  </a:lnTo>
                  <a:lnTo>
                    <a:pt x="495439" y="246964"/>
                  </a:lnTo>
                  <a:lnTo>
                    <a:pt x="503224" y="252044"/>
                  </a:lnTo>
                  <a:lnTo>
                    <a:pt x="503885" y="252044"/>
                  </a:lnTo>
                  <a:lnTo>
                    <a:pt x="505764" y="253314"/>
                  </a:lnTo>
                  <a:lnTo>
                    <a:pt x="507542" y="254584"/>
                  </a:lnTo>
                  <a:lnTo>
                    <a:pt x="510527" y="257124"/>
                  </a:lnTo>
                  <a:lnTo>
                    <a:pt x="514273" y="263512"/>
                  </a:lnTo>
                  <a:lnTo>
                    <a:pt x="514527" y="264744"/>
                  </a:lnTo>
                  <a:lnTo>
                    <a:pt x="515162" y="264744"/>
                  </a:lnTo>
                  <a:lnTo>
                    <a:pt x="514007" y="262204"/>
                  </a:lnTo>
                  <a:lnTo>
                    <a:pt x="515327" y="263512"/>
                  </a:lnTo>
                  <a:lnTo>
                    <a:pt x="516750" y="264744"/>
                  </a:lnTo>
                  <a:lnTo>
                    <a:pt x="517982" y="265912"/>
                  </a:lnTo>
                  <a:lnTo>
                    <a:pt x="517664" y="266192"/>
                  </a:lnTo>
                  <a:lnTo>
                    <a:pt x="517918" y="266192"/>
                  </a:lnTo>
                  <a:lnTo>
                    <a:pt x="518058" y="265988"/>
                  </a:lnTo>
                  <a:lnTo>
                    <a:pt x="519239" y="267284"/>
                  </a:lnTo>
                  <a:lnTo>
                    <a:pt x="520458" y="268554"/>
                  </a:lnTo>
                  <a:lnTo>
                    <a:pt x="521550" y="269824"/>
                  </a:lnTo>
                  <a:lnTo>
                    <a:pt x="521830" y="272364"/>
                  </a:lnTo>
                  <a:lnTo>
                    <a:pt x="523138" y="272364"/>
                  </a:lnTo>
                  <a:lnTo>
                    <a:pt x="524243" y="271094"/>
                  </a:lnTo>
                  <a:lnTo>
                    <a:pt x="525907" y="274904"/>
                  </a:lnTo>
                  <a:lnTo>
                    <a:pt x="526008" y="272364"/>
                  </a:lnTo>
                  <a:lnTo>
                    <a:pt x="527761" y="276174"/>
                  </a:lnTo>
                  <a:lnTo>
                    <a:pt x="527977" y="274904"/>
                  </a:lnTo>
                  <a:lnTo>
                    <a:pt x="528116" y="276174"/>
                  </a:lnTo>
                  <a:lnTo>
                    <a:pt x="529285" y="277444"/>
                  </a:lnTo>
                  <a:lnTo>
                    <a:pt x="531063" y="279984"/>
                  </a:lnTo>
                  <a:lnTo>
                    <a:pt x="532434" y="281254"/>
                  </a:lnTo>
                  <a:lnTo>
                    <a:pt x="532599" y="282524"/>
                  </a:lnTo>
                  <a:lnTo>
                    <a:pt x="532676" y="285064"/>
                  </a:lnTo>
                  <a:lnTo>
                    <a:pt x="533361" y="282524"/>
                  </a:lnTo>
                  <a:lnTo>
                    <a:pt x="533527" y="282524"/>
                  </a:lnTo>
                  <a:lnTo>
                    <a:pt x="534479" y="288874"/>
                  </a:lnTo>
                  <a:lnTo>
                    <a:pt x="533933" y="287604"/>
                  </a:lnTo>
                  <a:lnTo>
                    <a:pt x="534847" y="291414"/>
                  </a:lnTo>
                  <a:lnTo>
                    <a:pt x="535952" y="293954"/>
                  </a:lnTo>
                  <a:lnTo>
                    <a:pt x="536740" y="301574"/>
                  </a:lnTo>
                  <a:lnTo>
                    <a:pt x="537057" y="304114"/>
                  </a:lnTo>
                  <a:lnTo>
                    <a:pt x="537171" y="305384"/>
                  </a:lnTo>
                  <a:lnTo>
                    <a:pt x="537273" y="306654"/>
                  </a:lnTo>
                  <a:lnTo>
                    <a:pt x="537387" y="307924"/>
                  </a:lnTo>
                  <a:lnTo>
                    <a:pt x="537489" y="309194"/>
                  </a:lnTo>
                  <a:lnTo>
                    <a:pt x="537603" y="310464"/>
                  </a:lnTo>
                  <a:lnTo>
                    <a:pt x="537705" y="311734"/>
                  </a:lnTo>
                  <a:lnTo>
                    <a:pt x="537806" y="313004"/>
                  </a:lnTo>
                  <a:lnTo>
                    <a:pt x="537895" y="314274"/>
                  </a:lnTo>
                  <a:lnTo>
                    <a:pt x="537972" y="315544"/>
                  </a:lnTo>
                  <a:lnTo>
                    <a:pt x="538060" y="316814"/>
                  </a:lnTo>
                  <a:lnTo>
                    <a:pt x="538137" y="318084"/>
                  </a:lnTo>
                  <a:lnTo>
                    <a:pt x="538213" y="319354"/>
                  </a:lnTo>
                  <a:lnTo>
                    <a:pt x="538213" y="237947"/>
                  </a:lnTo>
                  <a:lnTo>
                    <a:pt x="532091" y="223024"/>
                  </a:lnTo>
                  <a:lnTo>
                    <a:pt x="531761" y="222415"/>
                  </a:lnTo>
                  <a:lnTo>
                    <a:pt x="530796" y="220764"/>
                  </a:lnTo>
                  <a:lnTo>
                    <a:pt x="530796" y="268554"/>
                  </a:lnTo>
                  <a:lnTo>
                    <a:pt x="530542" y="269824"/>
                  </a:lnTo>
                  <a:lnTo>
                    <a:pt x="529869" y="269824"/>
                  </a:lnTo>
                  <a:lnTo>
                    <a:pt x="529234" y="268554"/>
                  </a:lnTo>
                  <a:lnTo>
                    <a:pt x="529577" y="267284"/>
                  </a:lnTo>
                  <a:lnTo>
                    <a:pt x="528396" y="267284"/>
                  </a:lnTo>
                  <a:lnTo>
                    <a:pt x="527723" y="266014"/>
                  </a:lnTo>
                  <a:lnTo>
                    <a:pt x="526453" y="264744"/>
                  </a:lnTo>
                  <a:lnTo>
                    <a:pt x="526961" y="263512"/>
                  </a:lnTo>
                  <a:lnTo>
                    <a:pt x="525957" y="263512"/>
                  </a:lnTo>
                  <a:lnTo>
                    <a:pt x="525246" y="262204"/>
                  </a:lnTo>
                  <a:lnTo>
                    <a:pt x="523151" y="258394"/>
                  </a:lnTo>
                  <a:lnTo>
                    <a:pt x="521703" y="255854"/>
                  </a:lnTo>
                  <a:lnTo>
                    <a:pt x="520331" y="253314"/>
                  </a:lnTo>
                  <a:lnTo>
                    <a:pt x="519518" y="253314"/>
                  </a:lnTo>
                  <a:lnTo>
                    <a:pt x="518528" y="250774"/>
                  </a:lnTo>
                  <a:lnTo>
                    <a:pt x="515835" y="249504"/>
                  </a:lnTo>
                  <a:lnTo>
                    <a:pt x="514045" y="246964"/>
                  </a:lnTo>
                  <a:lnTo>
                    <a:pt x="510921" y="244424"/>
                  </a:lnTo>
                  <a:lnTo>
                    <a:pt x="513041" y="245694"/>
                  </a:lnTo>
                  <a:lnTo>
                    <a:pt x="511733" y="243154"/>
                  </a:lnTo>
                  <a:lnTo>
                    <a:pt x="509866" y="240614"/>
                  </a:lnTo>
                  <a:lnTo>
                    <a:pt x="511657" y="244424"/>
                  </a:lnTo>
                  <a:lnTo>
                    <a:pt x="510768" y="243154"/>
                  </a:lnTo>
                  <a:lnTo>
                    <a:pt x="508787" y="240614"/>
                  </a:lnTo>
                  <a:lnTo>
                    <a:pt x="510362" y="241884"/>
                  </a:lnTo>
                  <a:lnTo>
                    <a:pt x="509689" y="240614"/>
                  </a:lnTo>
                  <a:lnTo>
                    <a:pt x="507504" y="238074"/>
                  </a:lnTo>
                  <a:lnTo>
                    <a:pt x="505536" y="235534"/>
                  </a:lnTo>
                  <a:lnTo>
                    <a:pt x="504545" y="234264"/>
                  </a:lnTo>
                  <a:lnTo>
                    <a:pt x="502996" y="235534"/>
                  </a:lnTo>
                  <a:lnTo>
                    <a:pt x="500341" y="233146"/>
                  </a:lnTo>
                  <a:lnTo>
                    <a:pt x="500113" y="232854"/>
                  </a:lnTo>
                  <a:lnTo>
                    <a:pt x="500151" y="233146"/>
                  </a:lnTo>
                  <a:lnTo>
                    <a:pt x="499960" y="232854"/>
                  </a:lnTo>
                  <a:lnTo>
                    <a:pt x="499084" y="231724"/>
                  </a:lnTo>
                  <a:lnTo>
                    <a:pt x="499287" y="232689"/>
                  </a:lnTo>
                  <a:lnTo>
                    <a:pt x="497636" y="231724"/>
                  </a:lnTo>
                  <a:lnTo>
                    <a:pt x="490486" y="224104"/>
                  </a:lnTo>
                  <a:lnTo>
                    <a:pt x="489216" y="225374"/>
                  </a:lnTo>
                  <a:lnTo>
                    <a:pt x="488327" y="225374"/>
                  </a:lnTo>
                  <a:lnTo>
                    <a:pt x="488594" y="226644"/>
                  </a:lnTo>
                  <a:lnTo>
                    <a:pt x="486105" y="226644"/>
                  </a:lnTo>
                  <a:lnTo>
                    <a:pt x="484390" y="225374"/>
                  </a:lnTo>
                  <a:lnTo>
                    <a:pt x="484238" y="225374"/>
                  </a:lnTo>
                  <a:lnTo>
                    <a:pt x="481596" y="224104"/>
                  </a:lnTo>
                  <a:lnTo>
                    <a:pt x="478409" y="221564"/>
                  </a:lnTo>
                  <a:lnTo>
                    <a:pt x="475195" y="220294"/>
                  </a:lnTo>
                  <a:lnTo>
                    <a:pt x="475983" y="221564"/>
                  </a:lnTo>
                  <a:lnTo>
                    <a:pt x="476808" y="223024"/>
                  </a:lnTo>
                  <a:lnTo>
                    <a:pt x="477367" y="224104"/>
                  </a:lnTo>
                  <a:lnTo>
                    <a:pt x="470725" y="220294"/>
                  </a:lnTo>
                  <a:lnTo>
                    <a:pt x="469874" y="220294"/>
                  </a:lnTo>
                  <a:lnTo>
                    <a:pt x="468515" y="219024"/>
                  </a:lnTo>
                  <a:lnTo>
                    <a:pt x="463524" y="216573"/>
                  </a:lnTo>
                  <a:lnTo>
                    <a:pt x="463511" y="216877"/>
                  </a:lnTo>
                  <a:lnTo>
                    <a:pt x="464426" y="219024"/>
                  </a:lnTo>
                  <a:lnTo>
                    <a:pt x="462356" y="217779"/>
                  </a:lnTo>
                  <a:lnTo>
                    <a:pt x="461467" y="217779"/>
                  </a:lnTo>
                  <a:lnTo>
                    <a:pt x="460159" y="216877"/>
                  </a:lnTo>
                  <a:lnTo>
                    <a:pt x="456196" y="215214"/>
                  </a:lnTo>
                  <a:lnTo>
                    <a:pt x="449033" y="215214"/>
                  </a:lnTo>
                  <a:lnTo>
                    <a:pt x="446646" y="216573"/>
                  </a:lnTo>
                  <a:lnTo>
                    <a:pt x="441998" y="216573"/>
                  </a:lnTo>
                  <a:lnTo>
                    <a:pt x="441121" y="217779"/>
                  </a:lnTo>
                  <a:lnTo>
                    <a:pt x="437578" y="217779"/>
                  </a:lnTo>
                  <a:lnTo>
                    <a:pt x="437540" y="217551"/>
                  </a:lnTo>
                  <a:lnTo>
                    <a:pt x="437426" y="216877"/>
                  </a:lnTo>
                  <a:lnTo>
                    <a:pt x="437375" y="216573"/>
                  </a:lnTo>
                  <a:lnTo>
                    <a:pt x="440537" y="216573"/>
                  </a:lnTo>
                  <a:lnTo>
                    <a:pt x="443928" y="215214"/>
                  </a:lnTo>
                  <a:lnTo>
                    <a:pt x="443458" y="215214"/>
                  </a:lnTo>
                  <a:lnTo>
                    <a:pt x="442023" y="214439"/>
                  </a:lnTo>
                  <a:lnTo>
                    <a:pt x="441109" y="215214"/>
                  </a:lnTo>
                  <a:lnTo>
                    <a:pt x="436689" y="215214"/>
                  </a:lnTo>
                  <a:lnTo>
                    <a:pt x="434340" y="216573"/>
                  </a:lnTo>
                  <a:lnTo>
                    <a:pt x="432104" y="216573"/>
                  </a:lnTo>
                  <a:lnTo>
                    <a:pt x="429958" y="217779"/>
                  </a:lnTo>
                  <a:lnTo>
                    <a:pt x="428485" y="217779"/>
                  </a:lnTo>
                  <a:lnTo>
                    <a:pt x="426935" y="219024"/>
                  </a:lnTo>
                  <a:lnTo>
                    <a:pt x="426008" y="219024"/>
                  </a:lnTo>
                  <a:lnTo>
                    <a:pt x="425335" y="217779"/>
                  </a:lnTo>
                  <a:lnTo>
                    <a:pt x="425132" y="217779"/>
                  </a:lnTo>
                  <a:lnTo>
                    <a:pt x="424154" y="217779"/>
                  </a:lnTo>
                  <a:lnTo>
                    <a:pt x="423672" y="216877"/>
                  </a:lnTo>
                  <a:lnTo>
                    <a:pt x="423595" y="216738"/>
                  </a:lnTo>
                  <a:lnTo>
                    <a:pt x="423506" y="216573"/>
                  </a:lnTo>
                  <a:lnTo>
                    <a:pt x="422986" y="216573"/>
                  </a:lnTo>
                  <a:lnTo>
                    <a:pt x="420966" y="215214"/>
                  </a:lnTo>
                  <a:lnTo>
                    <a:pt x="419938" y="213944"/>
                  </a:lnTo>
                  <a:lnTo>
                    <a:pt x="419506" y="213944"/>
                  </a:lnTo>
                  <a:lnTo>
                    <a:pt x="419074" y="212674"/>
                  </a:lnTo>
                  <a:lnTo>
                    <a:pt x="418299" y="212674"/>
                  </a:lnTo>
                  <a:lnTo>
                    <a:pt x="417741" y="211404"/>
                  </a:lnTo>
                  <a:lnTo>
                    <a:pt x="417258" y="211404"/>
                  </a:lnTo>
                  <a:lnTo>
                    <a:pt x="416026" y="211404"/>
                  </a:lnTo>
                  <a:lnTo>
                    <a:pt x="416534" y="210413"/>
                  </a:lnTo>
                  <a:lnTo>
                    <a:pt x="415378" y="208864"/>
                  </a:lnTo>
                  <a:lnTo>
                    <a:pt x="413435" y="207594"/>
                  </a:lnTo>
                  <a:lnTo>
                    <a:pt x="412432" y="206324"/>
                  </a:lnTo>
                  <a:lnTo>
                    <a:pt x="411429" y="205054"/>
                  </a:lnTo>
                  <a:lnTo>
                    <a:pt x="410502" y="205054"/>
                  </a:lnTo>
                  <a:lnTo>
                    <a:pt x="409968" y="203784"/>
                  </a:lnTo>
                  <a:lnTo>
                    <a:pt x="408927" y="201307"/>
                  </a:lnTo>
                  <a:lnTo>
                    <a:pt x="408495" y="202514"/>
                  </a:lnTo>
                  <a:lnTo>
                    <a:pt x="408076" y="203784"/>
                  </a:lnTo>
                  <a:lnTo>
                    <a:pt x="407492" y="201307"/>
                  </a:lnTo>
                  <a:lnTo>
                    <a:pt x="407682" y="201307"/>
                  </a:lnTo>
                  <a:lnTo>
                    <a:pt x="403123" y="199974"/>
                  </a:lnTo>
                  <a:lnTo>
                    <a:pt x="404939" y="198704"/>
                  </a:lnTo>
                  <a:lnTo>
                    <a:pt x="403440" y="197434"/>
                  </a:lnTo>
                  <a:lnTo>
                    <a:pt x="402018" y="197434"/>
                  </a:lnTo>
                  <a:lnTo>
                    <a:pt x="400583" y="196164"/>
                  </a:lnTo>
                  <a:lnTo>
                    <a:pt x="401967" y="196164"/>
                  </a:lnTo>
                  <a:lnTo>
                    <a:pt x="408444" y="192354"/>
                  </a:lnTo>
                  <a:lnTo>
                    <a:pt x="414807" y="187274"/>
                  </a:lnTo>
                  <a:lnTo>
                    <a:pt x="412305" y="187274"/>
                  </a:lnTo>
                  <a:lnTo>
                    <a:pt x="416610" y="184734"/>
                  </a:lnTo>
                  <a:lnTo>
                    <a:pt x="420128" y="183464"/>
                  </a:lnTo>
                  <a:lnTo>
                    <a:pt x="426694" y="179654"/>
                  </a:lnTo>
                  <a:lnTo>
                    <a:pt x="429768" y="178384"/>
                  </a:lnTo>
                  <a:lnTo>
                    <a:pt x="433489" y="175844"/>
                  </a:lnTo>
                  <a:lnTo>
                    <a:pt x="433184" y="177114"/>
                  </a:lnTo>
                  <a:lnTo>
                    <a:pt x="434416" y="175844"/>
                  </a:lnTo>
                  <a:lnTo>
                    <a:pt x="433908" y="173304"/>
                  </a:lnTo>
                  <a:lnTo>
                    <a:pt x="448475" y="170764"/>
                  </a:lnTo>
                  <a:lnTo>
                    <a:pt x="447281" y="170764"/>
                  </a:lnTo>
                  <a:lnTo>
                    <a:pt x="448500" y="169494"/>
                  </a:lnTo>
                  <a:lnTo>
                    <a:pt x="449453" y="169494"/>
                  </a:lnTo>
                  <a:lnTo>
                    <a:pt x="451218" y="168224"/>
                  </a:lnTo>
                  <a:lnTo>
                    <a:pt x="452043" y="168224"/>
                  </a:lnTo>
                  <a:lnTo>
                    <a:pt x="453440" y="168224"/>
                  </a:lnTo>
                  <a:lnTo>
                    <a:pt x="454964" y="166954"/>
                  </a:lnTo>
                  <a:lnTo>
                    <a:pt x="458127" y="166954"/>
                  </a:lnTo>
                  <a:lnTo>
                    <a:pt x="459346" y="165684"/>
                  </a:lnTo>
                  <a:lnTo>
                    <a:pt x="458076" y="164414"/>
                  </a:lnTo>
                  <a:lnTo>
                    <a:pt x="462140" y="164414"/>
                  </a:lnTo>
                  <a:lnTo>
                    <a:pt x="460311" y="163144"/>
                  </a:lnTo>
                  <a:lnTo>
                    <a:pt x="463727" y="163144"/>
                  </a:lnTo>
                  <a:lnTo>
                    <a:pt x="463054" y="161874"/>
                  </a:lnTo>
                  <a:lnTo>
                    <a:pt x="463791" y="161874"/>
                  </a:lnTo>
                  <a:lnTo>
                    <a:pt x="464350" y="163144"/>
                  </a:lnTo>
                  <a:lnTo>
                    <a:pt x="464781" y="163144"/>
                  </a:lnTo>
                  <a:lnTo>
                    <a:pt x="474040" y="170764"/>
                  </a:lnTo>
                  <a:lnTo>
                    <a:pt x="478764" y="175844"/>
                  </a:lnTo>
                  <a:lnTo>
                    <a:pt x="483273" y="180378"/>
                  </a:lnTo>
                  <a:lnTo>
                    <a:pt x="483933" y="181089"/>
                  </a:lnTo>
                  <a:lnTo>
                    <a:pt x="487222" y="186004"/>
                  </a:lnTo>
                  <a:lnTo>
                    <a:pt x="492213" y="192354"/>
                  </a:lnTo>
                  <a:lnTo>
                    <a:pt x="497547" y="198704"/>
                  </a:lnTo>
                  <a:lnTo>
                    <a:pt x="504482" y="208864"/>
                  </a:lnTo>
                  <a:lnTo>
                    <a:pt x="506641" y="212674"/>
                  </a:lnTo>
                  <a:lnTo>
                    <a:pt x="508901" y="215214"/>
                  </a:lnTo>
                  <a:lnTo>
                    <a:pt x="510057" y="219024"/>
                  </a:lnTo>
                  <a:lnTo>
                    <a:pt x="512699" y="223024"/>
                  </a:lnTo>
                  <a:lnTo>
                    <a:pt x="513321" y="224104"/>
                  </a:lnTo>
                  <a:lnTo>
                    <a:pt x="514388" y="226644"/>
                  </a:lnTo>
                  <a:lnTo>
                    <a:pt x="516839" y="231724"/>
                  </a:lnTo>
                  <a:lnTo>
                    <a:pt x="518426" y="234264"/>
                  </a:lnTo>
                  <a:lnTo>
                    <a:pt x="519493" y="238074"/>
                  </a:lnTo>
                  <a:lnTo>
                    <a:pt x="521804" y="243154"/>
                  </a:lnTo>
                  <a:lnTo>
                    <a:pt x="524637" y="249504"/>
                  </a:lnTo>
                  <a:lnTo>
                    <a:pt x="526021" y="255854"/>
                  </a:lnTo>
                  <a:lnTo>
                    <a:pt x="527253" y="259664"/>
                  </a:lnTo>
                  <a:lnTo>
                    <a:pt x="527939" y="260934"/>
                  </a:lnTo>
                  <a:lnTo>
                    <a:pt x="527850" y="259664"/>
                  </a:lnTo>
                  <a:lnTo>
                    <a:pt x="528307" y="259664"/>
                  </a:lnTo>
                  <a:lnTo>
                    <a:pt x="528853" y="262204"/>
                  </a:lnTo>
                  <a:lnTo>
                    <a:pt x="530796" y="268554"/>
                  </a:lnTo>
                  <a:lnTo>
                    <a:pt x="530796" y="220764"/>
                  </a:lnTo>
                  <a:lnTo>
                    <a:pt x="517931" y="198704"/>
                  </a:lnTo>
                  <a:lnTo>
                    <a:pt x="501281" y="175844"/>
                  </a:lnTo>
                  <a:lnTo>
                    <a:pt x="499795" y="173304"/>
                  </a:lnTo>
                  <a:lnTo>
                    <a:pt x="498475" y="172034"/>
                  </a:lnTo>
                  <a:lnTo>
                    <a:pt x="496836" y="170764"/>
                  </a:lnTo>
                  <a:lnTo>
                    <a:pt x="484835" y="158064"/>
                  </a:lnTo>
                  <a:lnTo>
                    <a:pt x="482422" y="155524"/>
                  </a:lnTo>
                  <a:lnTo>
                    <a:pt x="468591" y="142824"/>
                  </a:lnTo>
                  <a:lnTo>
                    <a:pt x="465277" y="140284"/>
                  </a:lnTo>
                  <a:lnTo>
                    <a:pt x="461505" y="137744"/>
                  </a:lnTo>
                  <a:lnTo>
                    <a:pt x="459816" y="136575"/>
                  </a:lnTo>
                  <a:lnTo>
                    <a:pt x="459816" y="159334"/>
                  </a:lnTo>
                  <a:lnTo>
                    <a:pt x="459371" y="159334"/>
                  </a:lnTo>
                  <a:lnTo>
                    <a:pt x="459587" y="158064"/>
                  </a:lnTo>
                  <a:lnTo>
                    <a:pt x="459816" y="159334"/>
                  </a:lnTo>
                  <a:lnTo>
                    <a:pt x="459816" y="136575"/>
                  </a:lnTo>
                  <a:lnTo>
                    <a:pt x="458774" y="135851"/>
                  </a:lnTo>
                  <a:lnTo>
                    <a:pt x="458774" y="158064"/>
                  </a:lnTo>
                  <a:lnTo>
                    <a:pt x="456768" y="159334"/>
                  </a:lnTo>
                  <a:lnTo>
                    <a:pt x="456488" y="158064"/>
                  </a:lnTo>
                  <a:lnTo>
                    <a:pt x="455815" y="158064"/>
                  </a:lnTo>
                  <a:lnTo>
                    <a:pt x="455764" y="159334"/>
                  </a:lnTo>
                  <a:lnTo>
                    <a:pt x="452259" y="159334"/>
                  </a:lnTo>
                  <a:lnTo>
                    <a:pt x="451269" y="160604"/>
                  </a:lnTo>
                  <a:lnTo>
                    <a:pt x="442226" y="161874"/>
                  </a:lnTo>
                  <a:lnTo>
                    <a:pt x="438099" y="161874"/>
                  </a:lnTo>
                  <a:lnTo>
                    <a:pt x="436194" y="164414"/>
                  </a:lnTo>
                  <a:lnTo>
                    <a:pt x="433692" y="164414"/>
                  </a:lnTo>
                  <a:lnTo>
                    <a:pt x="429882" y="165684"/>
                  </a:lnTo>
                  <a:lnTo>
                    <a:pt x="431419" y="164414"/>
                  </a:lnTo>
                  <a:lnTo>
                    <a:pt x="429310" y="164414"/>
                  </a:lnTo>
                  <a:lnTo>
                    <a:pt x="426847" y="165684"/>
                  </a:lnTo>
                  <a:lnTo>
                    <a:pt x="426186" y="165684"/>
                  </a:lnTo>
                  <a:lnTo>
                    <a:pt x="423773" y="166954"/>
                  </a:lnTo>
                  <a:lnTo>
                    <a:pt x="419468" y="166954"/>
                  </a:lnTo>
                  <a:lnTo>
                    <a:pt x="419341" y="168224"/>
                  </a:lnTo>
                  <a:lnTo>
                    <a:pt x="415950" y="169494"/>
                  </a:lnTo>
                  <a:lnTo>
                    <a:pt x="415455" y="170599"/>
                  </a:lnTo>
                  <a:lnTo>
                    <a:pt x="415366" y="170764"/>
                  </a:lnTo>
                  <a:lnTo>
                    <a:pt x="415950" y="169494"/>
                  </a:lnTo>
                  <a:lnTo>
                    <a:pt x="414362" y="169494"/>
                  </a:lnTo>
                  <a:lnTo>
                    <a:pt x="415239" y="170599"/>
                  </a:lnTo>
                  <a:lnTo>
                    <a:pt x="415112" y="170764"/>
                  </a:lnTo>
                  <a:lnTo>
                    <a:pt x="412267" y="172034"/>
                  </a:lnTo>
                  <a:lnTo>
                    <a:pt x="409727" y="172034"/>
                  </a:lnTo>
                  <a:lnTo>
                    <a:pt x="407200" y="173304"/>
                  </a:lnTo>
                  <a:lnTo>
                    <a:pt x="404914" y="174574"/>
                  </a:lnTo>
                  <a:lnTo>
                    <a:pt x="405041" y="175844"/>
                  </a:lnTo>
                  <a:lnTo>
                    <a:pt x="406260" y="175844"/>
                  </a:lnTo>
                  <a:lnTo>
                    <a:pt x="405231" y="177114"/>
                  </a:lnTo>
                  <a:lnTo>
                    <a:pt x="404114" y="177114"/>
                  </a:lnTo>
                  <a:lnTo>
                    <a:pt x="403021" y="178384"/>
                  </a:lnTo>
                  <a:lnTo>
                    <a:pt x="402247" y="178384"/>
                  </a:lnTo>
                  <a:lnTo>
                    <a:pt x="400265" y="179654"/>
                  </a:lnTo>
                  <a:lnTo>
                    <a:pt x="398399" y="180378"/>
                  </a:lnTo>
                  <a:lnTo>
                    <a:pt x="396621" y="181089"/>
                  </a:lnTo>
                  <a:lnTo>
                    <a:pt x="394246" y="182194"/>
                  </a:lnTo>
                  <a:lnTo>
                    <a:pt x="398551" y="183464"/>
                  </a:lnTo>
                  <a:lnTo>
                    <a:pt x="395973" y="184734"/>
                  </a:lnTo>
                  <a:lnTo>
                    <a:pt x="391350" y="184734"/>
                  </a:lnTo>
                  <a:lnTo>
                    <a:pt x="391452" y="186004"/>
                  </a:lnTo>
                  <a:lnTo>
                    <a:pt x="388620" y="186004"/>
                  </a:lnTo>
                  <a:lnTo>
                    <a:pt x="388213" y="187274"/>
                  </a:lnTo>
                  <a:lnTo>
                    <a:pt x="383374" y="183464"/>
                  </a:lnTo>
                  <a:lnTo>
                    <a:pt x="374040" y="178384"/>
                  </a:lnTo>
                  <a:lnTo>
                    <a:pt x="370840" y="177114"/>
                  </a:lnTo>
                  <a:lnTo>
                    <a:pt x="370243" y="176885"/>
                  </a:lnTo>
                  <a:lnTo>
                    <a:pt x="370243" y="197434"/>
                  </a:lnTo>
                  <a:lnTo>
                    <a:pt x="369112" y="197434"/>
                  </a:lnTo>
                  <a:lnTo>
                    <a:pt x="368935" y="198704"/>
                  </a:lnTo>
                  <a:lnTo>
                    <a:pt x="366052" y="199974"/>
                  </a:lnTo>
                  <a:lnTo>
                    <a:pt x="365531" y="199974"/>
                  </a:lnTo>
                  <a:lnTo>
                    <a:pt x="366572" y="198704"/>
                  </a:lnTo>
                  <a:lnTo>
                    <a:pt x="369481" y="196164"/>
                  </a:lnTo>
                  <a:lnTo>
                    <a:pt x="370243" y="197434"/>
                  </a:lnTo>
                  <a:lnTo>
                    <a:pt x="370243" y="176885"/>
                  </a:lnTo>
                  <a:lnTo>
                    <a:pt x="364426" y="174574"/>
                  </a:lnTo>
                  <a:lnTo>
                    <a:pt x="362839" y="172034"/>
                  </a:lnTo>
                  <a:lnTo>
                    <a:pt x="313982" y="172034"/>
                  </a:lnTo>
                  <a:lnTo>
                    <a:pt x="313309" y="172034"/>
                  </a:lnTo>
                  <a:lnTo>
                    <a:pt x="304203" y="179654"/>
                  </a:lnTo>
                  <a:lnTo>
                    <a:pt x="294144" y="186004"/>
                  </a:lnTo>
                  <a:lnTo>
                    <a:pt x="283476" y="191084"/>
                  </a:lnTo>
                  <a:lnTo>
                    <a:pt x="272529" y="194894"/>
                  </a:lnTo>
                  <a:lnTo>
                    <a:pt x="270954" y="194894"/>
                  </a:lnTo>
                  <a:lnTo>
                    <a:pt x="266636" y="196164"/>
                  </a:lnTo>
                  <a:lnTo>
                    <a:pt x="265290" y="196164"/>
                  </a:lnTo>
                  <a:lnTo>
                    <a:pt x="260858" y="198704"/>
                  </a:lnTo>
                  <a:lnTo>
                    <a:pt x="255689" y="199974"/>
                  </a:lnTo>
                  <a:lnTo>
                    <a:pt x="250558" y="201307"/>
                  </a:lnTo>
                  <a:lnTo>
                    <a:pt x="250825" y="201307"/>
                  </a:lnTo>
                  <a:lnTo>
                    <a:pt x="248704" y="202514"/>
                  </a:lnTo>
                  <a:lnTo>
                    <a:pt x="248526" y="202514"/>
                  </a:lnTo>
                  <a:lnTo>
                    <a:pt x="246278" y="203784"/>
                  </a:lnTo>
                  <a:lnTo>
                    <a:pt x="241909" y="205054"/>
                  </a:lnTo>
                  <a:lnTo>
                    <a:pt x="238760" y="205054"/>
                  </a:lnTo>
                  <a:lnTo>
                    <a:pt x="225132" y="208864"/>
                  </a:lnTo>
                  <a:lnTo>
                    <a:pt x="211899" y="213944"/>
                  </a:lnTo>
                  <a:lnTo>
                    <a:pt x="199288" y="217551"/>
                  </a:lnTo>
                  <a:lnTo>
                    <a:pt x="198424" y="217779"/>
                  </a:lnTo>
                  <a:lnTo>
                    <a:pt x="177482" y="221564"/>
                  </a:lnTo>
                  <a:lnTo>
                    <a:pt x="170256" y="224104"/>
                  </a:lnTo>
                  <a:lnTo>
                    <a:pt x="162915" y="227888"/>
                  </a:lnTo>
                  <a:lnTo>
                    <a:pt x="162915" y="243154"/>
                  </a:lnTo>
                  <a:lnTo>
                    <a:pt x="161594" y="243840"/>
                  </a:lnTo>
                  <a:lnTo>
                    <a:pt x="161988" y="243154"/>
                  </a:lnTo>
                  <a:lnTo>
                    <a:pt x="162915" y="243154"/>
                  </a:lnTo>
                  <a:lnTo>
                    <a:pt x="162915" y="227888"/>
                  </a:lnTo>
                  <a:lnTo>
                    <a:pt x="155194" y="229184"/>
                  </a:lnTo>
                  <a:lnTo>
                    <a:pt x="154089" y="229184"/>
                  </a:lnTo>
                  <a:lnTo>
                    <a:pt x="148539" y="231724"/>
                  </a:lnTo>
                  <a:lnTo>
                    <a:pt x="137820" y="236804"/>
                  </a:lnTo>
                  <a:lnTo>
                    <a:pt x="132638" y="239344"/>
                  </a:lnTo>
                  <a:lnTo>
                    <a:pt x="131914" y="240614"/>
                  </a:lnTo>
                  <a:lnTo>
                    <a:pt x="134797" y="240614"/>
                  </a:lnTo>
                  <a:lnTo>
                    <a:pt x="131330" y="243154"/>
                  </a:lnTo>
                  <a:lnTo>
                    <a:pt x="118922" y="250774"/>
                  </a:lnTo>
                  <a:lnTo>
                    <a:pt x="120103" y="248234"/>
                  </a:lnTo>
                  <a:lnTo>
                    <a:pt x="121475" y="245694"/>
                  </a:lnTo>
                  <a:lnTo>
                    <a:pt x="120789" y="244424"/>
                  </a:lnTo>
                  <a:lnTo>
                    <a:pt x="121297" y="242023"/>
                  </a:lnTo>
                  <a:lnTo>
                    <a:pt x="121323" y="241884"/>
                  </a:lnTo>
                  <a:lnTo>
                    <a:pt x="122174" y="240614"/>
                  </a:lnTo>
                  <a:lnTo>
                    <a:pt x="122859" y="238074"/>
                  </a:lnTo>
                  <a:lnTo>
                    <a:pt x="124587" y="235534"/>
                  </a:lnTo>
                  <a:lnTo>
                    <a:pt x="124955" y="233540"/>
                  </a:lnTo>
                  <a:lnTo>
                    <a:pt x="125031" y="233146"/>
                  </a:lnTo>
                  <a:lnTo>
                    <a:pt x="125145" y="232854"/>
                  </a:lnTo>
                  <a:lnTo>
                    <a:pt x="127965" y="227914"/>
                  </a:lnTo>
                  <a:lnTo>
                    <a:pt x="129908" y="224104"/>
                  </a:lnTo>
                  <a:lnTo>
                    <a:pt x="129654" y="224104"/>
                  </a:lnTo>
                  <a:lnTo>
                    <a:pt x="129540" y="223024"/>
                  </a:lnTo>
                  <a:lnTo>
                    <a:pt x="129374" y="223024"/>
                  </a:lnTo>
                  <a:lnTo>
                    <a:pt x="132384" y="219024"/>
                  </a:lnTo>
                  <a:lnTo>
                    <a:pt x="134620" y="216573"/>
                  </a:lnTo>
                  <a:lnTo>
                    <a:pt x="134810" y="216573"/>
                  </a:lnTo>
                  <a:lnTo>
                    <a:pt x="133045" y="215214"/>
                  </a:lnTo>
                  <a:lnTo>
                    <a:pt x="135801" y="210134"/>
                  </a:lnTo>
                  <a:lnTo>
                    <a:pt x="139636" y="206324"/>
                  </a:lnTo>
                  <a:lnTo>
                    <a:pt x="142557" y="203784"/>
                  </a:lnTo>
                  <a:lnTo>
                    <a:pt x="144018" y="201307"/>
                  </a:lnTo>
                  <a:lnTo>
                    <a:pt x="145656" y="198704"/>
                  </a:lnTo>
                  <a:lnTo>
                    <a:pt x="147383" y="196164"/>
                  </a:lnTo>
                  <a:lnTo>
                    <a:pt x="148932" y="192354"/>
                  </a:lnTo>
                  <a:lnTo>
                    <a:pt x="153187" y="187274"/>
                  </a:lnTo>
                  <a:lnTo>
                    <a:pt x="157810" y="182194"/>
                  </a:lnTo>
                  <a:lnTo>
                    <a:pt x="160680" y="181089"/>
                  </a:lnTo>
                  <a:lnTo>
                    <a:pt x="161620" y="179654"/>
                  </a:lnTo>
                  <a:lnTo>
                    <a:pt x="162648" y="178384"/>
                  </a:lnTo>
                  <a:lnTo>
                    <a:pt x="164452" y="175844"/>
                  </a:lnTo>
                  <a:lnTo>
                    <a:pt x="165646" y="175844"/>
                  </a:lnTo>
                  <a:lnTo>
                    <a:pt x="165201" y="177114"/>
                  </a:lnTo>
                  <a:lnTo>
                    <a:pt x="164477" y="178384"/>
                  </a:lnTo>
                  <a:lnTo>
                    <a:pt x="166916" y="175844"/>
                  </a:lnTo>
                  <a:lnTo>
                    <a:pt x="168021" y="174574"/>
                  </a:lnTo>
                  <a:lnTo>
                    <a:pt x="168478" y="173304"/>
                  </a:lnTo>
                  <a:lnTo>
                    <a:pt x="168719" y="173304"/>
                  </a:lnTo>
                  <a:lnTo>
                    <a:pt x="170535" y="170840"/>
                  </a:lnTo>
                  <a:lnTo>
                    <a:pt x="170446" y="171284"/>
                  </a:lnTo>
                  <a:lnTo>
                    <a:pt x="170345" y="171577"/>
                  </a:lnTo>
                  <a:lnTo>
                    <a:pt x="170903" y="170268"/>
                  </a:lnTo>
                  <a:lnTo>
                    <a:pt x="170776" y="170395"/>
                  </a:lnTo>
                  <a:lnTo>
                    <a:pt x="170649" y="170510"/>
                  </a:lnTo>
                  <a:lnTo>
                    <a:pt x="170903" y="169494"/>
                  </a:lnTo>
                  <a:lnTo>
                    <a:pt x="170967" y="166954"/>
                  </a:lnTo>
                  <a:lnTo>
                    <a:pt x="172135" y="165684"/>
                  </a:lnTo>
                  <a:lnTo>
                    <a:pt x="170446" y="166954"/>
                  </a:lnTo>
                  <a:lnTo>
                    <a:pt x="174117" y="163144"/>
                  </a:lnTo>
                  <a:lnTo>
                    <a:pt x="177977" y="158064"/>
                  </a:lnTo>
                  <a:lnTo>
                    <a:pt x="183553" y="154254"/>
                  </a:lnTo>
                  <a:lnTo>
                    <a:pt x="183705" y="155524"/>
                  </a:lnTo>
                  <a:lnTo>
                    <a:pt x="185000" y="154254"/>
                  </a:lnTo>
                  <a:lnTo>
                    <a:pt x="188887" y="150444"/>
                  </a:lnTo>
                  <a:lnTo>
                    <a:pt x="189649" y="151714"/>
                  </a:lnTo>
                  <a:lnTo>
                    <a:pt x="190995" y="150444"/>
                  </a:lnTo>
                  <a:lnTo>
                    <a:pt x="193687" y="147904"/>
                  </a:lnTo>
                  <a:lnTo>
                    <a:pt x="194056" y="149174"/>
                  </a:lnTo>
                  <a:lnTo>
                    <a:pt x="202641" y="152984"/>
                  </a:lnTo>
                  <a:lnTo>
                    <a:pt x="210197" y="152984"/>
                  </a:lnTo>
                  <a:lnTo>
                    <a:pt x="217817" y="151714"/>
                  </a:lnTo>
                  <a:lnTo>
                    <a:pt x="225399" y="152984"/>
                  </a:lnTo>
                  <a:lnTo>
                    <a:pt x="243332" y="155524"/>
                  </a:lnTo>
                  <a:lnTo>
                    <a:pt x="265125" y="158064"/>
                  </a:lnTo>
                  <a:lnTo>
                    <a:pt x="272364" y="159334"/>
                  </a:lnTo>
                  <a:lnTo>
                    <a:pt x="279463" y="161874"/>
                  </a:lnTo>
                  <a:lnTo>
                    <a:pt x="286651" y="163144"/>
                  </a:lnTo>
                  <a:lnTo>
                    <a:pt x="290055" y="161874"/>
                  </a:lnTo>
                  <a:lnTo>
                    <a:pt x="293916" y="164414"/>
                  </a:lnTo>
                  <a:lnTo>
                    <a:pt x="308356" y="168224"/>
                  </a:lnTo>
                  <a:lnTo>
                    <a:pt x="310730" y="169494"/>
                  </a:lnTo>
                  <a:lnTo>
                    <a:pt x="312089" y="169494"/>
                  </a:lnTo>
                  <a:lnTo>
                    <a:pt x="313397" y="170764"/>
                  </a:lnTo>
                  <a:lnTo>
                    <a:pt x="313651" y="170764"/>
                  </a:lnTo>
                  <a:lnTo>
                    <a:pt x="314667" y="170764"/>
                  </a:lnTo>
                  <a:lnTo>
                    <a:pt x="360108" y="170764"/>
                  </a:lnTo>
                  <a:lnTo>
                    <a:pt x="354431" y="168224"/>
                  </a:lnTo>
                  <a:lnTo>
                    <a:pt x="351409" y="168224"/>
                  </a:lnTo>
                  <a:lnTo>
                    <a:pt x="350380" y="166954"/>
                  </a:lnTo>
                  <a:lnTo>
                    <a:pt x="349338" y="165684"/>
                  </a:lnTo>
                  <a:lnTo>
                    <a:pt x="347675" y="166954"/>
                  </a:lnTo>
                  <a:lnTo>
                    <a:pt x="346303" y="164414"/>
                  </a:lnTo>
                  <a:lnTo>
                    <a:pt x="341731" y="163144"/>
                  </a:lnTo>
                  <a:lnTo>
                    <a:pt x="341871" y="161874"/>
                  </a:lnTo>
                  <a:lnTo>
                    <a:pt x="341604" y="160604"/>
                  </a:lnTo>
                  <a:lnTo>
                    <a:pt x="341680" y="159334"/>
                  </a:lnTo>
                  <a:lnTo>
                    <a:pt x="341477" y="159334"/>
                  </a:lnTo>
                  <a:lnTo>
                    <a:pt x="341718" y="158546"/>
                  </a:lnTo>
                  <a:lnTo>
                    <a:pt x="341693" y="158965"/>
                  </a:lnTo>
                  <a:lnTo>
                    <a:pt x="342023" y="159092"/>
                  </a:lnTo>
                  <a:lnTo>
                    <a:pt x="342303" y="158089"/>
                  </a:lnTo>
                  <a:lnTo>
                    <a:pt x="342353" y="157708"/>
                  </a:lnTo>
                  <a:lnTo>
                    <a:pt x="342379" y="157492"/>
                  </a:lnTo>
                  <a:lnTo>
                    <a:pt x="341922" y="157911"/>
                  </a:lnTo>
                  <a:lnTo>
                    <a:pt x="342265" y="156794"/>
                  </a:lnTo>
                  <a:lnTo>
                    <a:pt x="342582" y="156794"/>
                  </a:lnTo>
                  <a:lnTo>
                    <a:pt x="343852" y="158064"/>
                  </a:lnTo>
                  <a:lnTo>
                    <a:pt x="341693" y="154254"/>
                  </a:lnTo>
                  <a:lnTo>
                    <a:pt x="342760" y="155524"/>
                  </a:lnTo>
                  <a:lnTo>
                    <a:pt x="343319" y="154254"/>
                  </a:lnTo>
                  <a:lnTo>
                    <a:pt x="344411" y="151714"/>
                  </a:lnTo>
                  <a:lnTo>
                    <a:pt x="344525" y="150444"/>
                  </a:lnTo>
                  <a:lnTo>
                    <a:pt x="344639" y="149174"/>
                  </a:lnTo>
                  <a:lnTo>
                    <a:pt x="344754" y="147904"/>
                  </a:lnTo>
                  <a:lnTo>
                    <a:pt x="344855" y="146634"/>
                  </a:lnTo>
                  <a:lnTo>
                    <a:pt x="344093" y="141554"/>
                  </a:lnTo>
                  <a:lnTo>
                    <a:pt x="343471" y="137744"/>
                  </a:lnTo>
                  <a:lnTo>
                    <a:pt x="341350" y="131394"/>
                  </a:lnTo>
                  <a:lnTo>
                    <a:pt x="339839" y="128854"/>
                  </a:lnTo>
                  <a:lnTo>
                    <a:pt x="339572" y="128854"/>
                  </a:lnTo>
                  <a:lnTo>
                    <a:pt x="338759" y="126314"/>
                  </a:lnTo>
                  <a:lnTo>
                    <a:pt x="336981" y="125044"/>
                  </a:lnTo>
                  <a:lnTo>
                    <a:pt x="336918" y="123774"/>
                  </a:lnTo>
                  <a:lnTo>
                    <a:pt x="336854" y="122504"/>
                  </a:lnTo>
                  <a:lnTo>
                    <a:pt x="336664" y="121234"/>
                  </a:lnTo>
                  <a:lnTo>
                    <a:pt x="334048" y="119964"/>
                  </a:lnTo>
                  <a:lnTo>
                    <a:pt x="333641" y="119964"/>
                  </a:lnTo>
                  <a:lnTo>
                    <a:pt x="332232" y="118694"/>
                  </a:lnTo>
                  <a:lnTo>
                    <a:pt x="332384" y="117424"/>
                  </a:lnTo>
                  <a:lnTo>
                    <a:pt x="332676" y="117424"/>
                  </a:lnTo>
                  <a:lnTo>
                    <a:pt x="331431" y="116154"/>
                  </a:lnTo>
                  <a:lnTo>
                    <a:pt x="329184" y="114884"/>
                  </a:lnTo>
                  <a:lnTo>
                    <a:pt x="328244" y="112344"/>
                  </a:lnTo>
                  <a:lnTo>
                    <a:pt x="328879" y="111074"/>
                  </a:lnTo>
                  <a:lnTo>
                    <a:pt x="327025" y="110147"/>
                  </a:lnTo>
                  <a:lnTo>
                    <a:pt x="327025" y="146634"/>
                  </a:lnTo>
                  <a:lnTo>
                    <a:pt x="326923" y="151714"/>
                  </a:lnTo>
                  <a:lnTo>
                    <a:pt x="325704" y="154254"/>
                  </a:lnTo>
                  <a:lnTo>
                    <a:pt x="326097" y="155524"/>
                  </a:lnTo>
                  <a:lnTo>
                    <a:pt x="325907" y="155524"/>
                  </a:lnTo>
                  <a:lnTo>
                    <a:pt x="326085" y="156794"/>
                  </a:lnTo>
                  <a:lnTo>
                    <a:pt x="325907" y="156794"/>
                  </a:lnTo>
                  <a:lnTo>
                    <a:pt x="323837" y="155524"/>
                  </a:lnTo>
                  <a:lnTo>
                    <a:pt x="319316" y="155524"/>
                  </a:lnTo>
                  <a:lnTo>
                    <a:pt x="315087" y="152984"/>
                  </a:lnTo>
                  <a:lnTo>
                    <a:pt x="313182" y="152984"/>
                  </a:lnTo>
                  <a:lnTo>
                    <a:pt x="310375" y="151714"/>
                  </a:lnTo>
                  <a:lnTo>
                    <a:pt x="307568" y="150444"/>
                  </a:lnTo>
                  <a:lnTo>
                    <a:pt x="303872" y="149174"/>
                  </a:lnTo>
                  <a:lnTo>
                    <a:pt x="298462" y="149174"/>
                  </a:lnTo>
                  <a:lnTo>
                    <a:pt x="300164" y="147904"/>
                  </a:lnTo>
                  <a:lnTo>
                    <a:pt x="296278" y="149174"/>
                  </a:lnTo>
                  <a:lnTo>
                    <a:pt x="296532" y="147904"/>
                  </a:lnTo>
                  <a:lnTo>
                    <a:pt x="295846" y="146634"/>
                  </a:lnTo>
                  <a:lnTo>
                    <a:pt x="294449" y="144094"/>
                  </a:lnTo>
                  <a:lnTo>
                    <a:pt x="291592" y="146634"/>
                  </a:lnTo>
                  <a:lnTo>
                    <a:pt x="289140" y="146634"/>
                  </a:lnTo>
                  <a:lnTo>
                    <a:pt x="285445" y="145364"/>
                  </a:lnTo>
                  <a:lnTo>
                    <a:pt x="288099" y="144094"/>
                  </a:lnTo>
                  <a:lnTo>
                    <a:pt x="282409" y="146634"/>
                  </a:lnTo>
                  <a:lnTo>
                    <a:pt x="284810" y="145364"/>
                  </a:lnTo>
                  <a:lnTo>
                    <a:pt x="280085" y="144094"/>
                  </a:lnTo>
                  <a:lnTo>
                    <a:pt x="274485" y="141554"/>
                  </a:lnTo>
                  <a:lnTo>
                    <a:pt x="268579" y="141554"/>
                  </a:lnTo>
                  <a:lnTo>
                    <a:pt x="262661" y="140284"/>
                  </a:lnTo>
                  <a:lnTo>
                    <a:pt x="256540" y="140284"/>
                  </a:lnTo>
                  <a:lnTo>
                    <a:pt x="250850" y="139014"/>
                  </a:lnTo>
                  <a:lnTo>
                    <a:pt x="244729" y="139014"/>
                  </a:lnTo>
                  <a:lnTo>
                    <a:pt x="240423" y="136474"/>
                  </a:lnTo>
                  <a:lnTo>
                    <a:pt x="237604" y="139014"/>
                  </a:lnTo>
                  <a:lnTo>
                    <a:pt x="234594" y="139014"/>
                  </a:lnTo>
                  <a:lnTo>
                    <a:pt x="232727" y="137744"/>
                  </a:lnTo>
                  <a:lnTo>
                    <a:pt x="230428" y="137744"/>
                  </a:lnTo>
                  <a:lnTo>
                    <a:pt x="227939" y="139014"/>
                  </a:lnTo>
                  <a:lnTo>
                    <a:pt x="224497" y="137744"/>
                  </a:lnTo>
                  <a:lnTo>
                    <a:pt x="216789" y="137744"/>
                  </a:lnTo>
                  <a:lnTo>
                    <a:pt x="214617" y="139014"/>
                  </a:lnTo>
                  <a:lnTo>
                    <a:pt x="214541" y="137744"/>
                  </a:lnTo>
                  <a:lnTo>
                    <a:pt x="209880" y="137744"/>
                  </a:lnTo>
                  <a:lnTo>
                    <a:pt x="211797" y="136474"/>
                  </a:lnTo>
                  <a:lnTo>
                    <a:pt x="213639" y="135204"/>
                  </a:lnTo>
                  <a:lnTo>
                    <a:pt x="218071" y="132664"/>
                  </a:lnTo>
                  <a:lnTo>
                    <a:pt x="223024" y="130124"/>
                  </a:lnTo>
                  <a:lnTo>
                    <a:pt x="230759" y="126314"/>
                  </a:lnTo>
                  <a:lnTo>
                    <a:pt x="233413" y="123774"/>
                  </a:lnTo>
                  <a:lnTo>
                    <a:pt x="236537" y="123774"/>
                  </a:lnTo>
                  <a:lnTo>
                    <a:pt x="239776" y="122504"/>
                  </a:lnTo>
                  <a:lnTo>
                    <a:pt x="238353" y="123774"/>
                  </a:lnTo>
                  <a:lnTo>
                    <a:pt x="243103" y="122504"/>
                  </a:lnTo>
                  <a:lnTo>
                    <a:pt x="239115" y="121234"/>
                  </a:lnTo>
                  <a:lnTo>
                    <a:pt x="244602" y="119964"/>
                  </a:lnTo>
                  <a:lnTo>
                    <a:pt x="245211" y="121234"/>
                  </a:lnTo>
                  <a:lnTo>
                    <a:pt x="246634" y="119964"/>
                  </a:lnTo>
                  <a:lnTo>
                    <a:pt x="249478" y="117424"/>
                  </a:lnTo>
                  <a:lnTo>
                    <a:pt x="251294" y="118694"/>
                  </a:lnTo>
                  <a:lnTo>
                    <a:pt x="254774" y="118694"/>
                  </a:lnTo>
                  <a:lnTo>
                    <a:pt x="252818" y="117424"/>
                  </a:lnTo>
                  <a:lnTo>
                    <a:pt x="259194" y="116154"/>
                  </a:lnTo>
                  <a:lnTo>
                    <a:pt x="266230" y="114884"/>
                  </a:lnTo>
                  <a:lnTo>
                    <a:pt x="263855" y="116154"/>
                  </a:lnTo>
                  <a:lnTo>
                    <a:pt x="263042" y="117424"/>
                  </a:lnTo>
                  <a:lnTo>
                    <a:pt x="267449" y="114884"/>
                  </a:lnTo>
                  <a:lnTo>
                    <a:pt x="268643" y="116154"/>
                  </a:lnTo>
                  <a:lnTo>
                    <a:pt x="270205" y="114884"/>
                  </a:lnTo>
                  <a:lnTo>
                    <a:pt x="271754" y="113614"/>
                  </a:lnTo>
                  <a:lnTo>
                    <a:pt x="272034" y="114884"/>
                  </a:lnTo>
                  <a:lnTo>
                    <a:pt x="278015" y="113614"/>
                  </a:lnTo>
                  <a:lnTo>
                    <a:pt x="279222" y="113614"/>
                  </a:lnTo>
                  <a:lnTo>
                    <a:pt x="283108" y="112115"/>
                  </a:lnTo>
                  <a:lnTo>
                    <a:pt x="283502" y="109804"/>
                  </a:lnTo>
                  <a:lnTo>
                    <a:pt x="289712" y="108534"/>
                  </a:lnTo>
                  <a:lnTo>
                    <a:pt x="293611" y="108534"/>
                  </a:lnTo>
                  <a:lnTo>
                    <a:pt x="301078" y="107264"/>
                  </a:lnTo>
                  <a:lnTo>
                    <a:pt x="301574" y="108534"/>
                  </a:lnTo>
                  <a:lnTo>
                    <a:pt x="302437" y="108534"/>
                  </a:lnTo>
                  <a:lnTo>
                    <a:pt x="305473" y="107264"/>
                  </a:lnTo>
                  <a:lnTo>
                    <a:pt x="306628" y="107264"/>
                  </a:lnTo>
                  <a:lnTo>
                    <a:pt x="306806" y="108534"/>
                  </a:lnTo>
                  <a:lnTo>
                    <a:pt x="307022" y="109804"/>
                  </a:lnTo>
                  <a:lnTo>
                    <a:pt x="307124" y="111074"/>
                  </a:lnTo>
                  <a:lnTo>
                    <a:pt x="322148" y="132664"/>
                  </a:lnTo>
                  <a:lnTo>
                    <a:pt x="323265" y="135204"/>
                  </a:lnTo>
                  <a:lnTo>
                    <a:pt x="324294" y="136474"/>
                  </a:lnTo>
                  <a:lnTo>
                    <a:pt x="325158" y="139014"/>
                  </a:lnTo>
                  <a:lnTo>
                    <a:pt x="325856" y="140284"/>
                  </a:lnTo>
                  <a:lnTo>
                    <a:pt x="326377" y="142824"/>
                  </a:lnTo>
                  <a:lnTo>
                    <a:pt x="327025" y="146634"/>
                  </a:lnTo>
                  <a:lnTo>
                    <a:pt x="327025" y="110147"/>
                  </a:lnTo>
                  <a:lnTo>
                    <a:pt x="323837" y="108534"/>
                  </a:lnTo>
                  <a:lnTo>
                    <a:pt x="323811" y="107264"/>
                  </a:lnTo>
                  <a:lnTo>
                    <a:pt x="328968" y="107264"/>
                  </a:lnTo>
                  <a:lnTo>
                    <a:pt x="333095" y="105994"/>
                  </a:lnTo>
                  <a:lnTo>
                    <a:pt x="332689" y="107264"/>
                  </a:lnTo>
                  <a:lnTo>
                    <a:pt x="338175" y="107264"/>
                  </a:lnTo>
                  <a:lnTo>
                    <a:pt x="352132" y="109804"/>
                  </a:lnTo>
                  <a:lnTo>
                    <a:pt x="352285" y="111074"/>
                  </a:lnTo>
                  <a:lnTo>
                    <a:pt x="353415" y="109804"/>
                  </a:lnTo>
                  <a:lnTo>
                    <a:pt x="356247" y="111074"/>
                  </a:lnTo>
                  <a:lnTo>
                    <a:pt x="361238" y="111074"/>
                  </a:lnTo>
                  <a:lnTo>
                    <a:pt x="363308" y="112344"/>
                  </a:lnTo>
                  <a:lnTo>
                    <a:pt x="363283" y="112115"/>
                  </a:lnTo>
                  <a:lnTo>
                    <a:pt x="363156" y="111074"/>
                  </a:lnTo>
                  <a:lnTo>
                    <a:pt x="366839" y="113614"/>
                  </a:lnTo>
                  <a:lnTo>
                    <a:pt x="378625" y="114884"/>
                  </a:lnTo>
                  <a:lnTo>
                    <a:pt x="375869" y="116154"/>
                  </a:lnTo>
                  <a:lnTo>
                    <a:pt x="380669" y="116154"/>
                  </a:lnTo>
                  <a:lnTo>
                    <a:pt x="384987" y="117424"/>
                  </a:lnTo>
                  <a:lnTo>
                    <a:pt x="393204" y="119964"/>
                  </a:lnTo>
                  <a:lnTo>
                    <a:pt x="395947" y="121234"/>
                  </a:lnTo>
                  <a:lnTo>
                    <a:pt x="398856" y="121234"/>
                  </a:lnTo>
                  <a:lnTo>
                    <a:pt x="404926" y="123774"/>
                  </a:lnTo>
                  <a:lnTo>
                    <a:pt x="408228" y="126314"/>
                  </a:lnTo>
                  <a:lnTo>
                    <a:pt x="411975" y="127584"/>
                  </a:lnTo>
                  <a:lnTo>
                    <a:pt x="414350" y="130124"/>
                  </a:lnTo>
                  <a:lnTo>
                    <a:pt x="424662" y="135204"/>
                  </a:lnTo>
                  <a:lnTo>
                    <a:pt x="436841" y="142824"/>
                  </a:lnTo>
                  <a:lnTo>
                    <a:pt x="438099" y="142824"/>
                  </a:lnTo>
                  <a:lnTo>
                    <a:pt x="439229" y="144094"/>
                  </a:lnTo>
                  <a:lnTo>
                    <a:pt x="440321" y="145364"/>
                  </a:lnTo>
                  <a:lnTo>
                    <a:pt x="454761" y="154254"/>
                  </a:lnTo>
                  <a:lnTo>
                    <a:pt x="457403" y="156794"/>
                  </a:lnTo>
                  <a:lnTo>
                    <a:pt x="458774" y="158064"/>
                  </a:lnTo>
                  <a:lnTo>
                    <a:pt x="458774" y="135851"/>
                  </a:lnTo>
                  <a:lnTo>
                    <a:pt x="445071" y="126314"/>
                  </a:lnTo>
                  <a:lnTo>
                    <a:pt x="428104" y="116154"/>
                  </a:lnTo>
                  <a:lnTo>
                    <a:pt x="416483" y="109804"/>
                  </a:lnTo>
                  <a:lnTo>
                    <a:pt x="410248" y="107264"/>
                  </a:lnTo>
                  <a:lnTo>
                    <a:pt x="407327" y="105994"/>
                  </a:lnTo>
                  <a:lnTo>
                    <a:pt x="401497" y="103454"/>
                  </a:lnTo>
                  <a:lnTo>
                    <a:pt x="392887" y="100914"/>
                  </a:lnTo>
                  <a:lnTo>
                    <a:pt x="387096" y="98374"/>
                  </a:lnTo>
                  <a:lnTo>
                    <a:pt x="370509" y="94564"/>
                  </a:lnTo>
                  <a:lnTo>
                    <a:pt x="353631" y="92024"/>
                  </a:lnTo>
                  <a:lnTo>
                    <a:pt x="319849" y="89484"/>
                  </a:lnTo>
                  <a:lnTo>
                    <a:pt x="313740" y="89484"/>
                  </a:lnTo>
                  <a:lnTo>
                    <a:pt x="310273" y="90754"/>
                  </a:lnTo>
                  <a:lnTo>
                    <a:pt x="300228" y="90754"/>
                  </a:lnTo>
                  <a:lnTo>
                    <a:pt x="296633" y="92024"/>
                  </a:lnTo>
                  <a:lnTo>
                    <a:pt x="288848" y="92024"/>
                  </a:lnTo>
                  <a:lnTo>
                    <a:pt x="277012" y="94564"/>
                  </a:lnTo>
                  <a:lnTo>
                    <a:pt x="269214" y="94564"/>
                  </a:lnTo>
                  <a:lnTo>
                    <a:pt x="265747" y="95834"/>
                  </a:lnTo>
                  <a:lnTo>
                    <a:pt x="266534" y="95834"/>
                  </a:lnTo>
                  <a:lnTo>
                    <a:pt x="258927" y="98374"/>
                  </a:lnTo>
                  <a:lnTo>
                    <a:pt x="251358" y="99644"/>
                  </a:lnTo>
                  <a:lnTo>
                    <a:pt x="243916" y="102184"/>
                  </a:lnTo>
                  <a:lnTo>
                    <a:pt x="225818" y="109804"/>
                  </a:lnTo>
                  <a:lnTo>
                    <a:pt x="222364" y="111074"/>
                  </a:lnTo>
                  <a:lnTo>
                    <a:pt x="183057" y="135204"/>
                  </a:lnTo>
                  <a:lnTo>
                    <a:pt x="139585" y="177114"/>
                  </a:lnTo>
                  <a:lnTo>
                    <a:pt x="108026" y="229184"/>
                  </a:lnTo>
                  <a:lnTo>
                    <a:pt x="94195" y="268554"/>
                  </a:lnTo>
                  <a:lnTo>
                    <a:pt x="92316" y="274904"/>
                  </a:lnTo>
                  <a:lnTo>
                    <a:pt x="91084" y="279984"/>
                  </a:lnTo>
                  <a:lnTo>
                    <a:pt x="90601" y="282524"/>
                  </a:lnTo>
                  <a:lnTo>
                    <a:pt x="90322" y="285064"/>
                  </a:lnTo>
                  <a:lnTo>
                    <a:pt x="89941" y="287604"/>
                  </a:lnTo>
                  <a:lnTo>
                    <a:pt x="87922" y="304114"/>
                  </a:lnTo>
                  <a:lnTo>
                    <a:pt x="88023" y="335661"/>
                  </a:lnTo>
                  <a:lnTo>
                    <a:pt x="88430" y="340944"/>
                  </a:lnTo>
                  <a:lnTo>
                    <a:pt x="88519" y="342214"/>
                  </a:lnTo>
                  <a:lnTo>
                    <a:pt x="88595" y="343484"/>
                  </a:lnTo>
                  <a:lnTo>
                    <a:pt x="88671" y="344754"/>
                  </a:lnTo>
                  <a:lnTo>
                    <a:pt x="88747" y="346024"/>
                  </a:lnTo>
                  <a:lnTo>
                    <a:pt x="88823" y="347294"/>
                  </a:lnTo>
                  <a:lnTo>
                    <a:pt x="89408" y="352374"/>
                  </a:lnTo>
                  <a:lnTo>
                    <a:pt x="90817" y="361264"/>
                  </a:lnTo>
                  <a:lnTo>
                    <a:pt x="93713" y="377774"/>
                  </a:lnTo>
                  <a:lnTo>
                    <a:pt x="95732" y="385394"/>
                  </a:lnTo>
                  <a:lnTo>
                    <a:pt x="95872" y="386664"/>
                  </a:lnTo>
                  <a:lnTo>
                    <a:pt x="96405" y="389204"/>
                  </a:lnTo>
                  <a:lnTo>
                    <a:pt x="97205" y="391744"/>
                  </a:lnTo>
                  <a:lnTo>
                    <a:pt x="98552" y="397713"/>
                  </a:lnTo>
                  <a:lnTo>
                    <a:pt x="115252" y="434924"/>
                  </a:lnTo>
                  <a:lnTo>
                    <a:pt x="142024" y="474294"/>
                  </a:lnTo>
                  <a:lnTo>
                    <a:pt x="146469" y="478104"/>
                  </a:lnTo>
                  <a:lnTo>
                    <a:pt x="144348" y="475615"/>
                  </a:lnTo>
                  <a:lnTo>
                    <a:pt x="142633" y="473049"/>
                  </a:lnTo>
                  <a:lnTo>
                    <a:pt x="140804" y="469214"/>
                  </a:lnTo>
                  <a:lnTo>
                    <a:pt x="144614" y="474294"/>
                  </a:lnTo>
                  <a:lnTo>
                    <a:pt x="145948" y="475615"/>
                  </a:lnTo>
                  <a:lnTo>
                    <a:pt x="147269" y="476834"/>
                  </a:lnTo>
                  <a:lnTo>
                    <a:pt x="148526" y="478104"/>
                  </a:lnTo>
                  <a:lnTo>
                    <a:pt x="155727" y="485724"/>
                  </a:lnTo>
                  <a:lnTo>
                    <a:pt x="160108" y="490804"/>
                  </a:lnTo>
                  <a:lnTo>
                    <a:pt x="164731" y="494614"/>
                  </a:lnTo>
                  <a:lnTo>
                    <a:pt x="173418" y="502234"/>
                  </a:lnTo>
                  <a:lnTo>
                    <a:pt x="177596" y="506044"/>
                  </a:lnTo>
                  <a:lnTo>
                    <a:pt x="182638" y="509854"/>
                  </a:lnTo>
                  <a:lnTo>
                    <a:pt x="190309" y="514934"/>
                  </a:lnTo>
                  <a:lnTo>
                    <a:pt x="192989" y="517474"/>
                  </a:lnTo>
                  <a:lnTo>
                    <a:pt x="195719" y="518744"/>
                  </a:lnTo>
                  <a:lnTo>
                    <a:pt x="198958" y="520014"/>
                  </a:lnTo>
                  <a:lnTo>
                    <a:pt x="197434" y="520014"/>
                  </a:lnTo>
                  <a:lnTo>
                    <a:pt x="199161" y="521284"/>
                  </a:lnTo>
                  <a:lnTo>
                    <a:pt x="200926" y="521284"/>
                  </a:lnTo>
                  <a:lnTo>
                    <a:pt x="206984" y="525094"/>
                  </a:lnTo>
                  <a:lnTo>
                    <a:pt x="210070" y="526364"/>
                  </a:lnTo>
                  <a:lnTo>
                    <a:pt x="213931" y="528904"/>
                  </a:lnTo>
                  <a:lnTo>
                    <a:pt x="220065" y="531444"/>
                  </a:lnTo>
                  <a:lnTo>
                    <a:pt x="230492" y="536524"/>
                  </a:lnTo>
                  <a:lnTo>
                    <a:pt x="234391" y="539064"/>
                  </a:lnTo>
                  <a:lnTo>
                    <a:pt x="239090" y="541604"/>
                  </a:lnTo>
                  <a:lnTo>
                    <a:pt x="244373" y="544144"/>
                  </a:lnTo>
                  <a:lnTo>
                    <a:pt x="245973" y="544144"/>
                  </a:lnTo>
                  <a:lnTo>
                    <a:pt x="248894" y="545414"/>
                  </a:lnTo>
                  <a:lnTo>
                    <a:pt x="241604" y="541604"/>
                  </a:lnTo>
                  <a:lnTo>
                    <a:pt x="246253" y="542874"/>
                  </a:lnTo>
                  <a:lnTo>
                    <a:pt x="250393" y="544144"/>
                  </a:lnTo>
                  <a:lnTo>
                    <a:pt x="256413" y="545414"/>
                  </a:lnTo>
                  <a:lnTo>
                    <a:pt x="257632" y="546684"/>
                  </a:lnTo>
                  <a:lnTo>
                    <a:pt x="257797" y="546684"/>
                  </a:lnTo>
                  <a:lnTo>
                    <a:pt x="258102" y="546684"/>
                  </a:lnTo>
                  <a:lnTo>
                    <a:pt x="273329" y="550494"/>
                  </a:lnTo>
                  <a:lnTo>
                    <a:pt x="277812" y="551764"/>
                  </a:lnTo>
                  <a:lnTo>
                    <a:pt x="282600" y="553034"/>
                  </a:lnTo>
                  <a:lnTo>
                    <a:pt x="280758" y="550494"/>
                  </a:lnTo>
                  <a:lnTo>
                    <a:pt x="293192" y="553034"/>
                  </a:lnTo>
                  <a:lnTo>
                    <a:pt x="288620" y="551764"/>
                  </a:lnTo>
                  <a:lnTo>
                    <a:pt x="298589" y="552932"/>
                  </a:lnTo>
                  <a:lnTo>
                    <a:pt x="299529" y="553034"/>
                  </a:lnTo>
                  <a:lnTo>
                    <a:pt x="321741" y="553034"/>
                  </a:lnTo>
                  <a:lnTo>
                    <a:pt x="316280" y="551764"/>
                  </a:lnTo>
                  <a:lnTo>
                    <a:pt x="310807" y="550494"/>
                  </a:lnTo>
                  <a:lnTo>
                    <a:pt x="302552" y="550494"/>
                  </a:lnTo>
                  <a:lnTo>
                    <a:pt x="293611" y="547954"/>
                  </a:lnTo>
                  <a:lnTo>
                    <a:pt x="289864" y="546684"/>
                  </a:lnTo>
                  <a:lnTo>
                    <a:pt x="283794" y="545414"/>
                  </a:lnTo>
                  <a:lnTo>
                    <a:pt x="283946" y="544144"/>
                  </a:lnTo>
                  <a:lnTo>
                    <a:pt x="277101" y="544144"/>
                  </a:lnTo>
                  <a:lnTo>
                    <a:pt x="271030" y="541604"/>
                  </a:lnTo>
                  <a:lnTo>
                    <a:pt x="269836" y="541604"/>
                  </a:lnTo>
                  <a:lnTo>
                    <a:pt x="267398" y="540334"/>
                  </a:lnTo>
                  <a:lnTo>
                    <a:pt x="264325" y="540334"/>
                  </a:lnTo>
                  <a:lnTo>
                    <a:pt x="259321" y="539064"/>
                  </a:lnTo>
                  <a:lnTo>
                    <a:pt x="253987" y="536524"/>
                  </a:lnTo>
                  <a:lnTo>
                    <a:pt x="239522" y="530174"/>
                  </a:lnTo>
                  <a:lnTo>
                    <a:pt x="236728" y="528904"/>
                  </a:lnTo>
                  <a:lnTo>
                    <a:pt x="231571" y="525094"/>
                  </a:lnTo>
                  <a:lnTo>
                    <a:pt x="224078" y="522554"/>
                  </a:lnTo>
                  <a:lnTo>
                    <a:pt x="217563" y="518744"/>
                  </a:lnTo>
                  <a:lnTo>
                    <a:pt x="209257" y="513664"/>
                  </a:lnTo>
                  <a:lnTo>
                    <a:pt x="207937" y="512864"/>
                  </a:lnTo>
                  <a:lnTo>
                    <a:pt x="208775" y="513664"/>
                  </a:lnTo>
                  <a:lnTo>
                    <a:pt x="207683" y="512711"/>
                  </a:lnTo>
                  <a:lnTo>
                    <a:pt x="207175" y="512394"/>
                  </a:lnTo>
                  <a:lnTo>
                    <a:pt x="207327" y="512394"/>
                  </a:lnTo>
                  <a:lnTo>
                    <a:pt x="206121" y="511124"/>
                  </a:lnTo>
                  <a:lnTo>
                    <a:pt x="207454" y="512394"/>
                  </a:lnTo>
                  <a:lnTo>
                    <a:pt x="207860" y="512711"/>
                  </a:lnTo>
                  <a:lnTo>
                    <a:pt x="212801" y="514934"/>
                  </a:lnTo>
                  <a:lnTo>
                    <a:pt x="207860" y="511124"/>
                  </a:lnTo>
                  <a:lnTo>
                    <a:pt x="203644" y="508584"/>
                  </a:lnTo>
                  <a:lnTo>
                    <a:pt x="201625" y="507377"/>
                  </a:lnTo>
                  <a:lnTo>
                    <a:pt x="202349" y="508000"/>
                  </a:lnTo>
                  <a:lnTo>
                    <a:pt x="203314" y="508584"/>
                  </a:lnTo>
                  <a:lnTo>
                    <a:pt x="202311" y="508000"/>
                  </a:lnTo>
                  <a:lnTo>
                    <a:pt x="205003" y="510349"/>
                  </a:lnTo>
                  <a:lnTo>
                    <a:pt x="202438" y="508584"/>
                  </a:lnTo>
                  <a:lnTo>
                    <a:pt x="201244" y="508584"/>
                  </a:lnTo>
                  <a:lnTo>
                    <a:pt x="200190" y="507377"/>
                  </a:lnTo>
                  <a:lnTo>
                    <a:pt x="198996" y="506044"/>
                  </a:lnTo>
                  <a:lnTo>
                    <a:pt x="201244" y="507377"/>
                  </a:lnTo>
                  <a:lnTo>
                    <a:pt x="200583" y="506044"/>
                  </a:lnTo>
                  <a:lnTo>
                    <a:pt x="184924" y="493344"/>
                  </a:lnTo>
                  <a:lnTo>
                    <a:pt x="182524" y="493344"/>
                  </a:lnTo>
                  <a:lnTo>
                    <a:pt x="175450" y="485724"/>
                  </a:lnTo>
                  <a:lnTo>
                    <a:pt x="175323" y="484454"/>
                  </a:lnTo>
                  <a:lnTo>
                    <a:pt x="172542" y="481914"/>
                  </a:lnTo>
                  <a:lnTo>
                    <a:pt x="172605" y="482104"/>
                  </a:lnTo>
                  <a:lnTo>
                    <a:pt x="173494" y="483184"/>
                  </a:lnTo>
                  <a:lnTo>
                    <a:pt x="175082" y="485724"/>
                  </a:lnTo>
                  <a:lnTo>
                    <a:pt x="174942" y="485724"/>
                  </a:lnTo>
                  <a:lnTo>
                    <a:pt x="172313" y="482104"/>
                  </a:lnTo>
                  <a:lnTo>
                    <a:pt x="172745" y="483184"/>
                  </a:lnTo>
                  <a:lnTo>
                    <a:pt x="173316" y="484454"/>
                  </a:lnTo>
                  <a:lnTo>
                    <a:pt x="174536" y="485724"/>
                  </a:lnTo>
                  <a:lnTo>
                    <a:pt x="172478" y="484454"/>
                  </a:lnTo>
                  <a:lnTo>
                    <a:pt x="171119" y="483184"/>
                  </a:lnTo>
                  <a:lnTo>
                    <a:pt x="172262" y="482104"/>
                  </a:lnTo>
                  <a:lnTo>
                    <a:pt x="172173" y="481914"/>
                  </a:lnTo>
                  <a:lnTo>
                    <a:pt x="172313" y="482104"/>
                  </a:lnTo>
                  <a:lnTo>
                    <a:pt x="172453" y="481914"/>
                  </a:lnTo>
                  <a:lnTo>
                    <a:pt x="173634" y="481914"/>
                  </a:lnTo>
                  <a:lnTo>
                    <a:pt x="180860" y="476834"/>
                  </a:lnTo>
                  <a:lnTo>
                    <a:pt x="183172" y="469214"/>
                  </a:lnTo>
                  <a:lnTo>
                    <a:pt x="185610" y="462864"/>
                  </a:lnTo>
                  <a:lnTo>
                    <a:pt x="188201" y="456514"/>
                  </a:lnTo>
                  <a:lnTo>
                    <a:pt x="193992" y="446354"/>
                  </a:lnTo>
                  <a:lnTo>
                    <a:pt x="197027" y="441274"/>
                  </a:lnTo>
                  <a:lnTo>
                    <a:pt x="201422" y="431114"/>
                  </a:lnTo>
                  <a:lnTo>
                    <a:pt x="205955" y="422224"/>
                  </a:lnTo>
                  <a:lnTo>
                    <a:pt x="210629" y="412064"/>
                  </a:lnTo>
                  <a:lnTo>
                    <a:pt x="215442" y="403174"/>
                  </a:lnTo>
                  <a:lnTo>
                    <a:pt x="215544" y="401904"/>
                  </a:lnTo>
                  <a:lnTo>
                    <a:pt x="215646" y="400634"/>
                  </a:lnTo>
                  <a:lnTo>
                    <a:pt x="215747" y="399364"/>
                  </a:lnTo>
                  <a:lnTo>
                    <a:pt x="219773" y="394284"/>
                  </a:lnTo>
                  <a:lnTo>
                    <a:pt x="221843" y="390474"/>
                  </a:lnTo>
                  <a:lnTo>
                    <a:pt x="223227" y="387934"/>
                  </a:lnTo>
                  <a:lnTo>
                    <a:pt x="204152" y="387934"/>
                  </a:lnTo>
                  <a:lnTo>
                    <a:pt x="203708" y="387934"/>
                  </a:lnTo>
                  <a:lnTo>
                    <a:pt x="203809" y="390474"/>
                  </a:lnTo>
                  <a:lnTo>
                    <a:pt x="202488" y="389204"/>
                  </a:lnTo>
                  <a:lnTo>
                    <a:pt x="199682" y="390474"/>
                  </a:lnTo>
                  <a:lnTo>
                    <a:pt x="200583" y="394284"/>
                  </a:lnTo>
                  <a:lnTo>
                    <a:pt x="200063" y="395554"/>
                  </a:lnTo>
                  <a:lnTo>
                    <a:pt x="200228" y="396824"/>
                  </a:lnTo>
                  <a:lnTo>
                    <a:pt x="198399" y="399364"/>
                  </a:lnTo>
                  <a:lnTo>
                    <a:pt x="198170" y="398399"/>
                  </a:lnTo>
                  <a:lnTo>
                    <a:pt x="198107" y="398119"/>
                  </a:lnTo>
                  <a:lnTo>
                    <a:pt x="198031" y="398399"/>
                  </a:lnTo>
                  <a:lnTo>
                    <a:pt x="198170" y="399364"/>
                  </a:lnTo>
                  <a:lnTo>
                    <a:pt x="198259" y="400253"/>
                  </a:lnTo>
                  <a:lnTo>
                    <a:pt x="198081" y="399364"/>
                  </a:lnTo>
                  <a:lnTo>
                    <a:pt x="194094" y="405714"/>
                  </a:lnTo>
                  <a:lnTo>
                    <a:pt x="190398" y="413334"/>
                  </a:lnTo>
                  <a:lnTo>
                    <a:pt x="186791" y="420954"/>
                  </a:lnTo>
                  <a:lnTo>
                    <a:pt x="183019" y="428574"/>
                  </a:lnTo>
                  <a:lnTo>
                    <a:pt x="183642" y="428574"/>
                  </a:lnTo>
                  <a:lnTo>
                    <a:pt x="182397" y="431114"/>
                  </a:lnTo>
                  <a:lnTo>
                    <a:pt x="181470" y="433654"/>
                  </a:lnTo>
                  <a:lnTo>
                    <a:pt x="178346" y="437464"/>
                  </a:lnTo>
                  <a:lnTo>
                    <a:pt x="179095" y="440004"/>
                  </a:lnTo>
                  <a:lnTo>
                    <a:pt x="178828" y="441274"/>
                  </a:lnTo>
                  <a:lnTo>
                    <a:pt x="178752" y="442544"/>
                  </a:lnTo>
                  <a:lnTo>
                    <a:pt x="178663" y="443814"/>
                  </a:lnTo>
                  <a:lnTo>
                    <a:pt x="176758" y="443814"/>
                  </a:lnTo>
                  <a:lnTo>
                    <a:pt x="176060" y="446354"/>
                  </a:lnTo>
                  <a:lnTo>
                    <a:pt x="176530" y="448894"/>
                  </a:lnTo>
                  <a:lnTo>
                    <a:pt x="174612" y="451434"/>
                  </a:lnTo>
                  <a:lnTo>
                    <a:pt x="172720" y="452704"/>
                  </a:lnTo>
                  <a:lnTo>
                    <a:pt x="172669" y="453974"/>
                  </a:lnTo>
                  <a:lnTo>
                    <a:pt x="172554" y="456514"/>
                  </a:lnTo>
                  <a:lnTo>
                    <a:pt x="172453" y="459054"/>
                  </a:lnTo>
                  <a:lnTo>
                    <a:pt x="172389" y="460324"/>
                  </a:lnTo>
                  <a:lnTo>
                    <a:pt x="170776" y="460324"/>
                  </a:lnTo>
                  <a:lnTo>
                    <a:pt x="168097" y="464134"/>
                  </a:lnTo>
                  <a:lnTo>
                    <a:pt x="168211" y="465404"/>
                  </a:lnTo>
                  <a:lnTo>
                    <a:pt x="168313" y="466674"/>
                  </a:lnTo>
                  <a:lnTo>
                    <a:pt x="168414" y="467944"/>
                  </a:lnTo>
                  <a:lnTo>
                    <a:pt x="168516" y="469214"/>
                  </a:lnTo>
                  <a:lnTo>
                    <a:pt x="165785" y="473049"/>
                  </a:lnTo>
                  <a:lnTo>
                    <a:pt x="165900" y="474294"/>
                  </a:lnTo>
                  <a:lnTo>
                    <a:pt x="166458" y="476834"/>
                  </a:lnTo>
                  <a:lnTo>
                    <a:pt x="161480" y="471754"/>
                  </a:lnTo>
                  <a:lnTo>
                    <a:pt x="159435" y="469214"/>
                  </a:lnTo>
                  <a:lnTo>
                    <a:pt x="156362" y="465404"/>
                  </a:lnTo>
                  <a:lnTo>
                    <a:pt x="153504" y="461594"/>
                  </a:lnTo>
                  <a:lnTo>
                    <a:pt x="152552" y="460324"/>
                  </a:lnTo>
                  <a:lnTo>
                    <a:pt x="151549" y="460324"/>
                  </a:lnTo>
                  <a:lnTo>
                    <a:pt x="151765" y="459054"/>
                  </a:lnTo>
                  <a:lnTo>
                    <a:pt x="149974" y="459054"/>
                  </a:lnTo>
                  <a:lnTo>
                    <a:pt x="150622" y="461594"/>
                  </a:lnTo>
                  <a:lnTo>
                    <a:pt x="147358" y="459054"/>
                  </a:lnTo>
                  <a:lnTo>
                    <a:pt x="145897" y="456514"/>
                  </a:lnTo>
                  <a:lnTo>
                    <a:pt x="142722" y="452704"/>
                  </a:lnTo>
                  <a:lnTo>
                    <a:pt x="141147" y="450164"/>
                  </a:lnTo>
                  <a:lnTo>
                    <a:pt x="142303" y="451434"/>
                  </a:lnTo>
                  <a:lnTo>
                    <a:pt x="141554" y="450164"/>
                  </a:lnTo>
                  <a:lnTo>
                    <a:pt x="140042" y="447624"/>
                  </a:lnTo>
                  <a:lnTo>
                    <a:pt x="137820" y="443814"/>
                  </a:lnTo>
                  <a:lnTo>
                    <a:pt x="135394" y="440004"/>
                  </a:lnTo>
                  <a:lnTo>
                    <a:pt x="133870" y="437464"/>
                  </a:lnTo>
                  <a:lnTo>
                    <a:pt x="133096" y="436194"/>
                  </a:lnTo>
                  <a:lnTo>
                    <a:pt x="130378" y="432384"/>
                  </a:lnTo>
                  <a:lnTo>
                    <a:pt x="128612" y="428574"/>
                  </a:lnTo>
                  <a:lnTo>
                    <a:pt x="128905" y="429844"/>
                  </a:lnTo>
                  <a:lnTo>
                    <a:pt x="129489" y="433654"/>
                  </a:lnTo>
                  <a:lnTo>
                    <a:pt x="130759" y="437464"/>
                  </a:lnTo>
                  <a:lnTo>
                    <a:pt x="129921" y="436194"/>
                  </a:lnTo>
                  <a:lnTo>
                    <a:pt x="128739" y="434924"/>
                  </a:lnTo>
                  <a:lnTo>
                    <a:pt x="125996" y="427304"/>
                  </a:lnTo>
                  <a:lnTo>
                    <a:pt x="123355" y="420954"/>
                  </a:lnTo>
                  <a:lnTo>
                    <a:pt x="120954" y="417144"/>
                  </a:lnTo>
                  <a:lnTo>
                    <a:pt x="120599" y="415874"/>
                  </a:lnTo>
                  <a:lnTo>
                    <a:pt x="120167" y="414604"/>
                  </a:lnTo>
                  <a:lnTo>
                    <a:pt x="119862" y="413334"/>
                  </a:lnTo>
                  <a:lnTo>
                    <a:pt x="117563" y="405714"/>
                  </a:lnTo>
                  <a:lnTo>
                    <a:pt x="115963" y="401904"/>
                  </a:lnTo>
                  <a:lnTo>
                    <a:pt x="114744" y="400634"/>
                  </a:lnTo>
                  <a:lnTo>
                    <a:pt x="113588" y="398119"/>
                  </a:lnTo>
                  <a:lnTo>
                    <a:pt x="112382" y="393014"/>
                  </a:lnTo>
                  <a:lnTo>
                    <a:pt x="112268" y="391744"/>
                  </a:lnTo>
                  <a:lnTo>
                    <a:pt x="112153" y="390474"/>
                  </a:lnTo>
                  <a:lnTo>
                    <a:pt x="112725" y="393014"/>
                  </a:lnTo>
                  <a:lnTo>
                    <a:pt x="113969" y="395554"/>
                  </a:lnTo>
                  <a:lnTo>
                    <a:pt x="113538" y="394284"/>
                  </a:lnTo>
                  <a:lnTo>
                    <a:pt x="113207" y="393014"/>
                  </a:lnTo>
                  <a:lnTo>
                    <a:pt x="112864" y="390474"/>
                  </a:lnTo>
                  <a:lnTo>
                    <a:pt x="112509" y="387934"/>
                  </a:lnTo>
                  <a:lnTo>
                    <a:pt x="111328" y="381584"/>
                  </a:lnTo>
                  <a:lnTo>
                    <a:pt x="110972" y="380314"/>
                  </a:lnTo>
                  <a:lnTo>
                    <a:pt x="110236" y="380314"/>
                  </a:lnTo>
                  <a:lnTo>
                    <a:pt x="108686" y="376504"/>
                  </a:lnTo>
                  <a:lnTo>
                    <a:pt x="107454" y="371424"/>
                  </a:lnTo>
                  <a:lnTo>
                    <a:pt x="106883" y="367614"/>
                  </a:lnTo>
                  <a:lnTo>
                    <a:pt x="106146" y="363804"/>
                  </a:lnTo>
                  <a:lnTo>
                    <a:pt x="105079" y="358724"/>
                  </a:lnTo>
                  <a:lnTo>
                    <a:pt x="104724" y="356184"/>
                  </a:lnTo>
                  <a:lnTo>
                    <a:pt x="103962" y="349834"/>
                  </a:lnTo>
                  <a:lnTo>
                    <a:pt x="104000" y="346024"/>
                  </a:lnTo>
                  <a:lnTo>
                    <a:pt x="102666" y="343484"/>
                  </a:lnTo>
                  <a:lnTo>
                    <a:pt x="102679" y="334594"/>
                  </a:lnTo>
                  <a:lnTo>
                    <a:pt x="103581" y="334594"/>
                  </a:lnTo>
                  <a:lnTo>
                    <a:pt x="103708" y="335864"/>
                  </a:lnTo>
                  <a:lnTo>
                    <a:pt x="103822" y="337134"/>
                  </a:lnTo>
                  <a:lnTo>
                    <a:pt x="103936" y="338404"/>
                  </a:lnTo>
                  <a:lnTo>
                    <a:pt x="104076" y="340944"/>
                  </a:lnTo>
                  <a:lnTo>
                    <a:pt x="104152" y="342214"/>
                  </a:lnTo>
                  <a:lnTo>
                    <a:pt x="104216" y="343484"/>
                  </a:lnTo>
                  <a:lnTo>
                    <a:pt x="104279" y="344754"/>
                  </a:lnTo>
                  <a:lnTo>
                    <a:pt x="105092" y="351104"/>
                  </a:lnTo>
                  <a:lnTo>
                    <a:pt x="108496" y="369595"/>
                  </a:lnTo>
                  <a:lnTo>
                    <a:pt x="107899" y="369443"/>
                  </a:lnTo>
                  <a:lnTo>
                    <a:pt x="108648" y="373037"/>
                  </a:lnTo>
                  <a:lnTo>
                    <a:pt x="109982" y="376491"/>
                  </a:lnTo>
                  <a:lnTo>
                    <a:pt x="110985" y="380022"/>
                  </a:lnTo>
                  <a:lnTo>
                    <a:pt x="111175" y="380276"/>
                  </a:lnTo>
                  <a:lnTo>
                    <a:pt x="111074" y="378701"/>
                  </a:lnTo>
                  <a:lnTo>
                    <a:pt x="109791" y="374764"/>
                  </a:lnTo>
                  <a:lnTo>
                    <a:pt x="108737" y="370154"/>
                  </a:lnTo>
                  <a:lnTo>
                    <a:pt x="109042" y="370154"/>
                  </a:lnTo>
                  <a:lnTo>
                    <a:pt x="107899" y="363804"/>
                  </a:lnTo>
                  <a:lnTo>
                    <a:pt x="106197" y="356184"/>
                  </a:lnTo>
                  <a:lnTo>
                    <a:pt x="105511" y="352374"/>
                  </a:lnTo>
                  <a:lnTo>
                    <a:pt x="105181" y="349834"/>
                  </a:lnTo>
                  <a:lnTo>
                    <a:pt x="105778" y="346024"/>
                  </a:lnTo>
                  <a:lnTo>
                    <a:pt x="106464" y="347294"/>
                  </a:lnTo>
                  <a:lnTo>
                    <a:pt x="106032" y="346024"/>
                  </a:lnTo>
                  <a:lnTo>
                    <a:pt x="105600" y="344754"/>
                  </a:lnTo>
                  <a:lnTo>
                    <a:pt x="105156" y="338404"/>
                  </a:lnTo>
                  <a:lnTo>
                    <a:pt x="105067" y="337134"/>
                  </a:lnTo>
                  <a:lnTo>
                    <a:pt x="104965" y="335661"/>
                  </a:lnTo>
                  <a:lnTo>
                    <a:pt x="104889" y="334594"/>
                  </a:lnTo>
                  <a:lnTo>
                    <a:pt x="104800" y="333324"/>
                  </a:lnTo>
                  <a:lnTo>
                    <a:pt x="104203" y="328244"/>
                  </a:lnTo>
                  <a:lnTo>
                    <a:pt x="104190" y="325704"/>
                  </a:lnTo>
                  <a:lnTo>
                    <a:pt x="104470" y="323164"/>
                  </a:lnTo>
                  <a:lnTo>
                    <a:pt x="104571" y="322148"/>
                  </a:lnTo>
                  <a:lnTo>
                    <a:pt x="104686" y="320624"/>
                  </a:lnTo>
                  <a:lnTo>
                    <a:pt x="104762" y="319354"/>
                  </a:lnTo>
                  <a:lnTo>
                    <a:pt x="104838" y="318084"/>
                  </a:lnTo>
                  <a:lnTo>
                    <a:pt x="104914" y="316814"/>
                  </a:lnTo>
                  <a:lnTo>
                    <a:pt x="104990" y="315544"/>
                  </a:lnTo>
                  <a:lnTo>
                    <a:pt x="105067" y="314274"/>
                  </a:lnTo>
                  <a:lnTo>
                    <a:pt x="105143" y="313004"/>
                  </a:lnTo>
                  <a:lnTo>
                    <a:pt x="105232" y="311734"/>
                  </a:lnTo>
                  <a:lnTo>
                    <a:pt x="105321" y="310464"/>
                  </a:lnTo>
                  <a:lnTo>
                    <a:pt x="105397" y="309194"/>
                  </a:lnTo>
                  <a:lnTo>
                    <a:pt x="105486" y="307924"/>
                  </a:lnTo>
                  <a:lnTo>
                    <a:pt x="105562" y="306654"/>
                  </a:lnTo>
                  <a:lnTo>
                    <a:pt x="105676" y="305384"/>
                  </a:lnTo>
                  <a:lnTo>
                    <a:pt x="105791" y="304114"/>
                  </a:lnTo>
                  <a:lnTo>
                    <a:pt x="106349" y="301574"/>
                  </a:lnTo>
                  <a:lnTo>
                    <a:pt x="106591" y="300304"/>
                  </a:lnTo>
                  <a:lnTo>
                    <a:pt x="106819" y="299034"/>
                  </a:lnTo>
                  <a:lnTo>
                    <a:pt x="106108" y="300304"/>
                  </a:lnTo>
                  <a:lnTo>
                    <a:pt x="106591" y="293954"/>
                  </a:lnTo>
                  <a:lnTo>
                    <a:pt x="106680" y="292684"/>
                  </a:lnTo>
                  <a:lnTo>
                    <a:pt x="106768" y="291414"/>
                  </a:lnTo>
                  <a:lnTo>
                    <a:pt x="107657" y="290144"/>
                  </a:lnTo>
                  <a:lnTo>
                    <a:pt x="107670" y="289953"/>
                  </a:lnTo>
                  <a:lnTo>
                    <a:pt x="108127" y="289509"/>
                  </a:lnTo>
                  <a:lnTo>
                    <a:pt x="107962" y="289509"/>
                  </a:lnTo>
                  <a:lnTo>
                    <a:pt x="107810" y="289636"/>
                  </a:lnTo>
                  <a:lnTo>
                    <a:pt x="107683" y="289775"/>
                  </a:lnTo>
                  <a:lnTo>
                    <a:pt x="108038" y="286334"/>
                  </a:lnTo>
                  <a:lnTo>
                    <a:pt x="108165" y="285064"/>
                  </a:lnTo>
                  <a:lnTo>
                    <a:pt x="108292" y="283794"/>
                  </a:lnTo>
                  <a:lnTo>
                    <a:pt x="110604" y="276174"/>
                  </a:lnTo>
                  <a:lnTo>
                    <a:pt x="112229" y="271094"/>
                  </a:lnTo>
                  <a:lnTo>
                    <a:pt x="112712" y="268554"/>
                  </a:lnTo>
                  <a:lnTo>
                    <a:pt x="113106" y="267284"/>
                  </a:lnTo>
                  <a:lnTo>
                    <a:pt x="113538" y="266014"/>
                  </a:lnTo>
                  <a:lnTo>
                    <a:pt x="115252" y="264744"/>
                  </a:lnTo>
                  <a:lnTo>
                    <a:pt x="117436" y="264744"/>
                  </a:lnTo>
                  <a:lnTo>
                    <a:pt x="119075" y="263512"/>
                  </a:lnTo>
                  <a:lnTo>
                    <a:pt x="119900" y="262204"/>
                  </a:lnTo>
                  <a:lnTo>
                    <a:pt x="121615" y="260934"/>
                  </a:lnTo>
                  <a:lnTo>
                    <a:pt x="124040" y="259664"/>
                  </a:lnTo>
                  <a:lnTo>
                    <a:pt x="123342" y="260934"/>
                  </a:lnTo>
                  <a:lnTo>
                    <a:pt x="124066" y="260934"/>
                  </a:lnTo>
                  <a:lnTo>
                    <a:pt x="124625" y="259664"/>
                  </a:lnTo>
                  <a:lnTo>
                    <a:pt x="126974" y="259664"/>
                  </a:lnTo>
                  <a:lnTo>
                    <a:pt x="126441" y="260337"/>
                  </a:lnTo>
                  <a:lnTo>
                    <a:pt x="125971" y="260934"/>
                  </a:lnTo>
                  <a:lnTo>
                    <a:pt x="127101" y="260934"/>
                  </a:lnTo>
                  <a:lnTo>
                    <a:pt x="128739" y="259664"/>
                  </a:lnTo>
                  <a:lnTo>
                    <a:pt x="131826" y="259664"/>
                  </a:lnTo>
                  <a:lnTo>
                    <a:pt x="131711" y="258394"/>
                  </a:lnTo>
                  <a:lnTo>
                    <a:pt x="131597" y="257124"/>
                  </a:lnTo>
                  <a:lnTo>
                    <a:pt x="133921" y="257124"/>
                  </a:lnTo>
                  <a:lnTo>
                    <a:pt x="135178" y="257124"/>
                  </a:lnTo>
                  <a:lnTo>
                    <a:pt x="134632" y="256298"/>
                  </a:lnTo>
                  <a:lnTo>
                    <a:pt x="135001" y="255854"/>
                  </a:lnTo>
                  <a:lnTo>
                    <a:pt x="141986" y="254584"/>
                  </a:lnTo>
                  <a:lnTo>
                    <a:pt x="141744" y="253314"/>
                  </a:lnTo>
                  <a:lnTo>
                    <a:pt x="141566" y="252044"/>
                  </a:lnTo>
                  <a:lnTo>
                    <a:pt x="140550" y="252044"/>
                  </a:lnTo>
                  <a:lnTo>
                    <a:pt x="141249" y="250774"/>
                  </a:lnTo>
                  <a:lnTo>
                    <a:pt x="142113" y="250774"/>
                  </a:lnTo>
                  <a:lnTo>
                    <a:pt x="142875" y="249504"/>
                  </a:lnTo>
                  <a:lnTo>
                    <a:pt x="143687" y="249504"/>
                  </a:lnTo>
                  <a:lnTo>
                    <a:pt x="143497" y="250774"/>
                  </a:lnTo>
                  <a:lnTo>
                    <a:pt x="144907" y="249504"/>
                  </a:lnTo>
                  <a:lnTo>
                    <a:pt x="147383" y="248234"/>
                  </a:lnTo>
                  <a:lnTo>
                    <a:pt x="149415" y="248234"/>
                  </a:lnTo>
                  <a:lnTo>
                    <a:pt x="146062" y="245694"/>
                  </a:lnTo>
                  <a:lnTo>
                    <a:pt x="157035" y="245694"/>
                  </a:lnTo>
                  <a:lnTo>
                    <a:pt x="154965" y="244424"/>
                  </a:lnTo>
                  <a:lnTo>
                    <a:pt x="161251" y="244424"/>
                  </a:lnTo>
                  <a:lnTo>
                    <a:pt x="161366" y="244221"/>
                  </a:lnTo>
                  <a:lnTo>
                    <a:pt x="161671" y="244233"/>
                  </a:lnTo>
                  <a:lnTo>
                    <a:pt x="162610" y="243903"/>
                  </a:lnTo>
                  <a:lnTo>
                    <a:pt x="163804" y="243446"/>
                  </a:lnTo>
                  <a:lnTo>
                    <a:pt x="163639" y="242836"/>
                  </a:lnTo>
                  <a:lnTo>
                    <a:pt x="164960" y="241884"/>
                  </a:lnTo>
                  <a:lnTo>
                    <a:pt x="166014" y="240614"/>
                  </a:lnTo>
                  <a:lnTo>
                    <a:pt x="169125" y="241884"/>
                  </a:lnTo>
                  <a:lnTo>
                    <a:pt x="169430" y="239344"/>
                  </a:lnTo>
                  <a:lnTo>
                    <a:pt x="171716" y="239344"/>
                  </a:lnTo>
                  <a:lnTo>
                    <a:pt x="172008" y="240614"/>
                  </a:lnTo>
                  <a:lnTo>
                    <a:pt x="169964" y="241884"/>
                  </a:lnTo>
                  <a:lnTo>
                    <a:pt x="166344" y="243154"/>
                  </a:lnTo>
                  <a:lnTo>
                    <a:pt x="163906" y="244424"/>
                  </a:lnTo>
                  <a:lnTo>
                    <a:pt x="165417" y="244424"/>
                  </a:lnTo>
                  <a:lnTo>
                    <a:pt x="167005" y="243154"/>
                  </a:lnTo>
                  <a:lnTo>
                    <a:pt x="170091" y="243154"/>
                  </a:lnTo>
                  <a:lnTo>
                    <a:pt x="175145" y="240614"/>
                  </a:lnTo>
                  <a:lnTo>
                    <a:pt x="180822" y="240614"/>
                  </a:lnTo>
                  <a:lnTo>
                    <a:pt x="180225" y="239344"/>
                  </a:lnTo>
                  <a:lnTo>
                    <a:pt x="181203" y="239344"/>
                  </a:lnTo>
                  <a:lnTo>
                    <a:pt x="182194" y="238074"/>
                  </a:lnTo>
                  <a:lnTo>
                    <a:pt x="182702" y="239344"/>
                  </a:lnTo>
                  <a:lnTo>
                    <a:pt x="185966" y="238074"/>
                  </a:lnTo>
                  <a:lnTo>
                    <a:pt x="191960" y="238074"/>
                  </a:lnTo>
                  <a:lnTo>
                    <a:pt x="192493" y="236804"/>
                  </a:lnTo>
                  <a:lnTo>
                    <a:pt x="194132" y="238074"/>
                  </a:lnTo>
                  <a:lnTo>
                    <a:pt x="194081" y="236804"/>
                  </a:lnTo>
                  <a:lnTo>
                    <a:pt x="195529" y="236804"/>
                  </a:lnTo>
                  <a:lnTo>
                    <a:pt x="196557" y="235534"/>
                  </a:lnTo>
                  <a:lnTo>
                    <a:pt x="200850" y="235534"/>
                  </a:lnTo>
                  <a:lnTo>
                    <a:pt x="198234" y="234264"/>
                  </a:lnTo>
                  <a:lnTo>
                    <a:pt x="200939" y="234264"/>
                  </a:lnTo>
                  <a:lnTo>
                    <a:pt x="201955" y="235534"/>
                  </a:lnTo>
                  <a:lnTo>
                    <a:pt x="201726" y="234264"/>
                  </a:lnTo>
                  <a:lnTo>
                    <a:pt x="201587" y="233540"/>
                  </a:lnTo>
                  <a:lnTo>
                    <a:pt x="201510" y="233146"/>
                  </a:lnTo>
                  <a:lnTo>
                    <a:pt x="202971" y="233146"/>
                  </a:lnTo>
                  <a:lnTo>
                    <a:pt x="204419" y="234264"/>
                  </a:lnTo>
                  <a:lnTo>
                    <a:pt x="206895" y="234264"/>
                  </a:lnTo>
                  <a:lnTo>
                    <a:pt x="206870" y="233146"/>
                  </a:lnTo>
                  <a:lnTo>
                    <a:pt x="206502" y="233146"/>
                  </a:lnTo>
                  <a:lnTo>
                    <a:pt x="210070" y="231724"/>
                  </a:lnTo>
                  <a:lnTo>
                    <a:pt x="211759" y="231724"/>
                  </a:lnTo>
                  <a:lnTo>
                    <a:pt x="212737" y="232854"/>
                  </a:lnTo>
                  <a:lnTo>
                    <a:pt x="214223" y="231724"/>
                  </a:lnTo>
                  <a:lnTo>
                    <a:pt x="214566" y="232689"/>
                  </a:lnTo>
                  <a:lnTo>
                    <a:pt x="214617" y="232854"/>
                  </a:lnTo>
                  <a:lnTo>
                    <a:pt x="214718" y="233146"/>
                  </a:lnTo>
                  <a:lnTo>
                    <a:pt x="214972" y="233146"/>
                  </a:lnTo>
                  <a:lnTo>
                    <a:pt x="216369" y="231724"/>
                  </a:lnTo>
                  <a:lnTo>
                    <a:pt x="216255" y="229184"/>
                  </a:lnTo>
                  <a:lnTo>
                    <a:pt x="217309" y="227914"/>
                  </a:lnTo>
                  <a:lnTo>
                    <a:pt x="220446" y="227914"/>
                  </a:lnTo>
                  <a:lnTo>
                    <a:pt x="221983" y="226644"/>
                  </a:lnTo>
                  <a:lnTo>
                    <a:pt x="222288" y="227914"/>
                  </a:lnTo>
                  <a:lnTo>
                    <a:pt x="224536" y="226644"/>
                  </a:lnTo>
                  <a:lnTo>
                    <a:pt x="224688" y="226644"/>
                  </a:lnTo>
                  <a:lnTo>
                    <a:pt x="226402" y="225374"/>
                  </a:lnTo>
                  <a:lnTo>
                    <a:pt x="227520" y="225374"/>
                  </a:lnTo>
                  <a:lnTo>
                    <a:pt x="227596" y="226644"/>
                  </a:lnTo>
                  <a:lnTo>
                    <a:pt x="230822" y="226644"/>
                  </a:lnTo>
                  <a:lnTo>
                    <a:pt x="231775" y="225374"/>
                  </a:lnTo>
                  <a:lnTo>
                    <a:pt x="232727" y="224104"/>
                  </a:lnTo>
                  <a:lnTo>
                    <a:pt x="235546" y="223024"/>
                  </a:lnTo>
                  <a:lnTo>
                    <a:pt x="236016" y="223024"/>
                  </a:lnTo>
                  <a:lnTo>
                    <a:pt x="237337" y="223024"/>
                  </a:lnTo>
                  <a:lnTo>
                    <a:pt x="237629" y="224104"/>
                  </a:lnTo>
                  <a:lnTo>
                    <a:pt x="237985" y="223024"/>
                  </a:lnTo>
                  <a:lnTo>
                    <a:pt x="238455" y="221564"/>
                  </a:lnTo>
                  <a:lnTo>
                    <a:pt x="238988" y="222415"/>
                  </a:lnTo>
                  <a:lnTo>
                    <a:pt x="239407" y="223024"/>
                  </a:lnTo>
                  <a:lnTo>
                    <a:pt x="240233" y="224104"/>
                  </a:lnTo>
                  <a:lnTo>
                    <a:pt x="239585" y="223024"/>
                  </a:lnTo>
                  <a:lnTo>
                    <a:pt x="240830" y="223024"/>
                  </a:lnTo>
                  <a:lnTo>
                    <a:pt x="242938" y="221564"/>
                  </a:lnTo>
                  <a:lnTo>
                    <a:pt x="242570" y="224104"/>
                  </a:lnTo>
                  <a:lnTo>
                    <a:pt x="243319" y="223024"/>
                  </a:lnTo>
                  <a:lnTo>
                    <a:pt x="243535" y="223024"/>
                  </a:lnTo>
                  <a:lnTo>
                    <a:pt x="244005" y="224104"/>
                  </a:lnTo>
                  <a:lnTo>
                    <a:pt x="244411" y="223024"/>
                  </a:lnTo>
                  <a:lnTo>
                    <a:pt x="244551" y="223024"/>
                  </a:lnTo>
                  <a:lnTo>
                    <a:pt x="244919" y="224104"/>
                  </a:lnTo>
                  <a:lnTo>
                    <a:pt x="246024" y="223024"/>
                  </a:lnTo>
                  <a:lnTo>
                    <a:pt x="246418" y="223024"/>
                  </a:lnTo>
                  <a:lnTo>
                    <a:pt x="247383" y="222415"/>
                  </a:lnTo>
                  <a:lnTo>
                    <a:pt x="247281" y="221564"/>
                  </a:lnTo>
                  <a:lnTo>
                    <a:pt x="247116" y="220294"/>
                  </a:lnTo>
                  <a:lnTo>
                    <a:pt x="248297" y="219024"/>
                  </a:lnTo>
                  <a:lnTo>
                    <a:pt x="249275" y="220294"/>
                  </a:lnTo>
                  <a:lnTo>
                    <a:pt x="250240" y="219024"/>
                  </a:lnTo>
                  <a:lnTo>
                    <a:pt x="249618" y="220294"/>
                  </a:lnTo>
                  <a:lnTo>
                    <a:pt x="251307" y="219024"/>
                  </a:lnTo>
                  <a:lnTo>
                    <a:pt x="251612" y="220294"/>
                  </a:lnTo>
                  <a:lnTo>
                    <a:pt x="252730" y="220294"/>
                  </a:lnTo>
                  <a:lnTo>
                    <a:pt x="251714" y="219024"/>
                  </a:lnTo>
                  <a:lnTo>
                    <a:pt x="253403" y="219024"/>
                  </a:lnTo>
                  <a:lnTo>
                    <a:pt x="253212" y="217779"/>
                  </a:lnTo>
                  <a:lnTo>
                    <a:pt x="256565" y="217779"/>
                  </a:lnTo>
                  <a:lnTo>
                    <a:pt x="256616" y="219024"/>
                  </a:lnTo>
                  <a:lnTo>
                    <a:pt x="257251" y="217779"/>
                  </a:lnTo>
                  <a:lnTo>
                    <a:pt x="258025" y="217779"/>
                  </a:lnTo>
                  <a:lnTo>
                    <a:pt x="258533" y="216877"/>
                  </a:lnTo>
                  <a:lnTo>
                    <a:pt x="258610" y="216738"/>
                  </a:lnTo>
                  <a:lnTo>
                    <a:pt x="258711" y="216573"/>
                  </a:lnTo>
                  <a:lnTo>
                    <a:pt x="258889" y="216573"/>
                  </a:lnTo>
                  <a:lnTo>
                    <a:pt x="258648" y="217551"/>
                  </a:lnTo>
                  <a:lnTo>
                    <a:pt x="258597" y="217779"/>
                  </a:lnTo>
                  <a:lnTo>
                    <a:pt x="259435" y="217551"/>
                  </a:lnTo>
                  <a:lnTo>
                    <a:pt x="263385" y="216573"/>
                  </a:lnTo>
                  <a:lnTo>
                    <a:pt x="264109" y="216573"/>
                  </a:lnTo>
                  <a:lnTo>
                    <a:pt x="264198" y="215214"/>
                  </a:lnTo>
                  <a:lnTo>
                    <a:pt x="267017" y="216484"/>
                  </a:lnTo>
                  <a:lnTo>
                    <a:pt x="266344" y="215214"/>
                  </a:lnTo>
                  <a:lnTo>
                    <a:pt x="267563" y="215214"/>
                  </a:lnTo>
                  <a:lnTo>
                    <a:pt x="269887" y="212674"/>
                  </a:lnTo>
                  <a:lnTo>
                    <a:pt x="269913" y="215214"/>
                  </a:lnTo>
                  <a:lnTo>
                    <a:pt x="273304" y="213944"/>
                  </a:lnTo>
                  <a:lnTo>
                    <a:pt x="273875" y="212674"/>
                  </a:lnTo>
                  <a:lnTo>
                    <a:pt x="274434" y="211404"/>
                  </a:lnTo>
                  <a:lnTo>
                    <a:pt x="278904" y="211404"/>
                  </a:lnTo>
                  <a:lnTo>
                    <a:pt x="280911" y="212674"/>
                  </a:lnTo>
                  <a:lnTo>
                    <a:pt x="282905" y="211404"/>
                  </a:lnTo>
                  <a:lnTo>
                    <a:pt x="284899" y="210134"/>
                  </a:lnTo>
                  <a:lnTo>
                    <a:pt x="287642" y="210134"/>
                  </a:lnTo>
                  <a:lnTo>
                    <a:pt x="292633" y="206324"/>
                  </a:lnTo>
                  <a:lnTo>
                    <a:pt x="295732" y="205054"/>
                  </a:lnTo>
                  <a:lnTo>
                    <a:pt x="300545" y="201307"/>
                  </a:lnTo>
                  <a:lnTo>
                    <a:pt x="300824" y="201307"/>
                  </a:lnTo>
                  <a:lnTo>
                    <a:pt x="304787" y="202514"/>
                  </a:lnTo>
                  <a:lnTo>
                    <a:pt x="307835" y="196164"/>
                  </a:lnTo>
                  <a:lnTo>
                    <a:pt x="311556" y="196164"/>
                  </a:lnTo>
                  <a:lnTo>
                    <a:pt x="311924" y="194894"/>
                  </a:lnTo>
                  <a:lnTo>
                    <a:pt x="314782" y="193624"/>
                  </a:lnTo>
                  <a:lnTo>
                    <a:pt x="316877" y="191084"/>
                  </a:lnTo>
                  <a:lnTo>
                    <a:pt x="320471" y="189814"/>
                  </a:lnTo>
                  <a:lnTo>
                    <a:pt x="320916" y="188544"/>
                  </a:lnTo>
                  <a:lnTo>
                    <a:pt x="320459" y="187274"/>
                  </a:lnTo>
                  <a:lnTo>
                    <a:pt x="321487" y="187274"/>
                  </a:lnTo>
                  <a:lnTo>
                    <a:pt x="322732" y="186004"/>
                  </a:lnTo>
                  <a:lnTo>
                    <a:pt x="323227" y="187274"/>
                  </a:lnTo>
                  <a:lnTo>
                    <a:pt x="323862" y="187274"/>
                  </a:lnTo>
                  <a:lnTo>
                    <a:pt x="324535" y="186004"/>
                  </a:lnTo>
                  <a:lnTo>
                    <a:pt x="325208" y="184734"/>
                  </a:lnTo>
                  <a:lnTo>
                    <a:pt x="326694" y="184734"/>
                  </a:lnTo>
                  <a:lnTo>
                    <a:pt x="325412" y="183464"/>
                  </a:lnTo>
                  <a:lnTo>
                    <a:pt x="326961" y="182194"/>
                  </a:lnTo>
                  <a:lnTo>
                    <a:pt x="326745" y="183464"/>
                  </a:lnTo>
                  <a:lnTo>
                    <a:pt x="327418" y="182194"/>
                  </a:lnTo>
                  <a:lnTo>
                    <a:pt x="328015" y="181089"/>
                  </a:lnTo>
                  <a:lnTo>
                    <a:pt x="328701" y="180378"/>
                  </a:lnTo>
                  <a:lnTo>
                    <a:pt x="329476" y="179654"/>
                  </a:lnTo>
                  <a:lnTo>
                    <a:pt x="330873" y="177114"/>
                  </a:lnTo>
                  <a:lnTo>
                    <a:pt x="340537" y="182194"/>
                  </a:lnTo>
                  <a:lnTo>
                    <a:pt x="350012" y="186004"/>
                  </a:lnTo>
                  <a:lnTo>
                    <a:pt x="359194" y="191084"/>
                  </a:lnTo>
                  <a:lnTo>
                    <a:pt x="367969" y="196164"/>
                  </a:lnTo>
                  <a:lnTo>
                    <a:pt x="367652" y="196164"/>
                  </a:lnTo>
                  <a:lnTo>
                    <a:pt x="361454" y="201307"/>
                  </a:lnTo>
                  <a:lnTo>
                    <a:pt x="361226" y="201307"/>
                  </a:lnTo>
                  <a:lnTo>
                    <a:pt x="354444" y="205054"/>
                  </a:lnTo>
                  <a:lnTo>
                    <a:pt x="355269" y="205054"/>
                  </a:lnTo>
                  <a:lnTo>
                    <a:pt x="353098" y="207594"/>
                  </a:lnTo>
                  <a:lnTo>
                    <a:pt x="352298" y="207594"/>
                  </a:lnTo>
                  <a:lnTo>
                    <a:pt x="348437" y="210134"/>
                  </a:lnTo>
                  <a:lnTo>
                    <a:pt x="344131" y="212674"/>
                  </a:lnTo>
                  <a:lnTo>
                    <a:pt x="340982" y="213944"/>
                  </a:lnTo>
                  <a:lnTo>
                    <a:pt x="341045" y="214439"/>
                  </a:lnTo>
                  <a:lnTo>
                    <a:pt x="341134" y="215214"/>
                  </a:lnTo>
                  <a:lnTo>
                    <a:pt x="338137" y="215214"/>
                  </a:lnTo>
                  <a:lnTo>
                    <a:pt x="338670" y="216573"/>
                  </a:lnTo>
                  <a:lnTo>
                    <a:pt x="337362" y="219024"/>
                  </a:lnTo>
                  <a:lnTo>
                    <a:pt x="336257" y="219024"/>
                  </a:lnTo>
                  <a:lnTo>
                    <a:pt x="336016" y="220294"/>
                  </a:lnTo>
                  <a:lnTo>
                    <a:pt x="334416" y="221564"/>
                  </a:lnTo>
                  <a:lnTo>
                    <a:pt x="334213" y="221564"/>
                  </a:lnTo>
                  <a:lnTo>
                    <a:pt x="331076" y="223024"/>
                  </a:lnTo>
                  <a:lnTo>
                    <a:pt x="332613" y="222415"/>
                  </a:lnTo>
                  <a:lnTo>
                    <a:pt x="334810" y="221564"/>
                  </a:lnTo>
                  <a:lnTo>
                    <a:pt x="331685" y="224104"/>
                  </a:lnTo>
                  <a:lnTo>
                    <a:pt x="330314" y="224104"/>
                  </a:lnTo>
                  <a:lnTo>
                    <a:pt x="331609" y="225374"/>
                  </a:lnTo>
                  <a:lnTo>
                    <a:pt x="330123" y="226644"/>
                  </a:lnTo>
                  <a:lnTo>
                    <a:pt x="327774" y="226644"/>
                  </a:lnTo>
                  <a:lnTo>
                    <a:pt x="324827" y="227914"/>
                  </a:lnTo>
                  <a:lnTo>
                    <a:pt x="325488" y="229184"/>
                  </a:lnTo>
                  <a:lnTo>
                    <a:pt x="322249" y="232854"/>
                  </a:lnTo>
                  <a:lnTo>
                    <a:pt x="321906" y="233146"/>
                  </a:lnTo>
                  <a:lnTo>
                    <a:pt x="320141" y="234264"/>
                  </a:lnTo>
                  <a:lnTo>
                    <a:pt x="318655" y="233146"/>
                  </a:lnTo>
                  <a:lnTo>
                    <a:pt x="318236" y="234264"/>
                  </a:lnTo>
                  <a:lnTo>
                    <a:pt x="318389" y="233540"/>
                  </a:lnTo>
                  <a:lnTo>
                    <a:pt x="317207" y="235534"/>
                  </a:lnTo>
                  <a:lnTo>
                    <a:pt x="316509" y="235534"/>
                  </a:lnTo>
                  <a:lnTo>
                    <a:pt x="316712" y="234264"/>
                  </a:lnTo>
                  <a:lnTo>
                    <a:pt x="314528" y="235534"/>
                  </a:lnTo>
                  <a:lnTo>
                    <a:pt x="316001" y="235534"/>
                  </a:lnTo>
                  <a:lnTo>
                    <a:pt x="314667" y="236804"/>
                  </a:lnTo>
                  <a:lnTo>
                    <a:pt x="315036" y="238074"/>
                  </a:lnTo>
                  <a:lnTo>
                    <a:pt x="315785" y="239344"/>
                  </a:lnTo>
                  <a:lnTo>
                    <a:pt x="316153" y="239344"/>
                  </a:lnTo>
                  <a:lnTo>
                    <a:pt x="315150" y="241884"/>
                  </a:lnTo>
                  <a:lnTo>
                    <a:pt x="313893" y="243154"/>
                  </a:lnTo>
                  <a:lnTo>
                    <a:pt x="311975" y="244424"/>
                  </a:lnTo>
                  <a:lnTo>
                    <a:pt x="311658" y="243154"/>
                  </a:lnTo>
                  <a:lnTo>
                    <a:pt x="310210" y="245694"/>
                  </a:lnTo>
                  <a:lnTo>
                    <a:pt x="309613" y="245694"/>
                  </a:lnTo>
                  <a:lnTo>
                    <a:pt x="307390" y="248234"/>
                  </a:lnTo>
                  <a:lnTo>
                    <a:pt x="305752" y="249504"/>
                  </a:lnTo>
                  <a:lnTo>
                    <a:pt x="304457" y="250774"/>
                  </a:lnTo>
                  <a:lnTo>
                    <a:pt x="304215" y="250774"/>
                  </a:lnTo>
                  <a:lnTo>
                    <a:pt x="300405" y="252044"/>
                  </a:lnTo>
                  <a:lnTo>
                    <a:pt x="299186" y="255854"/>
                  </a:lnTo>
                  <a:lnTo>
                    <a:pt x="296024" y="259664"/>
                  </a:lnTo>
                  <a:lnTo>
                    <a:pt x="296456" y="259664"/>
                  </a:lnTo>
                  <a:lnTo>
                    <a:pt x="294843" y="260934"/>
                  </a:lnTo>
                  <a:lnTo>
                    <a:pt x="294068" y="260934"/>
                  </a:lnTo>
                  <a:lnTo>
                    <a:pt x="293827" y="262204"/>
                  </a:lnTo>
                  <a:lnTo>
                    <a:pt x="291172" y="262204"/>
                  </a:lnTo>
                  <a:lnTo>
                    <a:pt x="291973" y="262966"/>
                  </a:lnTo>
                  <a:lnTo>
                    <a:pt x="292455" y="263512"/>
                  </a:lnTo>
                  <a:lnTo>
                    <a:pt x="290766" y="264744"/>
                  </a:lnTo>
                  <a:lnTo>
                    <a:pt x="313905" y="264744"/>
                  </a:lnTo>
                  <a:lnTo>
                    <a:pt x="326923" y="250774"/>
                  </a:lnTo>
                  <a:lnTo>
                    <a:pt x="333768" y="244424"/>
                  </a:lnTo>
                  <a:lnTo>
                    <a:pt x="340601" y="238074"/>
                  </a:lnTo>
                  <a:lnTo>
                    <a:pt x="345579" y="234264"/>
                  </a:lnTo>
                  <a:lnTo>
                    <a:pt x="355536" y="226644"/>
                  </a:lnTo>
                  <a:lnTo>
                    <a:pt x="360857" y="224104"/>
                  </a:lnTo>
                  <a:lnTo>
                    <a:pt x="365721" y="219024"/>
                  </a:lnTo>
                  <a:lnTo>
                    <a:pt x="371005" y="215214"/>
                  </a:lnTo>
                  <a:lnTo>
                    <a:pt x="374967" y="212674"/>
                  </a:lnTo>
                  <a:lnTo>
                    <a:pt x="378929" y="208864"/>
                  </a:lnTo>
                  <a:lnTo>
                    <a:pt x="383235" y="206324"/>
                  </a:lnTo>
                  <a:lnTo>
                    <a:pt x="383692" y="206324"/>
                  </a:lnTo>
                  <a:lnTo>
                    <a:pt x="385000" y="208864"/>
                  </a:lnTo>
                  <a:lnTo>
                    <a:pt x="390537" y="211404"/>
                  </a:lnTo>
                  <a:lnTo>
                    <a:pt x="391401" y="213944"/>
                  </a:lnTo>
                  <a:lnTo>
                    <a:pt x="394601" y="215214"/>
                  </a:lnTo>
                  <a:lnTo>
                    <a:pt x="397916" y="216573"/>
                  </a:lnTo>
                  <a:lnTo>
                    <a:pt x="403872" y="221564"/>
                  </a:lnTo>
                  <a:lnTo>
                    <a:pt x="409079" y="226644"/>
                  </a:lnTo>
                  <a:lnTo>
                    <a:pt x="408787" y="226644"/>
                  </a:lnTo>
                  <a:lnTo>
                    <a:pt x="410667" y="227914"/>
                  </a:lnTo>
                  <a:lnTo>
                    <a:pt x="409079" y="229184"/>
                  </a:lnTo>
                  <a:lnTo>
                    <a:pt x="407644" y="230454"/>
                  </a:lnTo>
                  <a:lnTo>
                    <a:pt x="406400" y="230454"/>
                  </a:lnTo>
                  <a:lnTo>
                    <a:pt x="406615" y="231724"/>
                  </a:lnTo>
                  <a:lnTo>
                    <a:pt x="405663" y="233146"/>
                  </a:lnTo>
                  <a:lnTo>
                    <a:pt x="403288" y="233146"/>
                  </a:lnTo>
                  <a:lnTo>
                    <a:pt x="403999" y="234264"/>
                  </a:lnTo>
                  <a:lnTo>
                    <a:pt x="402882" y="236804"/>
                  </a:lnTo>
                  <a:lnTo>
                    <a:pt x="401878" y="238074"/>
                  </a:lnTo>
                  <a:lnTo>
                    <a:pt x="401828" y="239344"/>
                  </a:lnTo>
                  <a:lnTo>
                    <a:pt x="400037" y="241884"/>
                  </a:lnTo>
                  <a:lnTo>
                    <a:pt x="397852" y="244424"/>
                  </a:lnTo>
                  <a:lnTo>
                    <a:pt x="400850" y="241884"/>
                  </a:lnTo>
                  <a:lnTo>
                    <a:pt x="398373" y="245694"/>
                  </a:lnTo>
                  <a:lnTo>
                    <a:pt x="397078" y="246964"/>
                  </a:lnTo>
                  <a:lnTo>
                    <a:pt x="398919" y="246964"/>
                  </a:lnTo>
                  <a:lnTo>
                    <a:pt x="397802" y="249504"/>
                  </a:lnTo>
                  <a:lnTo>
                    <a:pt x="395668" y="250774"/>
                  </a:lnTo>
                  <a:lnTo>
                    <a:pt x="393585" y="253314"/>
                  </a:lnTo>
                  <a:lnTo>
                    <a:pt x="394601" y="254584"/>
                  </a:lnTo>
                  <a:lnTo>
                    <a:pt x="393331" y="259664"/>
                  </a:lnTo>
                  <a:lnTo>
                    <a:pt x="392125" y="262204"/>
                  </a:lnTo>
                  <a:lnTo>
                    <a:pt x="390575" y="263512"/>
                  </a:lnTo>
                  <a:lnTo>
                    <a:pt x="390626" y="266014"/>
                  </a:lnTo>
                  <a:lnTo>
                    <a:pt x="389902" y="266014"/>
                  </a:lnTo>
                  <a:lnTo>
                    <a:pt x="389521" y="264744"/>
                  </a:lnTo>
                  <a:lnTo>
                    <a:pt x="388366" y="267284"/>
                  </a:lnTo>
                  <a:lnTo>
                    <a:pt x="389712" y="267284"/>
                  </a:lnTo>
                  <a:lnTo>
                    <a:pt x="389343" y="268554"/>
                  </a:lnTo>
                  <a:lnTo>
                    <a:pt x="390347" y="269824"/>
                  </a:lnTo>
                  <a:lnTo>
                    <a:pt x="391972" y="271094"/>
                  </a:lnTo>
                  <a:lnTo>
                    <a:pt x="392391" y="271094"/>
                  </a:lnTo>
                  <a:lnTo>
                    <a:pt x="392734" y="272364"/>
                  </a:lnTo>
                  <a:lnTo>
                    <a:pt x="392684" y="274904"/>
                  </a:lnTo>
                  <a:lnTo>
                    <a:pt x="392049" y="277444"/>
                  </a:lnTo>
                  <a:lnTo>
                    <a:pt x="391515" y="277444"/>
                  </a:lnTo>
                  <a:lnTo>
                    <a:pt x="391629" y="279984"/>
                  </a:lnTo>
                  <a:lnTo>
                    <a:pt x="390931" y="279984"/>
                  </a:lnTo>
                  <a:lnTo>
                    <a:pt x="390994" y="281254"/>
                  </a:lnTo>
                  <a:lnTo>
                    <a:pt x="391109" y="283794"/>
                  </a:lnTo>
                  <a:lnTo>
                    <a:pt x="391363" y="283794"/>
                  </a:lnTo>
                  <a:lnTo>
                    <a:pt x="391477" y="285064"/>
                  </a:lnTo>
                  <a:lnTo>
                    <a:pt x="391579" y="286334"/>
                  </a:lnTo>
                  <a:lnTo>
                    <a:pt x="391680" y="287604"/>
                  </a:lnTo>
                  <a:lnTo>
                    <a:pt x="391439" y="288874"/>
                  </a:lnTo>
                  <a:lnTo>
                    <a:pt x="391045" y="288874"/>
                  </a:lnTo>
                  <a:lnTo>
                    <a:pt x="390131" y="292684"/>
                  </a:lnTo>
                  <a:lnTo>
                    <a:pt x="391782" y="296494"/>
                  </a:lnTo>
                  <a:lnTo>
                    <a:pt x="391871" y="297764"/>
                  </a:lnTo>
                  <a:lnTo>
                    <a:pt x="391960" y="299034"/>
                  </a:lnTo>
                  <a:lnTo>
                    <a:pt x="392049" y="300304"/>
                  </a:lnTo>
                  <a:lnTo>
                    <a:pt x="392137" y="301574"/>
                  </a:lnTo>
                  <a:lnTo>
                    <a:pt x="391325" y="301574"/>
                  </a:lnTo>
                  <a:lnTo>
                    <a:pt x="390613" y="302844"/>
                  </a:lnTo>
                  <a:lnTo>
                    <a:pt x="392557" y="301574"/>
                  </a:lnTo>
                  <a:lnTo>
                    <a:pt x="392252" y="304114"/>
                  </a:lnTo>
                  <a:lnTo>
                    <a:pt x="391287" y="304114"/>
                  </a:lnTo>
                  <a:lnTo>
                    <a:pt x="392633" y="305384"/>
                  </a:lnTo>
                  <a:lnTo>
                    <a:pt x="391109" y="306654"/>
                  </a:lnTo>
                  <a:lnTo>
                    <a:pt x="390677" y="307924"/>
                  </a:lnTo>
                  <a:lnTo>
                    <a:pt x="391934" y="306654"/>
                  </a:lnTo>
                  <a:lnTo>
                    <a:pt x="391845" y="307924"/>
                  </a:lnTo>
                  <a:lnTo>
                    <a:pt x="391756" y="309194"/>
                  </a:lnTo>
                  <a:lnTo>
                    <a:pt x="391452" y="311734"/>
                  </a:lnTo>
                  <a:lnTo>
                    <a:pt x="390080" y="311734"/>
                  </a:lnTo>
                  <a:lnTo>
                    <a:pt x="390613" y="313004"/>
                  </a:lnTo>
                  <a:lnTo>
                    <a:pt x="389509" y="313004"/>
                  </a:lnTo>
                  <a:lnTo>
                    <a:pt x="390867" y="314274"/>
                  </a:lnTo>
                  <a:lnTo>
                    <a:pt x="389356" y="314274"/>
                  </a:lnTo>
                  <a:lnTo>
                    <a:pt x="389750" y="315544"/>
                  </a:lnTo>
                  <a:lnTo>
                    <a:pt x="409041" y="315544"/>
                  </a:lnTo>
                  <a:lnTo>
                    <a:pt x="409143" y="313004"/>
                  </a:lnTo>
                  <a:lnTo>
                    <a:pt x="409282" y="313004"/>
                  </a:lnTo>
                  <a:lnTo>
                    <a:pt x="409168" y="309194"/>
                  </a:lnTo>
                  <a:lnTo>
                    <a:pt x="409092" y="306654"/>
                  </a:lnTo>
                  <a:lnTo>
                    <a:pt x="408978" y="304114"/>
                  </a:lnTo>
                  <a:lnTo>
                    <a:pt x="408381" y="293954"/>
                  </a:lnTo>
                  <a:lnTo>
                    <a:pt x="408305" y="292684"/>
                  </a:lnTo>
                  <a:lnTo>
                    <a:pt x="408228" y="291414"/>
                  </a:lnTo>
                  <a:lnTo>
                    <a:pt x="408165" y="290144"/>
                  </a:lnTo>
                  <a:lnTo>
                    <a:pt x="408012" y="288874"/>
                  </a:lnTo>
                  <a:lnTo>
                    <a:pt x="407924" y="287604"/>
                  </a:lnTo>
                  <a:lnTo>
                    <a:pt x="407822" y="286334"/>
                  </a:lnTo>
                  <a:lnTo>
                    <a:pt x="407746" y="276174"/>
                  </a:lnTo>
                  <a:lnTo>
                    <a:pt x="408698" y="267284"/>
                  </a:lnTo>
                  <a:lnTo>
                    <a:pt x="408990" y="266014"/>
                  </a:lnTo>
                  <a:lnTo>
                    <a:pt x="410108" y="260934"/>
                  </a:lnTo>
                  <a:lnTo>
                    <a:pt x="412356" y="255854"/>
                  </a:lnTo>
                  <a:lnTo>
                    <a:pt x="414756" y="249504"/>
                  </a:lnTo>
                  <a:lnTo>
                    <a:pt x="418185" y="245694"/>
                  </a:lnTo>
                  <a:lnTo>
                    <a:pt x="422389" y="241884"/>
                  </a:lnTo>
                  <a:lnTo>
                    <a:pt x="422706" y="240614"/>
                  </a:lnTo>
                  <a:lnTo>
                    <a:pt x="423291" y="240614"/>
                  </a:lnTo>
                  <a:lnTo>
                    <a:pt x="431114" y="248234"/>
                  </a:lnTo>
                  <a:lnTo>
                    <a:pt x="434835" y="253314"/>
                  </a:lnTo>
                  <a:lnTo>
                    <a:pt x="439216" y="258394"/>
                  </a:lnTo>
                  <a:lnTo>
                    <a:pt x="462318" y="293954"/>
                  </a:lnTo>
                  <a:lnTo>
                    <a:pt x="470408" y="311734"/>
                  </a:lnTo>
                  <a:lnTo>
                    <a:pt x="474853" y="320624"/>
                  </a:lnTo>
                  <a:lnTo>
                    <a:pt x="479158" y="330581"/>
                  </a:lnTo>
                  <a:lnTo>
                    <a:pt x="479247" y="330784"/>
                  </a:lnTo>
                  <a:lnTo>
                    <a:pt x="482854" y="340944"/>
                  </a:lnTo>
                  <a:lnTo>
                    <a:pt x="482790" y="342214"/>
                  </a:lnTo>
                  <a:lnTo>
                    <a:pt x="485444" y="349834"/>
                  </a:lnTo>
                  <a:lnTo>
                    <a:pt x="488276" y="357454"/>
                  </a:lnTo>
                  <a:lnTo>
                    <a:pt x="490816" y="365074"/>
                  </a:lnTo>
                  <a:lnTo>
                    <a:pt x="493547" y="372694"/>
                  </a:lnTo>
                  <a:lnTo>
                    <a:pt x="494195" y="373964"/>
                  </a:lnTo>
                  <a:lnTo>
                    <a:pt x="494296" y="372694"/>
                  </a:lnTo>
                  <a:lnTo>
                    <a:pt x="494385" y="371424"/>
                  </a:lnTo>
                  <a:lnTo>
                    <a:pt x="494474" y="370154"/>
                  </a:lnTo>
                  <a:lnTo>
                    <a:pt x="496722" y="376504"/>
                  </a:lnTo>
                  <a:lnTo>
                    <a:pt x="499579" y="387934"/>
                  </a:lnTo>
                  <a:lnTo>
                    <a:pt x="501662" y="394284"/>
                  </a:lnTo>
                  <a:lnTo>
                    <a:pt x="501269" y="394284"/>
                  </a:lnTo>
                  <a:lnTo>
                    <a:pt x="501256" y="395554"/>
                  </a:lnTo>
                  <a:lnTo>
                    <a:pt x="504418" y="395554"/>
                  </a:lnTo>
                  <a:lnTo>
                    <a:pt x="504367" y="398399"/>
                  </a:lnTo>
                  <a:lnTo>
                    <a:pt x="504240" y="404444"/>
                  </a:lnTo>
                  <a:lnTo>
                    <a:pt x="504113" y="412064"/>
                  </a:lnTo>
                  <a:lnTo>
                    <a:pt x="504380" y="410794"/>
                  </a:lnTo>
                  <a:lnTo>
                    <a:pt x="504494" y="409524"/>
                  </a:lnTo>
                  <a:lnTo>
                    <a:pt x="505167" y="410794"/>
                  </a:lnTo>
                  <a:lnTo>
                    <a:pt x="506107" y="412064"/>
                  </a:lnTo>
                  <a:lnTo>
                    <a:pt x="506615" y="414604"/>
                  </a:lnTo>
                  <a:lnTo>
                    <a:pt x="506158" y="414604"/>
                  </a:lnTo>
                  <a:lnTo>
                    <a:pt x="507301" y="419684"/>
                  </a:lnTo>
                  <a:lnTo>
                    <a:pt x="506717" y="422224"/>
                  </a:lnTo>
                  <a:lnTo>
                    <a:pt x="507466" y="423494"/>
                  </a:lnTo>
                  <a:lnTo>
                    <a:pt x="509168" y="422224"/>
                  </a:lnTo>
                  <a:lnTo>
                    <a:pt x="509079" y="423494"/>
                  </a:lnTo>
                  <a:lnTo>
                    <a:pt x="508990" y="424764"/>
                  </a:lnTo>
                  <a:lnTo>
                    <a:pt x="508889" y="426034"/>
                  </a:lnTo>
                  <a:lnTo>
                    <a:pt x="509879" y="424764"/>
                  </a:lnTo>
                  <a:lnTo>
                    <a:pt x="509930" y="426034"/>
                  </a:lnTo>
                  <a:lnTo>
                    <a:pt x="510032" y="428574"/>
                  </a:lnTo>
                  <a:lnTo>
                    <a:pt x="510578" y="427304"/>
                  </a:lnTo>
                  <a:lnTo>
                    <a:pt x="510184" y="428574"/>
                  </a:lnTo>
                  <a:lnTo>
                    <a:pt x="510032" y="428574"/>
                  </a:lnTo>
                  <a:lnTo>
                    <a:pt x="509790" y="427304"/>
                  </a:lnTo>
                  <a:lnTo>
                    <a:pt x="509752" y="429844"/>
                  </a:lnTo>
                  <a:lnTo>
                    <a:pt x="506425" y="434924"/>
                  </a:lnTo>
                  <a:lnTo>
                    <a:pt x="504634" y="438759"/>
                  </a:lnTo>
                  <a:lnTo>
                    <a:pt x="502627" y="442544"/>
                  </a:lnTo>
                  <a:lnTo>
                    <a:pt x="500024" y="445084"/>
                  </a:lnTo>
                  <a:lnTo>
                    <a:pt x="497725" y="448894"/>
                  </a:lnTo>
                  <a:lnTo>
                    <a:pt x="495287" y="451434"/>
                  </a:lnTo>
                  <a:lnTo>
                    <a:pt x="493115" y="455244"/>
                  </a:lnTo>
                  <a:lnTo>
                    <a:pt x="490461" y="459054"/>
                  </a:lnTo>
                  <a:lnTo>
                    <a:pt x="482384" y="467944"/>
                  </a:lnTo>
                  <a:lnTo>
                    <a:pt x="478345" y="473049"/>
                  </a:lnTo>
                  <a:lnTo>
                    <a:pt x="476986" y="474294"/>
                  </a:lnTo>
                  <a:lnTo>
                    <a:pt x="475018" y="475932"/>
                  </a:lnTo>
                  <a:lnTo>
                    <a:pt x="469430" y="481914"/>
                  </a:lnTo>
                  <a:lnTo>
                    <a:pt x="462749" y="489534"/>
                  </a:lnTo>
                  <a:lnTo>
                    <a:pt x="457212" y="492074"/>
                  </a:lnTo>
                  <a:lnTo>
                    <a:pt x="451916" y="494614"/>
                  </a:lnTo>
                  <a:lnTo>
                    <a:pt x="447548" y="500964"/>
                  </a:lnTo>
                  <a:lnTo>
                    <a:pt x="445452" y="502234"/>
                  </a:lnTo>
                  <a:lnTo>
                    <a:pt x="440220" y="506044"/>
                  </a:lnTo>
                  <a:lnTo>
                    <a:pt x="434213" y="508584"/>
                  </a:lnTo>
                  <a:lnTo>
                    <a:pt x="436587" y="507377"/>
                  </a:lnTo>
                  <a:lnTo>
                    <a:pt x="433692" y="508584"/>
                  </a:lnTo>
                  <a:lnTo>
                    <a:pt x="431139" y="511124"/>
                  </a:lnTo>
                  <a:lnTo>
                    <a:pt x="424649" y="516204"/>
                  </a:lnTo>
                  <a:lnTo>
                    <a:pt x="421005" y="517474"/>
                  </a:lnTo>
                  <a:lnTo>
                    <a:pt x="416394" y="520014"/>
                  </a:lnTo>
                  <a:lnTo>
                    <a:pt x="413537" y="520014"/>
                  </a:lnTo>
                  <a:lnTo>
                    <a:pt x="411137" y="521284"/>
                  </a:lnTo>
                  <a:lnTo>
                    <a:pt x="402717" y="525094"/>
                  </a:lnTo>
                  <a:lnTo>
                    <a:pt x="393611" y="530174"/>
                  </a:lnTo>
                  <a:lnTo>
                    <a:pt x="426872" y="530174"/>
                  </a:lnTo>
                  <a:lnTo>
                    <a:pt x="439445" y="523824"/>
                  </a:lnTo>
                  <a:lnTo>
                    <a:pt x="451510" y="517474"/>
                  </a:lnTo>
                  <a:lnTo>
                    <a:pt x="463181" y="508584"/>
                  </a:lnTo>
                  <a:lnTo>
                    <a:pt x="474548" y="500964"/>
                  </a:lnTo>
                  <a:lnTo>
                    <a:pt x="509206" y="462864"/>
                  </a:lnTo>
                  <a:lnTo>
                    <a:pt x="529983" y="428574"/>
                  </a:lnTo>
                  <a:lnTo>
                    <a:pt x="530606" y="427304"/>
                  </a:lnTo>
                  <a:lnTo>
                    <a:pt x="531837" y="424764"/>
                  </a:lnTo>
                  <a:lnTo>
                    <a:pt x="533069" y="422224"/>
                  </a:lnTo>
                  <a:lnTo>
                    <a:pt x="534301" y="419684"/>
                  </a:lnTo>
                  <a:lnTo>
                    <a:pt x="534924" y="418414"/>
                  </a:lnTo>
                  <a:lnTo>
                    <a:pt x="541274" y="403174"/>
                  </a:lnTo>
                  <a:lnTo>
                    <a:pt x="542493" y="399364"/>
                  </a:lnTo>
                  <a:lnTo>
                    <a:pt x="543725" y="395554"/>
                  </a:lnTo>
                  <a:lnTo>
                    <a:pt x="546582" y="386664"/>
                  </a:lnTo>
                  <a:lnTo>
                    <a:pt x="546709" y="385394"/>
                  </a:lnTo>
                  <a:lnTo>
                    <a:pt x="546836" y="384124"/>
                  </a:lnTo>
                  <a:lnTo>
                    <a:pt x="546950" y="382854"/>
                  </a:lnTo>
                  <a:lnTo>
                    <a:pt x="547077" y="381584"/>
                  </a:lnTo>
                  <a:lnTo>
                    <a:pt x="547204" y="380314"/>
                  </a:lnTo>
                  <a:lnTo>
                    <a:pt x="547319" y="379044"/>
                  </a:lnTo>
                  <a:lnTo>
                    <a:pt x="547446" y="377774"/>
                  </a:lnTo>
                  <a:lnTo>
                    <a:pt x="547560" y="376504"/>
                  </a:lnTo>
                  <a:lnTo>
                    <a:pt x="548601" y="372694"/>
                  </a:lnTo>
                  <a:lnTo>
                    <a:pt x="549592" y="370154"/>
                  </a:lnTo>
                  <a:lnTo>
                    <a:pt x="550545" y="366344"/>
                  </a:lnTo>
                  <a:lnTo>
                    <a:pt x="551434" y="362534"/>
                  </a:lnTo>
                  <a:lnTo>
                    <a:pt x="551624" y="361264"/>
                  </a:lnTo>
                  <a:lnTo>
                    <a:pt x="552399" y="356184"/>
                  </a:lnTo>
                  <a:lnTo>
                    <a:pt x="553910" y="344754"/>
                  </a:lnTo>
                  <a:lnTo>
                    <a:pt x="554520" y="340944"/>
                  </a:lnTo>
                  <a:lnTo>
                    <a:pt x="554545" y="324434"/>
                  </a:lnTo>
                  <a:lnTo>
                    <a:pt x="554672" y="321894"/>
                  </a:lnTo>
                  <a:lnTo>
                    <a:pt x="554799" y="319354"/>
                  </a:lnTo>
                  <a:lnTo>
                    <a:pt x="554913" y="316814"/>
                  </a:lnTo>
                  <a:close/>
                </a:path>
                <a:path extrusionOk="0" h="642619" w="645795">
                  <a:moveTo>
                    <a:pt x="608634" y="244957"/>
                  </a:moveTo>
                  <a:lnTo>
                    <a:pt x="608291" y="243814"/>
                  </a:lnTo>
                  <a:lnTo>
                    <a:pt x="608431" y="244602"/>
                  </a:lnTo>
                  <a:lnTo>
                    <a:pt x="608634" y="244957"/>
                  </a:lnTo>
                  <a:close/>
                </a:path>
                <a:path extrusionOk="0" h="642619" w="645795">
                  <a:moveTo>
                    <a:pt x="614019" y="424891"/>
                  </a:moveTo>
                  <a:lnTo>
                    <a:pt x="613549" y="425881"/>
                  </a:lnTo>
                  <a:lnTo>
                    <a:pt x="613892" y="425310"/>
                  </a:lnTo>
                  <a:lnTo>
                    <a:pt x="613968" y="425069"/>
                  </a:lnTo>
                  <a:lnTo>
                    <a:pt x="614019" y="424891"/>
                  </a:lnTo>
                  <a:close/>
                </a:path>
                <a:path extrusionOk="0" h="642619" w="645795">
                  <a:moveTo>
                    <a:pt x="616762" y="417880"/>
                  </a:moveTo>
                  <a:lnTo>
                    <a:pt x="616470" y="417817"/>
                  </a:lnTo>
                  <a:lnTo>
                    <a:pt x="614870" y="422300"/>
                  </a:lnTo>
                  <a:lnTo>
                    <a:pt x="614019" y="424891"/>
                  </a:lnTo>
                  <a:lnTo>
                    <a:pt x="615124" y="422643"/>
                  </a:lnTo>
                  <a:lnTo>
                    <a:pt x="616000" y="420293"/>
                  </a:lnTo>
                  <a:lnTo>
                    <a:pt x="616762" y="417880"/>
                  </a:lnTo>
                  <a:close/>
                </a:path>
                <a:path extrusionOk="0" h="642619" w="645795">
                  <a:moveTo>
                    <a:pt x="619963" y="242277"/>
                  </a:moveTo>
                  <a:lnTo>
                    <a:pt x="619633" y="241096"/>
                  </a:lnTo>
                  <a:lnTo>
                    <a:pt x="619798" y="241896"/>
                  </a:lnTo>
                  <a:lnTo>
                    <a:pt x="619963" y="242277"/>
                  </a:lnTo>
                  <a:close/>
                </a:path>
                <a:path extrusionOk="0" h="642619" w="645795">
                  <a:moveTo>
                    <a:pt x="645439" y="319608"/>
                  </a:moveTo>
                  <a:lnTo>
                    <a:pt x="644817" y="306908"/>
                  </a:lnTo>
                  <a:lnTo>
                    <a:pt x="644702" y="304368"/>
                  </a:lnTo>
                  <a:lnTo>
                    <a:pt x="644385" y="296748"/>
                  </a:lnTo>
                  <a:lnTo>
                    <a:pt x="644334" y="295478"/>
                  </a:lnTo>
                  <a:lnTo>
                    <a:pt x="643928" y="289128"/>
                  </a:lnTo>
                  <a:lnTo>
                    <a:pt x="643851" y="287858"/>
                  </a:lnTo>
                  <a:lnTo>
                    <a:pt x="642937" y="280238"/>
                  </a:lnTo>
                  <a:lnTo>
                    <a:pt x="641870" y="278968"/>
                  </a:lnTo>
                  <a:lnTo>
                    <a:pt x="640549" y="271348"/>
                  </a:lnTo>
                  <a:lnTo>
                    <a:pt x="640118" y="268808"/>
                  </a:lnTo>
                  <a:lnTo>
                    <a:pt x="640816" y="268808"/>
                  </a:lnTo>
                  <a:lnTo>
                    <a:pt x="640549" y="266268"/>
                  </a:lnTo>
                  <a:lnTo>
                    <a:pt x="637806" y="254838"/>
                  </a:lnTo>
                  <a:lnTo>
                    <a:pt x="634149" y="239598"/>
                  </a:lnTo>
                  <a:lnTo>
                    <a:pt x="631405" y="228168"/>
                  </a:lnTo>
                  <a:lnTo>
                    <a:pt x="617181" y="191338"/>
                  </a:lnTo>
                  <a:lnTo>
                    <a:pt x="598576" y="157048"/>
                  </a:lnTo>
                  <a:lnTo>
                    <a:pt x="576351" y="124028"/>
                  </a:lnTo>
                  <a:lnTo>
                    <a:pt x="574344" y="121488"/>
                  </a:lnTo>
                  <a:lnTo>
                    <a:pt x="572579" y="118948"/>
                  </a:lnTo>
                  <a:lnTo>
                    <a:pt x="570382" y="116408"/>
                  </a:lnTo>
                  <a:lnTo>
                    <a:pt x="550913" y="96088"/>
                  </a:lnTo>
                  <a:lnTo>
                    <a:pt x="536841" y="82118"/>
                  </a:lnTo>
                  <a:lnTo>
                    <a:pt x="532155" y="78308"/>
                  </a:lnTo>
                  <a:lnTo>
                    <a:pt x="527659" y="74498"/>
                  </a:lnTo>
                  <a:lnTo>
                    <a:pt x="522516" y="70688"/>
                  </a:lnTo>
                  <a:lnTo>
                    <a:pt x="515048" y="64338"/>
                  </a:lnTo>
                  <a:lnTo>
                    <a:pt x="507619" y="59258"/>
                  </a:lnTo>
                  <a:lnTo>
                    <a:pt x="460921" y="31318"/>
                  </a:lnTo>
                  <a:lnTo>
                    <a:pt x="440296" y="22428"/>
                  </a:lnTo>
                  <a:lnTo>
                    <a:pt x="434390" y="19888"/>
                  </a:lnTo>
                  <a:lnTo>
                    <a:pt x="391998" y="8458"/>
                  </a:lnTo>
                  <a:lnTo>
                    <a:pt x="351205" y="2108"/>
                  </a:lnTo>
                  <a:lnTo>
                    <a:pt x="327990" y="838"/>
                  </a:lnTo>
                  <a:lnTo>
                    <a:pt x="310438" y="838"/>
                  </a:lnTo>
                  <a:lnTo>
                    <a:pt x="305790" y="2108"/>
                  </a:lnTo>
                  <a:lnTo>
                    <a:pt x="290436" y="2108"/>
                  </a:lnTo>
                  <a:lnTo>
                    <a:pt x="285038" y="3378"/>
                  </a:lnTo>
                  <a:lnTo>
                    <a:pt x="268655" y="5918"/>
                  </a:lnTo>
                  <a:lnTo>
                    <a:pt x="257886" y="5918"/>
                  </a:lnTo>
                  <a:lnTo>
                    <a:pt x="253072" y="8458"/>
                  </a:lnTo>
                  <a:lnTo>
                    <a:pt x="254177" y="7188"/>
                  </a:lnTo>
                  <a:lnTo>
                    <a:pt x="243598" y="9728"/>
                  </a:lnTo>
                  <a:lnTo>
                    <a:pt x="233095" y="13538"/>
                  </a:lnTo>
                  <a:lnTo>
                    <a:pt x="222745" y="16078"/>
                  </a:lnTo>
                  <a:lnTo>
                    <a:pt x="197535" y="24968"/>
                  </a:lnTo>
                  <a:lnTo>
                    <a:pt x="186309" y="31318"/>
                  </a:lnTo>
                  <a:lnTo>
                    <a:pt x="173558" y="36398"/>
                  </a:lnTo>
                  <a:lnTo>
                    <a:pt x="137604" y="59258"/>
                  </a:lnTo>
                  <a:lnTo>
                    <a:pt x="105117" y="85928"/>
                  </a:lnTo>
                  <a:lnTo>
                    <a:pt x="76085" y="116408"/>
                  </a:lnTo>
                  <a:lnTo>
                    <a:pt x="51371" y="150698"/>
                  </a:lnTo>
                  <a:lnTo>
                    <a:pt x="30937" y="187528"/>
                  </a:lnTo>
                  <a:lnTo>
                    <a:pt x="14808" y="226898"/>
                  </a:lnTo>
                  <a:lnTo>
                    <a:pt x="6553" y="257378"/>
                  </a:lnTo>
                  <a:lnTo>
                    <a:pt x="5829" y="259918"/>
                  </a:lnTo>
                  <a:lnTo>
                    <a:pt x="5384" y="263728"/>
                  </a:lnTo>
                  <a:lnTo>
                    <a:pt x="4787" y="267538"/>
                  </a:lnTo>
                  <a:lnTo>
                    <a:pt x="1511" y="289128"/>
                  </a:lnTo>
                  <a:lnTo>
                    <a:pt x="1104" y="295478"/>
                  </a:lnTo>
                  <a:lnTo>
                    <a:pt x="1028" y="296748"/>
                  </a:lnTo>
                  <a:lnTo>
                    <a:pt x="901" y="300558"/>
                  </a:lnTo>
                  <a:lnTo>
                    <a:pt x="787" y="304368"/>
                  </a:lnTo>
                  <a:lnTo>
                    <a:pt x="101" y="319608"/>
                  </a:lnTo>
                  <a:lnTo>
                    <a:pt x="0" y="324688"/>
                  </a:lnTo>
                  <a:lnTo>
                    <a:pt x="546" y="334848"/>
                  </a:lnTo>
                  <a:lnTo>
                    <a:pt x="1016" y="342468"/>
                  </a:lnTo>
                  <a:lnTo>
                    <a:pt x="1130" y="346278"/>
                  </a:lnTo>
                  <a:lnTo>
                    <a:pt x="1257" y="350088"/>
                  </a:lnTo>
                  <a:lnTo>
                    <a:pt x="1460" y="352628"/>
                  </a:lnTo>
                  <a:lnTo>
                    <a:pt x="1574" y="353898"/>
                  </a:lnTo>
                  <a:lnTo>
                    <a:pt x="1676" y="355168"/>
                  </a:lnTo>
                  <a:lnTo>
                    <a:pt x="1778" y="356438"/>
                  </a:lnTo>
                  <a:lnTo>
                    <a:pt x="1892" y="357708"/>
                  </a:lnTo>
                  <a:lnTo>
                    <a:pt x="3594" y="369138"/>
                  </a:lnTo>
                  <a:lnTo>
                    <a:pt x="5257" y="380568"/>
                  </a:lnTo>
                  <a:lnTo>
                    <a:pt x="7226" y="391998"/>
                  </a:lnTo>
                  <a:lnTo>
                    <a:pt x="9906" y="402158"/>
                  </a:lnTo>
                  <a:lnTo>
                    <a:pt x="10020" y="403428"/>
                  </a:lnTo>
                  <a:lnTo>
                    <a:pt x="10147" y="404698"/>
                  </a:lnTo>
                  <a:lnTo>
                    <a:pt x="10858" y="407238"/>
                  </a:lnTo>
                  <a:lnTo>
                    <a:pt x="13766" y="418668"/>
                  </a:lnTo>
                  <a:lnTo>
                    <a:pt x="35572" y="472008"/>
                  </a:lnTo>
                  <a:lnTo>
                    <a:pt x="60731" y="511378"/>
                  </a:lnTo>
                  <a:lnTo>
                    <a:pt x="73126" y="527545"/>
                  </a:lnTo>
                  <a:lnTo>
                    <a:pt x="71475" y="524078"/>
                  </a:lnTo>
                  <a:lnTo>
                    <a:pt x="68872" y="520268"/>
                  </a:lnTo>
                  <a:lnTo>
                    <a:pt x="73964" y="526618"/>
                  </a:lnTo>
                  <a:lnTo>
                    <a:pt x="75653" y="529158"/>
                  </a:lnTo>
                  <a:lnTo>
                    <a:pt x="77533" y="530428"/>
                  </a:lnTo>
                  <a:lnTo>
                    <a:pt x="79222" y="532968"/>
                  </a:lnTo>
                  <a:lnTo>
                    <a:pt x="88963" y="543128"/>
                  </a:lnTo>
                  <a:lnTo>
                    <a:pt x="93484" y="548246"/>
                  </a:lnTo>
                  <a:lnTo>
                    <a:pt x="98018" y="553288"/>
                  </a:lnTo>
                  <a:lnTo>
                    <a:pt x="102590" y="557098"/>
                  </a:lnTo>
                  <a:lnTo>
                    <a:pt x="113017" y="567258"/>
                  </a:lnTo>
                  <a:lnTo>
                    <a:pt x="118681" y="572338"/>
                  </a:lnTo>
                  <a:lnTo>
                    <a:pt x="135966" y="585038"/>
                  </a:lnTo>
                  <a:lnTo>
                    <a:pt x="139585" y="587578"/>
                  </a:lnTo>
                  <a:lnTo>
                    <a:pt x="143281" y="590118"/>
                  </a:lnTo>
                  <a:lnTo>
                    <a:pt x="147675" y="592658"/>
                  </a:lnTo>
                  <a:lnTo>
                    <a:pt x="145669" y="591388"/>
                  </a:lnTo>
                  <a:lnTo>
                    <a:pt x="148056" y="592658"/>
                  </a:lnTo>
                  <a:lnTo>
                    <a:pt x="150304" y="593928"/>
                  </a:lnTo>
                  <a:lnTo>
                    <a:pt x="158521" y="599008"/>
                  </a:lnTo>
                  <a:lnTo>
                    <a:pt x="162725" y="600278"/>
                  </a:lnTo>
                  <a:lnTo>
                    <a:pt x="167982" y="605358"/>
                  </a:lnTo>
                  <a:lnTo>
                    <a:pt x="176453" y="609168"/>
                  </a:lnTo>
                  <a:lnTo>
                    <a:pt x="190868" y="616788"/>
                  </a:lnTo>
                  <a:lnTo>
                    <a:pt x="196253" y="619328"/>
                  </a:lnTo>
                  <a:lnTo>
                    <a:pt x="202755" y="621868"/>
                  </a:lnTo>
                  <a:lnTo>
                    <a:pt x="207251" y="623671"/>
                  </a:lnTo>
                  <a:lnTo>
                    <a:pt x="206184" y="623138"/>
                  </a:lnTo>
                  <a:lnTo>
                    <a:pt x="211353" y="625233"/>
                  </a:lnTo>
                  <a:lnTo>
                    <a:pt x="207251" y="623671"/>
                  </a:lnTo>
                  <a:lnTo>
                    <a:pt x="216306" y="628218"/>
                  </a:lnTo>
                  <a:lnTo>
                    <a:pt x="212267" y="625703"/>
                  </a:lnTo>
                  <a:lnTo>
                    <a:pt x="212090" y="625703"/>
                  </a:lnTo>
                  <a:lnTo>
                    <a:pt x="211785" y="625411"/>
                  </a:lnTo>
                  <a:lnTo>
                    <a:pt x="212280" y="625602"/>
                  </a:lnTo>
                  <a:lnTo>
                    <a:pt x="211772" y="625386"/>
                  </a:lnTo>
                  <a:lnTo>
                    <a:pt x="235559" y="625386"/>
                  </a:lnTo>
                  <a:lnTo>
                    <a:pt x="229323" y="623138"/>
                  </a:lnTo>
                  <a:lnTo>
                    <a:pt x="201409" y="611708"/>
                  </a:lnTo>
                  <a:lnTo>
                    <a:pt x="197472" y="609168"/>
                  </a:lnTo>
                  <a:lnTo>
                    <a:pt x="191465" y="606628"/>
                  </a:lnTo>
                  <a:lnTo>
                    <a:pt x="184746" y="602818"/>
                  </a:lnTo>
                  <a:lnTo>
                    <a:pt x="177698" y="600278"/>
                  </a:lnTo>
                  <a:lnTo>
                    <a:pt x="170700" y="596468"/>
                  </a:lnTo>
                  <a:lnTo>
                    <a:pt x="163372" y="591388"/>
                  </a:lnTo>
                  <a:lnTo>
                    <a:pt x="160921" y="590118"/>
                  </a:lnTo>
                  <a:lnTo>
                    <a:pt x="159854" y="588848"/>
                  </a:lnTo>
                  <a:lnTo>
                    <a:pt x="156756" y="586308"/>
                  </a:lnTo>
                  <a:lnTo>
                    <a:pt x="153149" y="583768"/>
                  </a:lnTo>
                  <a:lnTo>
                    <a:pt x="153682" y="585038"/>
                  </a:lnTo>
                  <a:lnTo>
                    <a:pt x="155194" y="586308"/>
                  </a:lnTo>
                  <a:lnTo>
                    <a:pt x="154559" y="586308"/>
                  </a:lnTo>
                  <a:lnTo>
                    <a:pt x="149301" y="582498"/>
                  </a:lnTo>
                  <a:lnTo>
                    <a:pt x="147586" y="581228"/>
                  </a:lnTo>
                  <a:lnTo>
                    <a:pt x="146177" y="578954"/>
                  </a:lnTo>
                  <a:lnTo>
                    <a:pt x="147358" y="579958"/>
                  </a:lnTo>
                  <a:lnTo>
                    <a:pt x="146354" y="578688"/>
                  </a:lnTo>
                  <a:lnTo>
                    <a:pt x="144703" y="577418"/>
                  </a:lnTo>
                  <a:lnTo>
                    <a:pt x="131584" y="567258"/>
                  </a:lnTo>
                  <a:lnTo>
                    <a:pt x="125120" y="562178"/>
                  </a:lnTo>
                  <a:lnTo>
                    <a:pt x="121208" y="559638"/>
                  </a:lnTo>
                  <a:lnTo>
                    <a:pt x="111506" y="549173"/>
                  </a:lnTo>
                  <a:lnTo>
                    <a:pt x="110578" y="548246"/>
                  </a:lnTo>
                  <a:lnTo>
                    <a:pt x="110312" y="547954"/>
                  </a:lnTo>
                  <a:lnTo>
                    <a:pt x="110578" y="548246"/>
                  </a:lnTo>
                  <a:lnTo>
                    <a:pt x="110883" y="548246"/>
                  </a:lnTo>
                  <a:lnTo>
                    <a:pt x="108369" y="546188"/>
                  </a:lnTo>
                  <a:lnTo>
                    <a:pt x="107721" y="545668"/>
                  </a:lnTo>
                  <a:lnTo>
                    <a:pt x="107911" y="545934"/>
                  </a:lnTo>
                  <a:lnTo>
                    <a:pt x="107607" y="545668"/>
                  </a:lnTo>
                  <a:lnTo>
                    <a:pt x="106743" y="544906"/>
                  </a:lnTo>
                  <a:lnTo>
                    <a:pt x="107353" y="545668"/>
                  </a:lnTo>
                  <a:lnTo>
                    <a:pt x="108318" y="546938"/>
                  </a:lnTo>
                  <a:lnTo>
                    <a:pt x="110058" y="548246"/>
                  </a:lnTo>
                  <a:lnTo>
                    <a:pt x="108292" y="546938"/>
                  </a:lnTo>
                  <a:lnTo>
                    <a:pt x="105117" y="544398"/>
                  </a:lnTo>
                  <a:lnTo>
                    <a:pt x="101917" y="540588"/>
                  </a:lnTo>
                  <a:lnTo>
                    <a:pt x="91617" y="529158"/>
                  </a:lnTo>
                  <a:lnTo>
                    <a:pt x="84315" y="520268"/>
                  </a:lnTo>
                  <a:lnTo>
                    <a:pt x="79794" y="513918"/>
                  </a:lnTo>
                  <a:lnTo>
                    <a:pt x="78892" y="512648"/>
                  </a:lnTo>
                  <a:lnTo>
                    <a:pt x="77812" y="511378"/>
                  </a:lnTo>
                  <a:lnTo>
                    <a:pt x="77990" y="511378"/>
                  </a:lnTo>
                  <a:lnTo>
                    <a:pt x="75984" y="510108"/>
                  </a:lnTo>
                  <a:lnTo>
                    <a:pt x="77304" y="513918"/>
                  </a:lnTo>
                  <a:lnTo>
                    <a:pt x="73075" y="508838"/>
                  </a:lnTo>
                  <a:lnTo>
                    <a:pt x="70866" y="505028"/>
                  </a:lnTo>
                  <a:lnTo>
                    <a:pt x="66700" y="499948"/>
                  </a:lnTo>
                  <a:lnTo>
                    <a:pt x="64376" y="497408"/>
                  </a:lnTo>
                  <a:lnTo>
                    <a:pt x="65849" y="498678"/>
                  </a:lnTo>
                  <a:lnTo>
                    <a:pt x="64820" y="497408"/>
                  </a:lnTo>
                  <a:lnTo>
                    <a:pt x="62788" y="494868"/>
                  </a:lnTo>
                  <a:lnTo>
                    <a:pt x="59766" y="488518"/>
                  </a:lnTo>
                  <a:lnTo>
                    <a:pt x="56400" y="483438"/>
                  </a:lnTo>
                  <a:lnTo>
                    <a:pt x="53835" y="478358"/>
                  </a:lnTo>
                  <a:lnTo>
                    <a:pt x="53200" y="477088"/>
                  </a:lnTo>
                  <a:lnTo>
                    <a:pt x="49403" y="472008"/>
                  </a:lnTo>
                  <a:lnTo>
                    <a:pt x="46990" y="465658"/>
                  </a:lnTo>
                  <a:lnTo>
                    <a:pt x="47612" y="468198"/>
                  </a:lnTo>
                  <a:lnTo>
                    <a:pt x="48094" y="470738"/>
                  </a:lnTo>
                  <a:lnTo>
                    <a:pt x="48844" y="472008"/>
                  </a:lnTo>
                  <a:lnTo>
                    <a:pt x="51219" y="478358"/>
                  </a:lnTo>
                  <a:lnTo>
                    <a:pt x="50012" y="477088"/>
                  </a:lnTo>
                  <a:lnTo>
                    <a:pt x="48310" y="473278"/>
                  </a:lnTo>
                  <a:lnTo>
                    <a:pt x="43091" y="461848"/>
                  </a:lnTo>
                  <a:lnTo>
                    <a:pt x="40551" y="455498"/>
                  </a:lnTo>
                  <a:lnTo>
                    <a:pt x="38315" y="450418"/>
                  </a:lnTo>
                  <a:lnTo>
                    <a:pt x="37477" y="450418"/>
                  </a:lnTo>
                  <a:lnTo>
                    <a:pt x="36830" y="447878"/>
                  </a:lnTo>
                  <a:lnTo>
                    <a:pt x="36093" y="445338"/>
                  </a:lnTo>
                  <a:lnTo>
                    <a:pt x="35534" y="444068"/>
                  </a:lnTo>
                  <a:lnTo>
                    <a:pt x="32131" y="432638"/>
                  </a:lnTo>
                  <a:lnTo>
                    <a:pt x="30149" y="427558"/>
                  </a:lnTo>
                  <a:lnTo>
                    <a:pt x="28778" y="426288"/>
                  </a:lnTo>
                  <a:lnTo>
                    <a:pt x="27266" y="422478"/>
                  </a:lnTo>
                  <a:lnTo>
                    <a:pt x="25336" y="414858"/>
                  </a:lnTo>
                  <a:lnTo>
                    <a:pt x="24879" y="411048"/>
                  </a:lnTo>
                  <a:lnTo>
                    <a:pt x="25615" y="414858"/>
                  </a:lnTo>
                  <a:lnTo>
                    <a:pt x="26885" y="418668"/>
                  </a:lnTo>
                  <a:lnTo>
                    <a:pt x="28117" y="421208"/>
                  </a:lnTo>
                  <a:lnTo>
                    <a:pt x="27343" y="418668"/>
                  </a:lnTo>
                  <a:lnTo>
                    <a:pt x="26593" y="417398"/>
                  </a:lnTo>
                  <a:lnTo>
                    <a:pt x="26098" y="414858"/>
                  </a:lnTo>
                  <a:lnTo>
                    <a:pt x="25285" y="411048"/>
                  </a:lnTo>
                  <a:lnTo>
                    <a:pt x="25019" y="409778"/>
                  </a:lnTo>
                  <a:lnTo>
                    <a:pt x="23253" y="399618"/>
                  </a:lnTo>
                  <a:lnTo>
                    <a:pt x="22720" y="398348"/>
                  </a:lnTo>
                  <a:lnTo>
                    <a:pt x="21996" y="397078"/>
                  </a:lnTo>
                  <a:lnTo>
                    <a:pt x="20142" y="391998"/>
                  </a:lnTo>
                  <a:lnTo>
                    <a:pt x="18529" y="384378"/>
                  </a:lnTo>
                  <a:lnTo>
                    <a:pt x="17792" y="379298"/>
                  </a:lnTo>
                  <a:lnTo>
                    <a:pt x="16065" y="369138"/>
                  </a:lnTo>
                  <a:lnTo>
                    <a:pt x="14770" y="360248"/>
                  </a:lnTo>
                  <a:lnTo>
                    <a:pt x="14135" y="355168"/>
                  </a:lnTo>
                  <a:lnTo>
                    <a:pt x="14122" y="348818"/>
                  </a:lnTo>
                  <a:lnTo>
                    <a:pt x="12954" y="345008"/>
                  </a:lnTo>
                  <a:lnTo>
                    <a:pt x="12877" y="332308"/>
                  </a:lnTo>
                  <a:lnTo>
                    <a:pt x="13639" y="332308"/>
                  </a:lnTo>
                  <a:lnTo>
                    <a:pt x="14020" y="338658"/>
                  </a:lnTo>
                  <a:lnTo>
                    <a:pt x="14122" y="342468"/>
                  </a:lnTo>
                  <a:lnTo>
                    <a:pt x="14147" y="343738"/>
                  </a:lnTo>
                  <a:lnTo>
                    <a:pt x="14262" y="347586"/>
                  </a:lnTo>
                  <a:lnTo>
                    <a:pt x="14782" y="352628"/>
                  </a:lnTo>
                  <a:lnTo>
                    <a:pt x="14871" y="353542"/>
                  </a:lnTo>
                  <a:lnTo>
                    <a:pt x="15062" y="352628"/>
                  </a:lnTo>
                  <a:lnTo>
                    <a:pt x="15659" y="347586"/>
                  </a:lnTo>
                  <a:lnTo>
                    <a:pt x="15455" y="346278"/>
                  </a:lnTo>
                  <a:lnTo>
                    <a:pt x="14884" y="336118"/>
                  </a:lnTo>
                  <a:lnTo>
                    <a:pt x="14820" y="334848"/>
                  </a:lnTo>
                  <a:lnTo>
                    <a:pt x="14706" y="332308"/>
                  </a:lnTo>
                  <a:lnTo>
                    <a:pt x="14452" y="327228"/>
                  </a:lnTo>
                  <a:lnTo>
                    <a:pt x="16598" y="289128"/>
                  </a:lnTo>
                  <a:lnTo>
                    <a:pt x="17411" y="285318"/>
                  </a:lnTo>
                  <a:lnTo>
                    <a:pt x="17627" y="284048"/>
                  </a:lnTo>
                  <a:lnTo>
                    <a:pt x="18072" y="281520"/>
                  </a:lnTo>
                  <a:lnTo>
                    <a:pt x="17272" y="284048"/>
                  </a:lnTo>
                  <a:lnTo>
                    <a:pt x="18808" y="271348"/>
                  </a:lnTo>
                  <a:lnTo>
                    <a:pt x="19685" y="270078"/>
                  </a:lnTo>
                  <a:lnTo>
                    <a:pt x="19812" y="269252"/>
                  </a:lnTo>
                  <a:lnTo>
                    <a:pt x="20104" y="268820"/>
                  </a:lnTo>
                  <a:lnTo>
                    <a:pt x="19951" y="268833"/>
                  </a:lnTo>
                  <a:lnTo>
                    <a:pt x="19850" y="268960"/>
                  </a:lnTo>
                  <a:lnTo>
                    <a:pt x="20878" y="262458"/>
                  </a:lnTo>
                  <a:lnTo>
                    <a:pt x="22618" y="254838"/>
                  </a:lnTo>
                  <a:lnTo>
                    <a:pt x="26504" y="242138"/>
                  </a:lnTo>
                  <a:lnTo>
                    <a:pt x="27876" y="237058"/>
                  </a:lnTo>
                  <a:lnTo>
                    <a:pt x="28765" y="233248"/>
                  </a:lnTo>
                  <a:lnTo>
                    <a:pt x="34772" y="219278"/>
                  </a:lnTo>
                  <a:lnTo>
                    <a:pt x="34886" y="216738"/>
                  </a:lnTo>
                  <a:lnTo>
                    <a:pt x="36372" y="212928"/>
                  </a:lnTo>
                  <a:lnTo>
                    <a:pt x="39763" y="206578"/>
                  </a:lnTo>
                  <a:lnTo>
                    <a:pt x="39293" y="204038"/>
                  </a:lnTo>
                  <a:lnTo>
                    <a:pt x="40208" y="201498"/>
                  </a:lnTo>
                  <a:lnTo>
                    <a:pt x="41567" y="198958"/>
                  </a:lnTo>
                  <a:lnTo>
                    <a:pt x="42684" y="196418"/>
                  </a:lnTo>
                  <a:lnTo>
                    <a:pt x="45212" y="191338"/>
                  </a:lnTo>
                  <a:lnTo>
                    <a:pt x="46278" y="187528"/>
                  </a:lnTo>
                  <a:lnTo>
                    <a:pt x="50190" y="181178"/>
                  </a:lnTo>
                  <a:lnTo>
                    <a:pt x="53009" y="176098"/>
                  </a:lnTo>
                  <a:lnTo>
                    <a:pt x="52920" y="174828"/>
                  </a:lnTo>
                  <a:lnTo>
                    <a:pt x="56984" y="168478"/>
                  </a:lnTo>
                  <a:lnTo>
                    <a:pt x="59994" y="164668"/>
                  </a:lnTo>
                  <a:lnTo>
                    <a:pt x="58737" y="163398"/>
                  </a:lnTo>
                  <a:lnTo>
                    <a:pt x="62661" y="157048"/>
                  </a:lnTo>
                  <a:lnTo>
                    <a:pt x="67487" y="151968"/>
                  </a:lnTo>
                  <a:lnTo>
                    <a:pt x="71564" y="146888"/>
                  </a:lnTo>
                  <a:lnTo>
                    <a:pt x="73825" y="143078"/>
                  </a:lnTo>
                  <a:lnTo>
                    <a:pt x="76339" y="139268"/>
                  </a:lnTo>
                  <a:lnTo>
                    <a:pt x="79006" y="135458"/>
                  </a:lnTo>
                  <a:lnTo>
                    <a:pt x="81508" y="131648"/>
                  </a:lnTo>
                  <a:lnTo>
                    <a:pt x="87731" y="124028"/>
                  </a:lnTo>
                  <a:lnTo>
                    <a:pt x="94208" y="117678"/>
                  </a:lnTo>
                  <a:lnTo>
                    <a:pt x="97929" y="115138"/>
                  </a:lnTo>
                  <a:lnTo>
                    <a:pt x="95453" y="118948"/>
                  </a:lnTo>
                  <a:lnTo>
                    <a:pt x="96494" y="117678"/>
                  </a:lnTo>
                  <a:lnTo>
                    <a:pt x="97574" y="116408"/>
                  </a:lnTo>
                  <a:lnTo>
                    <a:pt x="97358" y="116547"/>
                  </a:lnTo>
                  <a:lnTo>
                    <a:pt x="97421" y="116408"/>
                  </a:lnTo>
                  <a:lnTo>
                    <a:pt x="98348" y="115138"/>
                  </a:lnTo>
                  <a:lnTo>
                    <a:pt x="99288" y="113868"/>
                  </a:lnTo>
                  <a:lnTo>
                    <a:pt x="97485" y="116408"/>
                  </a:lnTo>
                  <a:lnTo>
                    <a:pt x="98564" y="115138"/>
                  </a:lnTo>
                  <a:lnTo>
                    <a:pt x="99555" y="113868"/>
                  </a:lnTo>
                  <a:lnTo>
                    <a:pt x="103517" y="108788"/>
                  </a:lnTo>
                  <a:lnTo>
                    <a:pt x="104990" y="107518"/>
                  </a:lnTo>
                  <a:lnTo>
                    <a:pt x="104279" y="108788"/>
                  </a:lnTo>
                  <a:lnTo>
                    <a:pt x="102971" y="111328"/>
                  </a:lnTo>
                  <a:lnTo>
                    <a:pt x="106400" y="107518"/>
                  </a:lnTo>
                  <a:lnTo>
                    <a:pt x="107365" y="106248"/>
                  </a:lnTo>
                  <a:lnTo>
                    <a:pt x="108178" y="104978"/>
                  </a:lnTo>
                  <a:lnTo>
                    <a:pt x="108940" y="103708"/>
                  </a:lnTo>
                  <a:lnTo>
                    <a:pt x="109435" y="103708"/>
                  </a:lnTo>
                  <a:lnTo>
                    <a:pt x="111404" y="101854"/>
                  </a:lnTo>
                  <a:lnTo>
                    <a:pt x="111112" y="102298"/>
                  </a:lnTo>
                  <a:lnTo>
                    <a:pt x="111264" y="102108"/>
                  </a:lnTo>
                  <a:lnTo>
                    <a:pt x="111391" y="101904"/>
                  </a:lnTo>
                  <a:lnTo>
                    <a:pt x="112141" y="101168"/>
                  </a:lnTo>
                  <a:lnTo>
                    <a:pt x="112496" y="100215"/>
                  </a:lnTo>
                  <a:lnTo>
                    <a:pt x="112598" y="100063"/>
                  </a:lnTo>
                  <a:lnTo>
                    <a:pt x="113093" y="98628"/>
                  </a:lnTo>
                  <a:lnTo>
                    <a:pt x="113919" y="96088"/>
                  </a:lnTo>
                  <a:lnTo>
                    <a:pt x="115658" y="94818"/>
                  </a:lnTo>
                  <a:lnTo>
                    <a:pt x="113347" y="96088"/>
                  </a:lnTo>
                  <a:lnTo>
                    <a:pt x="118922" y="91008"/>
                  </a:lnTo>
                  <a:lnTo>
                    <a:pt x="124650" y="84658"/>
                  </a:lnTo>
                  <a:lnTo>
                    <a:pt x="132486" y="79578"/>
                  </a:lnTo>
                  <a:lnTo>
                    <a:pt x="140081" y="74498"/>
                  </a:lnTo>
                  <a:lnTo>
                    <a:pt x="140906" y="74498"/>
                  </a:lnTo>
                  <a:lnTo>
                    <a:pt x="144589" y="71958"/>
                  </a:lnTo>
                  <a:lnTo>
                    <a:pt x="148094" y="68148"/>
                  </a:lnTo>
                  <a:lnTo>
                    <a:pt x="149529" y="67208"/>
                  </a:lnTo>
                  <a:lnTo>
                    <a:pt x="152933" y="65608"/>
                  </a:lnTo>
                  <a:lnTo>
                    <a:pt x="161937" y="59258"/>
                  </a:lnTo>
                  <a:lnTo>
                    <a:pt x="167259" y="56718"/>
                  </a:lnTo>
                  <a:lnTo>
                    <a:pt x="171081" y="55448"/>
                  </a:lnTo>
                  <a:lnTo>
                    <a:pt x="174472" y="52908"/>
                  </a:lnTo>
                  <a:lnTo>
                    <a:pt x="178142" y="51638"/>
                  </a:lnTo>
                  <a:lnTo>
                    <a:pt x="181787" y="49098"/>
                  </a:lnTo>
                  <a:lnTo>
                    <a:pt x="185356" y="47828"/>
                  </a:lnTo>
                  <a:lnTo>
                    <a:pt x="200253" y="40208"/>
                  </a:lnTo>
                  <a:lnTo>
                    <a:pt x="204114" y="37668"/>
                  </a:lnTo>
                  <a:lnTo>
                    <a:pt x="208610" y="36398"/>
                  </a:lnTo>
                  <a:lnTo>
                    <a:pt x="213258" y="33858"/>
                  </a:lnTo>
                  <a:lnTo>
                    <a:pt x="212420" y="33858"/>
                  </a:lnTo>
                  <a:lnTo>
                    <a:pt x="220192" y="31318"/>
                  </a:lnTo>
                  <a:lnTo>
                    <a:pt x="220840" y="32588"/>
                  </a:lnTo>
                  <a:lnTo>
                    <a:pt x="222973" y="31318"/>
                  </a:lnTo>
                  <a:lnTo>
                    <a:pt x="227266" y="28778"/>
                  </a:lnTo>
                  <a:lnTo>
                    <a:pt x="234429" y="28778"/>
                  </a:lnTo>
                  <a:lnTo>
                    <a:pt x="231889" y="27508"/>
                  </a:lnTo>
                  <a:lnTo>
                    <a:pt x="240957" y="26238"/>
                  </a:lnTo>
                  <a:lnTo>
                    <a:pt x="250964" y="23698"/>
                  </a:lnTo>
                  <a:lnTo>
                    <a:pt x="248945" y="25120"/>
                  </a:lnTo>
                  <a:lnTo>
                    <a:pt x="252590" y="23698"/>
                  </a:lnTo>
                  <a:lnTo>
                    <a:pt x="254114" y="24968"/>
                  </a:lnTo>
                  <a:lnTo>
                    <a:pt x="256451" y="23698"/>
                  </a:lnTo>
                  <a:lnTo>
                    <a:pt x="258800" y="22428"/>
                  </a:lnTo>
                  <a:lnTo>
                    <a:pt x="258965" y="23698"/>
                  </a:lnTo>
                  <a:lnTo>
                    <a:pt x="263309" y="22428"/>
                  </a:lnTo>
                  <a:lnTo>
                    <a:pt x="267652" y="21158"/>
                  </a:lnTo>
                  <a:lnTo>
                    <a:pt x="268439" y="21158"/>
                  </a:lnTo>
                  <a:lnTo>
                    <a:pt x="266268" y="22428"/>
                  </a:lnTo>
                  <a:lnTo>
                    <a:pt x="269265" y="22428"/>
                  </a:lnTo>
                  <a:lnTo>
                    <a:pt x="274015" y="21158"/>
                  </a:lnTo>
                  <a:lnTo>
                    <a:pt x="278777" y="19888"/>
                  </a:lnTo>
                  <a:lnTo>
                    <a:pt x="283540" y="18618"/>
                  </a:lnTo>
                  <a:lnTo>
                    <a:pt x="274878" y="19888"/>
                  </a:lnTo>
                  <a:lnTo>
                    <a:pt x="275729" y="18618"/>
                  </a:lnTo>
                  <a:lnTo>
                    <a:pt x="284746" y="16078"/>
                  </a:lnTo>
                  <a:lnTo>
                    <a:pt x="288099" y="17348"/>
                  </a:lnTo>
                  <a:lnTo>
                    <a:pt x="290753" y="16827"/>
                  </a:lnTo>
                  <a:lnTo>
                    <a:pt x="290156" y="17348"/>
                  </a:lnTo>
                  <a:lnTo>
                    <a:pt x="300850" y="16078"/>
                  </a:lnTo>
                  <a:lnTo>
                    <a:pt x="307124" y="16078"/>
                  </a:lnTo>
                  <a:lnTo>
                    <a:pt x="310311" y="14808"/>
                  </a:lnTo>
                  <a:lnTo>
                    <a:pt x="308876" y="16078"/>
                  </a:lnTo>
                  <a:lnTo>
                    <a:pt x="312242" y="16078"/>
                  </a:lnTo>
                  <a:lnTo>
                    <a:pt x="314337" y="14808"/>
                  </a:lnTo>
                  <a:lnTo>
                    <a:pt x="320128" y="14808"/>
                  </a:lnTo>
                  <a:lnTo>
                    <a:pt x="323824" y="13538"/>
                  </a:lnTo>
                  <a:lnTo>
                    <a:pt x="325856" y="14274"/>
                  </a:lnTo>
                  <a:lnTo>
                    <a:pt x="324891" y="14274"/>
                  </a:lnTo>
                  <a:lnTo>
                    <a:pt x="325780" y="14325"/>
                  </a:lnTo>
                  <a:lnTo>
                    <a:pt x="325970" y="14325"/>
                  </a:lnTo>
                  <a:lnTo>
                    <a:pt x="327329" y="14808"/>
                  </a:lnTo>
                  <a:lnTo>
                    <a:pt x="332447" y="14808"/>
                  </a:lnTo>
                  <a:lnTo>
                    <a:pt x="330593" y="16078"/>
                  </a:lnTo>
                  <a:lnTo>
                    <a:pt x="336600" y="14808"/>
                  </a:lnTo>
                  <a:lnTo>
                    <a:pt x="340575" y="16078"/>
                  </a:lnTo>
                  <a:lnTo>
                    <a:pt x="346443" y="14808"/>
                  </a:lnTo>
                  <a:lnTo>
                    <a:pt x="345871" y="16078"/>
                  </a:lnTo>
                  <a:lnTo>
                    <a:pt x="351129" y="16078"/>
                  </a:lnTo>
                  <a:lnTo>
                    <a:pt x="373545" y="19888"/>
                  </a:lnTo>
                  <a:lnTo>
                    <a:pt x="373824" y="21158"/>
                  </a:lnTo>
                  <a:lnTo>
                    <a:pt x="375386" y="19888"/>
                  </a:lnTo>
                  <a:lnTo>
                    <a:pt x="379437" y="21158"/>
                  </a:lnTo>
                  <a:lnTo>
                    <a:pt x="382993" y="21158"/>
                  </a:lnTo>
                  <a:lnTo>
                    <a:pt x="386549" y="22428"/>
                  </a:lnTo>
                  <a:lnTo>
                    <a:pt x="389496" y="23698"/>
                  </a:lnTo>
                  <a:lnTo>
                    <a:pt x="389191" y="22428"/>
                  </a:lnTo>
                  <a:lnTo>
                    <a:pt x="394792" y="23698"/>
                  </a:lnTo>
                  <a:lnTo>
                    <a:pt x="401662" y="26238"/>
                  </a:lnTo>
                  <a:lnTo>
                    <a:pt x="406844" y="27508"/>
                  </a:lnTo>
                  <a:lnTo>
                    <a:pt x="407390" y="28778"/>
                  </a:lnTo>
                  <a:lnTo>
                    <a:pt x="414210" y="30048"/>
                  </a:lnTo>
                  <a:lnTo>
                    <a:pt x="420306" y="32588"/>
                  </a:lnTo>
                  <a:lnTo>
                    <a:pt x="435737" y="37668"/>
                  </a:lnTo>
                  <a:lnTo>
                    <a:pt x="439826" y="37668"/>
                  </a:lnTo>
                  <a:lnTo>
                    <a:pt x="448398" y="42748"/>
                  </a:lnTo>
                  <a:lnTo>
                    <a:pt x="453059" y="44018"/>
                  </a:lnTo>
                  <a:lnTo>
                    <a:pt x="458393" y="47828"/>
                  </a:lnTo>
                  <a:lnTo>
                    <a:pt x="466039" y="51638"/>
                  </a:lnTo>
                  <a:lnTo>
                    <a:pt x="476618" y="57988"/>
                  </a:lnTo>
                  <a:lnTo>
                    <a:pt x="488162" y="65608"/>
                  </a:lnTo>
                  <a:lnTo>
                    <a:pt x="498729" y="71958"/>
                  </a:lnTo>
                  <a:lnTo>
                    <a:pt x="515759" y="84658"/>
                  </a:lnTo>
                  <a:lnTo>
                    <a:pt x="521068" y="88468"/>
                  </a:lnTo>
                  <a:lnTo>
                    <a:pt x="525487" y="92278"/>
                  </a:lnTo>
                  <a:lnTo>
                    <a:pt x="530288" y="96088"/>
                  </a:lnTo>
                  <a:lnTo>
                    <a:pt x="537425" y="102438"/>
                  </a:lnTo>
                  <a:lnTo>
                    <a:pt x="544347" y="110058"/>
                  </a:lnTo>
                  <a:lnTo>
                    <a:pt x="551434" y="117678"/>
                  </a:lnTo>
                  <a:lnTo>
                    <a:pt x="559028" y="125298"/>
                  </a:lnTo>
                  <a:lnTo>
                    <a:pt x="563194" y="131648"/>
                  </a:lnTo>
                  <a:lnTo>
                    <a:pt x="567880" y="137998"/>
                  </a:lnTo>
                  <a:lnTo>
                    <a:pt x="572960" y="144348"/>
                  </a:lnTo>
                  <a:lnTo>
                    <a:pt x="578307" y="151968"/>
                  </a:lnTo>
                  <a:lnTo>
                    <a:pt x="587692" y="165938"/>
                  </a:lnTo>
                  <a:lnTo>
                    <a:pt x="590626" y="171018"/>
                  </a:lnTo>
                  <a:lnTo>
                    <a:pt x="593763" y="176098"/>
                  </a:lnTo>
                  <a:lnTo>
                    <a:pt x="595477" y="181178"/>
                  </a:lnTo>
                  <a:lnTo>
                    <a:pt x="598525" y="184988"/>
                  </a:lnTo>
                  <a:lnTo>
                    <a:pt x="599706" y="188798"/>
                  </a:lnTo>
                  <a:lnTo>
                    <a:pt x="601218" y="191338"/>
                  </a:lnTo>
                  <a:lnTo>
                    <a:pt x="604621" y="198958"/>
                  </a:lnTo>
                  <a:lnTo>
                    <a:pt x="606780" y="202768"/>
                  </a:lnTo>
                  <a:lnTo>
                    <a:pt x="608177" y="207848"/>
                  </a:lnTo>
                  <a:lnTo>
                    <a:pt x="613029" y="220548"/>
                  </a:lnTo>
                  <a:lnTo>
                    <a:pt x="615302" y="226898"/>
                  </a:lnTo>
                  <a:lnTo>
                    <a:pt x="617207" y="234518"/>
                  </a:lnTo>
                  <a:lnTo>
                    <a:pt x="618655" y="238328"/>
                  </a:lnTo>
                  <a:lnTo>
                    <a:pt x="619633" y="242138"/>
                  </a:lnTo>
                  <a:lnTo>
                    <a:pt x="619277" y="239598"/>
                  </a:lnTo>
                  <a:lnTo>
                    <a:pt x="619633" y="239598"/>
                  </a:lnTo>
                  <a:lnTo>
                    <a:pt x="620636" y="244678"/>
                  </a:lnTo>
                  <a:lnTo>
                    <a:pt x="623735" y="254838"/>
                  </a:lnTo>
                  <a:lnTo>
                    <a:pt x="622617" y="253568"/>
                  </a:lnTo>
                  <a:lnTo>
                    <a:pt x="622185" y="252298"/>
                  </a:lnTo>
                  <a:lnTo>
                    <a:pt x="621626" y="252298"/>
                  </a:lnTo>
                  <a:lnTo>
                    <a:pt x="622757" y="256108"/>
                  </a:lnTo>
                  <a:lnTo>
                    <a:pt x="624078" y="261188"/>
                  </a:lnTo>
                  <a:lnTo>
                    <a:pt x="625932" y="271348"/>
                  </a:lnTo>
                  <a:lnTo>
                    <a:pt x="625970" y="275158"/>
                  </a:lnTo>
                  <a:lnTo>
                    <a:pt x="626478" y="271348"/>
                  </a:lnTo>
                  <a:lnTo>
                    <a:pt x="627659" y="280238"/>
                  </a:lnTo>
                  <a:lnTo>
                    <a:pt x="627735" y="281520"/>
                  </a:lnTo>
                  <a:lnTo>
                    <a:pt x="628230" y="284048"/>
                  </a:lnTo>
                  <a:lnTo>
                    <a:pt x="629551" y="289128"/>
                  </a:lnTo>
                  <a:lnTo>
                    <a:pt x="630847" y="306908"/>
                  </a:lnTo>
                  <a:lnTo>
                    <a:pt x="631761" y="323418"/>
                  </a:lnTo>
                  <a:lnTo>
                    <a:pt x="631837" y="324688"/>
                  </a:lnTo>
                  <a:lnTo>
                    <a:pt x="630961" y="332308"/>
                  </a:lnTo>
                  <a:lnTo>
                    <a:pt x="629564" y="352628"/>
                  </a:lnTo>
                  <a:lnTo>
                    <a:pt x="629500" y="353542"/>
                  </a:lnTo>
                  <a:lnTo>
                    <a:pt x="629399" y="355168"/>
                  </a:lnTo>
                  <a:lnTo>
                    <a:pt x="628472" y="361518"/>
                  </a:lnTo>
                  <a:lnTo>
                    <a:pt x="627583" y="369138"/>
                  </a:lnTo>
                  <a:lnTo>
                    <a:pt x="626732" y="375488"/>
                  </a:lnTo>
                  <a:lnTo>
                    <a:pt x="625932" y="383108"/>
                  </a:lnTo>
                  <a:lnTo>
                    <a:pt x="625805" y="380568"/>
                  </a:lnTo>
                  <a:lnTo>
                    <a:pt x="625640" y="381838"/>
                  </a:lnTo>
                  <a:lnTo>
                    <a:pt x="625538" y="383108"/>
                  </a:lnTo>
                  <a:lnTo>
                    <a:pt x="625436" y="384378"/>
                  </a:lnTo>
                  <a:lnTo>
                    <a:pt x="625348" y="385648"/>
                  </a:lnTo>
                  <a:lnTo>
                    <a:pt x="624789" y="388188"/>
                  </a:lnTo>
                  <a:lnTo>
                    <a:pt x="624014" y="390728"/>
                  </a:lnTo>
                  <a:lnTo>
                    <a:pt x="621322" y="395808"/>
                  </a:lnTo>
                  <a:lnTo>
                    <a:pt x="620306" y="400367"/>
                  </a:lnTo>
                  <a:lnTo>
                    <a:pt x="620204" y="400888"/>
                  </a:lnTo>
                  <a:lnTo>
                    <a:pt x="619379" y="405968"/>
                  </a:lnTo>
                  <a:lnTo>
                    <a:pt x="618477" y="409778"/>
                  </a:lnTo>
                  <a:lnTo>
                    <a:pt x="618248" y="414858"/>
                  </a:lnTo>
                  <a:lnTo>
                    <a:pt x="616775" y="418668"/>
                  </a:lnTo>
                  <a:lnTo>
                    <a:pt x="611962" y="431368"/>
                  </a:lnTo>
                  <a:lnTo>
                    <a:pt x="611428" y="432638"/>
                  </a:lnTo>
                  <a:lnTo>
                    <a:pt x="611047" y="433908"/>
                  </a:lnTo>
                  <a:lnTo>
                    <a:pt x="610273" y="437718"/>
                  </a:lnTo>
                  <a:lnTo>
                    <a:pt x="610590" y="435178"/>
                  </a:lnTo>
                  <a:lnTo>
                    <a:pt x="589267" y="478358"/>
                  </a:lnTo>
                  <a:lnTo>
                    <a:pt x="573532" y="502488"/>
                  </a:lnTo>
                  <a:lnTo>
                    <a:pt x="570141" y="507568"/>
                  </a:lnTo>
                  <a:lnTo>
                    <a:pt x="566559" y="511378"/>
                  </a:lnTo>
                  <a:lnTo>
                    <a:pt x="563346" y="516458"/>
                  </a:lnTo>
                  <a:lnTo>
                    <a:pt x="559460" y="521538"/>
                  </a:lnTo>
                  <a:lnTo>
                    <a:pt x="541870" y="540588"/>
                  </a:lnTo>
                  <a:lnTo>
                    <a:pt x="539864" y="543128"/>
                  </a:lnTo>
                  <a:lnTo>
                    <a:pt x="537654" y="544398"/>
                  </a:lnTo>
                  <a:lnTo>
                    <a:pt x="535571" y="545668"/>
                  </a:lnTo>
                  <a:lnTo>
                    <a:pt x="537311" y="545668"/>
                  </a:lnTo>
                  <a:lnTo>
                    <a:pt x="530682" y="550748"/>
                  </a:lnTo>
                  <a:lnTo>
                    <a:pt x="523875" y="557098"/>
                  </a:lnTo>
                  <a:lnTo>
                    <a:pt x="517245" y="563448"/>
                  </a:lnTo>
                  <a:lnTo>
                    <a:pt x="511124" y="567258"/>
                  </a:lnTo>
                  <a:lnTo>
                    <a:pt x="503732" y="572338"/>
                  </a:lnTo>
                  <a:lnTo>
                    <a:pt x="496671" y="579958"/>
                  </a:lnTo>
                  <a:lnTo>
                    <a:pt x="493661" y="581228"/>
                  </a:lnTo>
                  <a:lnTo>
                    <a:pt x="485851" y="586308"/>
                  </a:lnTo>
                  <a:lnTo>
                    <a:pt x="479107" y="589470"/>
                  </a:lnTo>
                  <a:lnTo>
                    <a:pt x="476923" y="591388"/>
                  </a:lnTo>
                  <a:lnTo>
                    <a:pt x="473075" y="593928"/>
                  </a:lnTo>
                  <a:lnTo>
                    <a:pt x="463550" y="599008"/>
                  </a:lnTo>
                  <a:lnTo>
                    <a:pt x="458266" y="601548"/>
                  </a:lnTo>
                  <a:lnTo>
                    <a:pt x="451764" y="605358"/>
                  </a:lnTo>
                  <a:lnTo>
                    <a:pt x="450532" y="605358"/>
                  </a:lnTo>
                  <a:lnTo>
                    <a:pt x="447776" y="606628"/>
                  </a:lnTo>
                  <a:lnTo>
                    <a:pt x="444322" y="607898"/>
                  </a:lnTo>
                  <a:lnTo>
                    <a:pt x="415747" y="619328"/>
                  </a:lnTo>
                  <a:lnTo>
                    <a:pt x="415226" y="619328"/>
                  </a:lnTo>
                  <a:lnTo>
                    <a:pt x="402094" y="621868"/>
                  </a:lnTo>
                  <a:lnTo>
                    <a:pt x="395630" y="624408"/>
                  </a:lnTo>
                  <a:lnTo>
                    <a:pt x="382562" y="626948"/>
                  </a:lnTo>
                  <a:lnTo>
                    <a:pt x="361645" y="630758"/>
                  </a:lnTo>
                  <a:lnTo>
                    <a:pt x="361911" y="629767"/>
                  </a:lnTo>
                  <a:lnTo>
                    <a:pt x="356196" y="632028"/>
                  </a:lnTo>
                  <a:lnTo>
                    <a:pt x="352907" y="632028"/>
                  </a:lnTo>
                  <a:lnTo>
                    <a:pt x="323049" y="637108"/>
                  </a:lnTo>
                  <a:lnTo>
                    <a:pt x="334683" y="640918"/>
                  </a:lnTo>
                  <a:lnTo>
                    <a:pt x="352564" y="642188"/>
                  </a:lnTo>
                  <a:lnTo>
                    <a:pt x="370522" y="642188"/>
                  </a:lnTo>
                  <a:lnTo>
                    <a:pt x="382536" y="639648"/>
                  </a:lnTo>
                  <a:lnTo>
                    <a:pt x="388518" y="639648"/>
                  </a:lnTo>
                  <a:lnTo>
                    <a:pt x="440651" y="623138"/>
                  </a:lnTo>
                  <a:lnTo>
                    <a:pt x="480199" y="604088"/>
                  </a:lnTo>
                  <a:lnTo>
                    <a:pt x="513168" y="583768"/>
                  </a:lnTo>
                  <a:lnTo>
                    <a:pt x="546430" y="557098"/>
                  </a:lnTo>
                  <a:lnTo>
                    <a:pt x="577977" y="521538"/>
                  </a:lnTo>
                  <a:lnTo>
                    <a:pt x="604189" y="482168"/>
                  </a:lnTo>
                  <a:lnTo>
                    <a:pt x="624205" y="438988"/>
                  </a:lnTo>
                  <a:lnTo>
                    <a:pt x="624662" y="437718"/>
                  </a:lnTo>
                  <a:lnTo>
                    <a:pt x="632079" y="417398"/>
                  </a:lnTo>
                  <a:lnTo>
                    <a:pt x="634377" y="403428"/>
                  </a:lnTo>
                  <a:lnTo>
                    <a:pt x="635762" y="399618"/>
                  </a:lnTo>
                  <a:lnTo>
                    <a:pt x="638479" y="389458"/>
                  </a:lnTo>
                  <a:lnTo>
                    <a:pt x="639737" y="385648"/>
                  </a:lnTo>
                  <a:lnTo>
                    <a:pt x="640016" y="383108"/>
                  </a:lnTo>
                  <a:lnTo>
                    <a:pt x="640295" y="380568"/>
                  </a:lnTo>
                  <a:lnTo>
                    <a:pt x="641210" y="375488"/>
                  </a:lnTo>
                  <a:lnTo>
                    <a:pt x="643610" y="358978"/>
                  </a:lnTo>
                  <a:lnTo>
                    <a:pt x="644486" y="354355"/>
                  </a:lnTo>
                  <a:lnTo>
                    <a:pt x="644512" y="346278"/>
                  </a:lnTo>
                  <a:lnTo>
                    <a:pt x="644613" y="345008"/>
                  </a:lnTo>
                  <a:lnTo>
                    <a:pt x="644715" y="343738"/>
                  </a:lnTo>
                  <a:lnTo>
                    <a:pt x="645388" y="327228"/>
                  </a:lnTo>
                  <a:lnTo>
                    <a:pt x="645439" y="319608"/>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1" name="Google Shape;201;p6"/>
            <p:cNvSpPr/>
            <p:nvPr/>
          </p:nvSpPr>
          <p:spPr>
            <a:xfrm>
              <a:off x="4023106" y="1033779"/>
              <a:ext cx="245745" cy="179705"/>
            </a:xfrm>
            <a:custGeom>
              <a:rect b="b" l="l" r="r" t="t"/>
              <a:pathLst>
                <a:path extrusionOk="0" h="179705" w="245745">
                  <a:moveTo>
                    <a:pt x="774" y="2908"/>
                  </a:moveTo>
                  <a:lnTo>
                    <a:pt x="0" y="0"/>
                  </a:lnTo>
                  <a:lnTo>
                    <a:pt x="444" y="2197"/>
                  </a:lnTo>
                  <a:lnTo>
                    <a:pt x="774" y="2908"/>
                  </a:lnTo>
                  <a:close/>
                </a:path>
                <a:path extrusionOk="0" h="179705" w="245745">
                  <a:moveTo>
                    <a:pt x="99847" y="115100"/>
                  </a:moveTo>
                  <a:lnTo>
                    <a:pt x="99491" y="114655"/>
                  </a:lnTo>
                  <a:lnTo>
                    <a:pt x="99580" y="115100"/>
                  </a:lnTo>
                  <a:lnTo>
                    <a:pt x="99847" y="115100"/>
                  </a:lnTo>
                  <a:close/>
                </a:path>
                <a:path extrusionOk="0" h="179705" w="245745">
                  <a:moveTo>
                    <a:pt x="105537" y="119024"/>
                  </a:moveTo>
                  <a:lnTo>
                    <a:pt x="100152" y="115468"/>
                  </a:lnTo>
                  <a:lnTo>
                    <a:pt x="99847" y="115100"/>
                  </a:lnTo>
                  <a:lnTo>
                    <a:pt x="100101" y="115468"/>
                  </a:lnTo>
                  <a:lnTo>
                    <a:pt x="102146" y="117119"/>
                  </a:lnTo>
                  <a:lnTo>
                    <a:pt x="104038" y="118338"/>
                  </a:lnTo>
                  <a:lnTo>
                    <a:pt x="105537" y="119024"/>
                  </a:lnTo>
                  <a:close/>
                </a:path>
                <a:path extrusionOk="0" h="179705" w="245745">
                  <a:moveTo>
                    <a:pt x="228168" y="171196"/>
                  </a:moveTo>
                  <a:lnTo>
                    <a:pt x="225945" y="170942"/>
                  </a:lnTo>
                  <a:lnTo>
                    <a:pt x="226021" y="171069"/>
                  </a:lnTo>
                  <a:lnTo>
                    <a:pt x="226949" y="171335"/>
                  </a:lnTo>
                  <a:lnTo>
                    <a:pt x="228168" y="171196"/>
                  </a:lnTo>
                  <a:close/>
                </a:path>
                <a:path extrusionOk="0" h="179705" w="245745">
                  <a:moveTo>
                    <a:pt x="245567" y="179666"/>
                  </a:moveTo>
                  <a:lnTo>
                    <a:pt x="244119" y="179209"/>
                  </a:lnTo>
                  <a:lnTo>
                    <a:pt x="241909" y="178612"/>
                  </a:lnTo>
                  <a:lnTo>
                    <a:pt x="235280" y="177673"/>
                  </a:lnTo>
                  <a:lnTo>
                    <a:pt x="241731" y="179057"/>
                  </a:lnTo>
                  <a:lnTo>
                    <a:pt x="245567" y="179666"/>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02" name="Google Shape;202;p6"/>
          <p:cNvSpPr txBox="1"/>
          <p:nvPr/>
        </p:nvSpPr>
        <p:spPr>
          <a:xfrm>
            <a:off x="692925" y="4140000"/>
            <a:ext cx="3430800" cy="2240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163768"/>
                </a:solidFill>
                <a:latin typeface="Trebuchet MS"/>
                <a:ea typeface="Trebuchet MS"/>
                <a:cs typeface="Trebuchet MS"/>
                <a:sym typeface="Trebuchet MS"/>
              </a:rPr>
              <a:t>Healthy routines</a:t>
            </a:r>
            <a:endParaRPr b="0" i="0" sz="1400" u="none" cap="none" strike="noStrike">
              <a:solidFill>
                <a:srgbClr val="163768"/>
              </a:solidFill>
              <a:latin typeface="Trebuchet MS"/>
              <a:ea typeface="Trebuchet MS"/>
              <a:cs typeface="Trebuchet MS"/>
              <a:sym typeface="Trebuchet MS"/>
            </a:endParaRPr>
          </a:p>
          <a:p>
            <a:pPr indent="0" lvl="0" marL="0" marR="5080" rtl="0" algn="l">
              <a:lnSpc>
                <a:spcPct val="100000"/>
              </a:lnSpc>
              <a:spcBef>
                <a:spcPts val="1395"/>
              </a:spcBef>
              <a:spcAft>
                <a:spcPts val="0"/>
              </a:spcAft>
              <a:buClr>
                <a:srgbClr val="000000"/>
              </a:buClr>
              <a:buSzPts val="1100"/>
              <a:buFont typeface="Arial"/>
              <a:buNone/>
            </a:pPr>
            <a:r>
              <a:rPr lang="en-US">
                <a:solidFill>
                  <a:srgbClr val="163768"/>
                </a:solidFill>
                <a:latin typeface="Trebuchet MS"/>
                <a:ea typeface="Trebuchet MS"/>
                <a:cs typeface="Trebuchet MS"/>
                <a:sym typeface="Trebuchet MS"/>
              </a:rPr>
              <a:t>    </a:t>
            </a:r>
            <a:r>
              <a:rPr b="0" i="0" lang="en-US" sz="1100" u="none" cap="none" strike="noStrike">
                <a:solidFill>
                  <a:srgbClr val="000000"/>
                </a:solidFill>
                <a:latin typeface="Trebuchet MS"/>
                <a:ea typeface="Trebuchet MS"/>
                <a:cs typeface="Trebuchet MS"/>
                <a:sym typeface="Trebuchet MS"/>
              </a:rPr>
              <a:t>Going to bed around the same time each</a:t>
            </a:r>
            <a:r>
              <a:rPr lang="en-US" sz="1100">
                <a:latin typeface="Trebuchet MS"/>
                <a:ea typeface="Trebuchet MS"/>
                <a:cs typeface="Trebuchet MS"/>
                <a:sym typeface="Trebuchet MS"/>
              </a:rPr>
              <a:t> </a:t>
            </a:r>
            <a:br>
              <a:rPr lang="en-US" sz="1100">
                <a:latin typeface="Trebuchet MS"/>
                <a:ea typeface="Trebuchet MS"/>
                <a:cs typeface="Trebuchet MS"/>
                <a:sym typeface="Trebuchet MS"/>
              </a:rPr>
            </a:br>
            <a:r>
              <a:rPr lang="en-US" sz="1100">
                <a:latin typeface="Trebuchet MS"/>
                <a:ea typeface="Trebuchet MS"/>
                <a:cs typeface="Trebuchet MS"/>
                <a:sym typeface="Trebuchet MS"/>
              </a:rPr>
              <a:t>     </a:t>
            </a:r>
            <a:r>
              <a:rPr b="0" i="0" lang="en-US" sz="1100" u="none" cap="none" strike="noStrike">
                <a:solidFill>
                  <a:srgbClr val="000000"/>
                </a:solidFill>
                <a:latin typeface="Trebuchet MS"/>
                <a:ea typeface="Trebuchet MS"/>
                <a:cs typeface="Trebuchet MS"/>
                <a:sym typeface="Trebuchet MS"/>
              </a:rPr>
              <a:t>night, waking up in time to get ready for school</a:t>
            </a:r>
            <a:endParaRPr b="0" i="0" sz="1100" u="none" cap="none" strike="noStrike">
              <a:solidFill>
                <a:srgbClr val="000000"/>
              </a:solidFill>
              <a:latin typeface="Trebuchet MS"/>
              <a:ea typeface="Trebuchet MS"/>
              <a:cs typeface="Trebuchet MS"/>
              <a:sym typeface="Trebuchet MS"/>
            </a:endParaRPr>
          </a:p>
          <a:p>
            <a:pPr indent="0" lvl="0" marL="228600" marR="257175" rtl="0" algn="l">
              <a:lnSpc>
                <a:spcPct val="100000"/>
              </a:lnSpc>
              <a:spcBef>
                <a:spcPts val="285"/>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Limiting screen time to the recommended daily amounts (see advice)</a:t>
            </a:r>
            <a:endParaRPr b="0" i="0" sz="1100" u="none" cap="none" strike="noStrike">
              <a:solidFill>
                <a:srgbClr val="000000"/>
              </a:solidFill>
              <a:latin typeface="Trebuchet MS"/>
              <a:ea typeface="Trebuchet MS"/>
              <a:cs typeface="Trebuchet MS"/>
              <a:sym typeface="Trebuchet MS"/>
            </a:endParaRPr>
          </a:p>
          <a:p>
            <a:pPr indent="0" lvl="0" marL="228600" marR="940435" rtl="0" algn="l">
              <a:lnSpc>
                <a:spcPct val="100000"/>
              </a:lnSpc>
              <a:spcBef>
                <a:spcPts val="284"/>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Eating a healthy diet and trying new foods</a:t>
            </a:r>
            <a:endParaRPr b="0" i="0" sz="1100" u="none" cap="none" strike="noStrike">
              <a:solidFill>
                <a:srgbClr val="000000"/>
              </a:solidFill>
              <a:latin typeface="Trebuchet MS"/>
              <a:ea typeface="Trebuchet MS"/>
              <a:cs typeface="Trebuchet MS"/>
              <a:sym typeface="Trebuchet MS"/>
            </a:endParaRPr>
          </a:p>
          <a:p>
            <a:pPr indent="0" lvl="0" marL="228600" marR="929639" rtl="0" algn="l">
              <a:lnSpc>
                <a:spcPct val="100000"/>
              </a:lnSpc>
              <a:spcBef>
                <a:spcPts val="280"/>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Brushing their teeth with fluoride toothpaste twice a day (you’ll need to supervise this until they are at </a:t>
            </a:r>
            <a:r>
              <a:rPr b="0" i="0" lang="en-US" sz="1000" u="none" cap="none" strike="noStrike">
                <a:solidFill>
                  <a:srgbClr val="000000"/>
                </a:solidFill>
                <a:latin typeface="Trebuchet MS"/>
                <a:ea typeface="Trebuchet MS"/>
                <a:cs typeface="Trebuchet MS"/>
                <a:sym typeface="Trebuchet MS"/>
              </a:rPr>
              <a:t>least 7)</a:t>
            </a:r>
            <a:endParaRPr b="0" i="0" sz="1000" u="none" cap="none" strike="noStrike">
              <a:solidFill>
                <a:srgbClr val="000000"/>
              </a:solidFill>
              <a:latin typeface="Trebuchet MS"/>
              <a:ea typeface="Trebuchet MS"/>
              <a:cs typeface="Trebuchet MS"/>
              <a:sym typeface="Trebuchet MS"/>
            </a:endParaRPr>
          </a:p>
        </p:txBody>
      </p:sp>
      <p:grpSp>
        <p:nvGrpSpPr>
          <p:cNvPr id="203" name="Google Shape;203;p6"/>
          <p:cNvGrpSpPr/>
          <p:nvPr/>
        </p:nvGrpSpPr>
        <p:grpSpPr>
          <a:xfrm>
            <a:off x="521998" y="3928808"/>
            <a:ext cx="4634113" cy="3350852"/>
            <a:chOff x="705619" y="4198124"/>
            <a:chExt cx="4634113" cy="3082093"/>
          </a:xfrm>
        </p:grpSpPr>
        <p:sp>
          <p:nvSpPr>
            <p:cNvPr id="204" name="Google Shape;204;p6"/>
            <p:cNvSpPr/>
            <p:nvPr/>
          </p:nvSpPr>
          <p:spPr>
            <a:xfrm>
              <a:off x="705619" y="4477105"/>
              <a:ext cx="3113405" cy="0"/>
            </a:xfrm>
            <a:custGeom>
              <a:rect b="b" l="l" r="r" t="t"/>
              <a:pathLst>
                <a:path extrusionOk="0" h="120000" w="3113404">
                  <a:moveTo>
                    <a:pt x="0" y="0"/>
                  </a:moveTo>
                  <a:lnTo>
                    <a:pt x="3113163" y="0"/>
                  </a:lnTo>
                </a:path>
              </a:pathLst>
            </a:custGeom>
            <a:noFill/>
            <a:ln cap="flat" cmpd="sng" w="19050">
              <a:solidFill>
                <a:srgbClr val="B2AEE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5" name="Google Shape;205;p6"/>
            <p:cNvSpPr/>
            <p:nvPr/>
          </p:nvSpPr>
          <p:spPr>
            <a:xfrm>
              <a:off x="3980440" y="4205168"/>
              <a:ext cx="647065" cy="647065"/>
            </a:xfrm>
            <a:custGeom>
              <a:rect b="b" l="l" r="r" t="t"/>
              <a:pathLst>
                <a:path extrusionOk="0" h="647064" w="647064">
                  <a:moveTo>
                    <a:pt x="323494" y="0"/>
                  </a:moveTo>
                  <a:lnTo>
                    <a:pt x="275690" y="3507"/>
                  </a:lnTo>
                  <a:lnTo>
                    <a:pt x="230064" y="13696"/>
                  </a:lnTo>
                  <a:lnTo>
                    <a:pt x="187116" y="30065"/>
                  </a:lnTo>
                  <a:lnTo>
                    <a:pt x="147347" y="52116"/>
                  </a:lnTo>
                  <a:lnTo>
                    <a:pt x="111257" y="79346"/>
                  </a:lnTo>
                  <a:lnTo>
                    <a:pt x="79346" y="111257"/>
                  </a:lnTo>
                  <a:lnTo>
                    <a:pt x="52116" y="147347"/>
                  </a:lnTo>
                  <a:lnTo>
                    <a:pt x="30065" y="187116"/>
                  </a:lnTo>
                  <a:lnTo>
                    <a:pt x="13696" y="230064"/>
                  </a:lnTo>
                  <a:lnTo>
                    <a:pt x="3507" y="275690"/>
                  </a:lnTo>
                  <a:lnTo>
                    <a:pt x="0" y="323494"/>
                  </a:lnTo>
                  <a:lnTo>
                    <a:pt x="3507" y="371298"/>
                  </a:lnTo>
                  <a:lnTo>
                    <a:pt x="13696" y="416924"/>
                  </a:lnTo>
                  <a:lnTo>
                    <a:pt x="30065" y="459872"/>
                  </a:lnTo>
                  <a:lnTo>
                    <a:pt x="52116" y="499641"/>
                  </a:lnTo>
                  <a:lnTo>
                    <a:pt x="79346" y="535731"/>
                  </a:lnTo>
                  <a:lnTo>
                    <a:pt x="111257" y="567641"/>
                  </a:lnTo>
                  <a:lnTo>
                    <a:pt x="147347" y="594872"/>
                  </a:lnTo>
                  <a:lnTo>
                    <a:pt x="187116" y="616922"/>
                  </a:lnTo>
                  <a:lnTo>
                    <a:pt x="230064" y="633292"/>
                  </a:lnTo>
                  <a:lnTo>
                    <a:pt x="275690" y="643481"/>
                  </a:lnTo>
                  <a:lnTo>
                    <a:pt x="323494" y="646988"/>
                  </a:lnTo>
                  <a:lnTo>
                    <a:pt x="371298" y="643481"/>
                  </a:lnTo>
                  <a:lnTo>
                    <a:pt x="416924" y="633292"/>
                  </a:lnTo>
                  <a:lnTo>
                    <a:pt x="459872" y="616922"/>
                  </a:lnTo>
                  <a:lnTo>
                    <a:pt x="499641" y="594872"/>
                  </a:lnTo>
                  <a:lnTo>
                    <a:pt x="535731" y="567641"/>
                  </a:lnTo>
                  <a:lnTo>
                    <a:pt x="567641" y="535731"/>
                  </a:lnTo>
                  <a:lnTo>
                    <a:pt x="594872" y="499641"/>
                  </a:lnTo>
                  <a:lnTo>
                    <a:pt x="616922" y="459872"/>
                  </a:lnTo>
                  <a:lnTo>
                    <a:pt x="633292" y="416924"/>
                  </a:lnTo>
                  <a:lnTo>
                    <a:pt x="643481" y="371298"/>
                  </a:lnTo>
                  <a:lnTo>
                    <a:pt x="646988" y="323494"/>
                  </a:lnTo>
                  <a:lnTo>
                    <a:pt x="643481" y="275690"/>
                  </a:lnTo>
                  <a:lnTo>
                    <a:pt x="633292" y="230064"/>
                  </a:lnTo>
                  <a:lnTo>
                    <a:pt x="616922" y="187116"/>
                  </a:lnTo>
                  <a:lnTo>
                    <a:pt x="594872" y="147347"/>
                  </a:lnTo>
                  <a:lnTo>
                    <a:pt x="567641" y="111257"/>
                  </a:lnTo>
                  <a:lnTo>
                    <a:pt x="535731" y="79346"/>
                  </a:lnTo>
                  <a:lnTo>
                    <a:pt x="499641" y="52116"/>
                  </a:lnTo>
                  <a:lnTo>
                    <a:pt x="459872" y="30065"/>
                  </a:lnTo>
                  <a:lnTo>
                    <a:pt x="416924" y="13696"/>
                  </a:lnTo>
                  <a:lnTo>
                    <a:pt x="371298" y="3507"/>
                  </a:lnTo>
                  <a:lnTo>
                    <a:pt x="323494" y="0"/>
                  </a:lnTo>
                  <a:close/>
                </a:path>
              </a:pathLst>
            </a:custGeom>
            <a:solidFill>
              <a:srgbClr val="B2AEE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6" name="Google Shape;206;p6"/>
            <p:cNvSpPr/>
            <p:nvPr/>
          </p:nvSpPr>
          <p:spPr>
            <a:xfrm>
              <a:off x="4069791" y="4293895"/>
              <a:ext cx="490855" cy="431800"/>
            </a:xfrm>
            <a:custGeom>
              <a:rect b="b" l="l" r="r" t="t"/>
              <a:pathLst>
                <a:path extrusionOk="0" h="431800" w="490854">
                  <a:moveTo>
                    <a:pt x="9829" y="278130"/>
                  </a:moveTo>
                  <a:lnTo>
                    <a:pt x="9740" y="276860"/>
                  </a:lnTo>
                  <a:lnTo>
                    <a:pt x="9639" y="276072"/>
                  </a:lnTo>
                  <a:lnTo>
                    <a:pt x="9575" y="275590"/>
                  </a:lnTo>
                  <a:lnTo>
                    <a:pt x="9423" y="276072"/>
                  </a:lnTo>
                  <a:lnTo>
                    <a:pt x="9829" y="278130"/>
                  </a:lnTo>
                  <a:close/>
                </a:path>
                <a:path extrusionOk="0" h="431800" w="490854">
                  <a:moveTo>
                    <a:pt x="31394" y="126390"/>
                  </a:moveTo>
                  <a:lnTo>
                    <a:pt x="30226" y="127368"/>
                  </a:lnTo>
                  <a:lnTo>
                    <a:pt x="29984" y="127812"/>
                  </a:lnTo>
                  <a:lnTo>
                    <a:pt x="31394" y="126390"/>
                  </a:lnTo>
                  <a:close/>
                </a:path>
                <a:path extrusionOk="0" h="431800" w="490854">
                  <a:moveTo>
                    <a:pt x="38557" y="172427"/>
                  </a:moveTo>
                  <a:lnTo>
                    <a:pt x="38468" y="172872"/>
                  </a:lnTo>
                  <a:lnTo>
                    <a:pt x="38455" y="173126"/>
                  </a:lnTo>
                  <a:lnTo>
                    <a:pt x="38468" y="173304"/>
                  </a:lnTo>
                  <a:lnTo>
                    <a:pt x="38493" y="173012"/>
                  </a:lnTo>
                  <a:lnTo>
                    <a:pt x="38531" y="172707"/>
                  </a:lnTo>
                  <a:lnTo>
                    <a:pt x="38557" y="172427"/>
                  </a:lnTo>
                  <a:close/>
                </a:path>
                <a:path extrusionOk="0" h="431800" w="490854">
                  <a:moveTo>
                    <a:pt x="54102" y="181610"/>
                  </a:moveTo>
                  <a:lnTo>
                    <a:pt x="52946" y="184150"/>
                  </a:lnTo>
                  <a:lnTo>
                    <a:pt x="53213" y="184150"/>
                  </a:lnTo>
                  <a:lnTo>
                    <a:pt x="54102" y="181610"/>
                  </a:lnTo>
                  <a:close/>
                </a:path>
                <a:path extrusionOk="0" h="431800" w="490854">
                  <a:moveTo>
                    <a:pt x="54343" y="179070"/>
                  </a:moveTo>
                  <a:lnTo>
                    <a:pt x="53479" y="179070"/>
                  </a:lnTo>
                  <a:lnTo>
                    <a:pt x="53517" y="179349"/>
                  </a:lnTo>
                  <a:lnTo>
                    <a:pt x="53873" y="180340"/>
                  </a:lnTo>
                  <a:lnTo>
                    <a:pt x="54241" y="179349"/>
                  </a:lnTo>
                  <a:lnTo>
                    <a:pt x="54343" y="179070"/>
                  </a:lnTo>
                  <a:close/>
                </a:path>
                <a:path extrusionOk="0" h="431800" w="490854">
                  <a:moveTo>
                    <a:pt x="63436" y="205740"/>
                  </a:moveTo>
                  <a:lnTo>
                    <a:pt x="63296" y="205740"/>
                  </a:lnTo>
                  <a:lnTo>
                    <a:pt x="63144" y="207010"/>
                  </a:lnTo>
                  <a:lnTo>
                    <a:pt x="63436" y="207010"/>
                  </a:lnTo>
                  <a:lnTo>
                    <a:pt x="63436" y="205740"/>
                  </a:lnTo>
                  <a:close/>
                </a:path>
                <a:path extrusionOk="0" h="431800" w="490854">
                  <a:moveTo>
                    <a:pt x="71793" y="71170"/>
                  </a:moveTo>
                  <a:lnTo>
                    <a:pt x="60286" y="83578"/>
                  </a:lnTo>
                  <a:lnTo>
                    <a:pt x="65544" y="78740"/>
                  </a:lnTo>
                  <a:lnTo>
                    <a:pt x="69977" y="73660"/>
                  </a:lnTo>
                  <a:lnTo>
                    <a:pt x="71793" y="71170"/>
                  </a:lnTo>
                  <a:close/>
                </a:path>
                <a:path extrusionOk="0" h="431800" w="490854">
                  <a:moveTo>
                    <a:pt x="73875" y="289598"/>
                  </a:moveTo>
                  <a:lnTo>
                    <a:pt x="72948" y="289001"/>
                  </a:lnTo>
                  <a:lnTo>
                    <a:pt x="73037" y="289166"/>
                  </a:lnTo>
                  <a:lnTo>
                    <a:pt x="73393" y="289382"/>
                  </a:lnTo>
                  <a:lnTo>
                    <a:pt x="73660" y="289483"/>
                  </a:lnTo>
                  <a:lnTo>
                    <a:pt x="73875" y="289598"/>
                  </a:lnTo>
                  <a:close/>
                </a:path>
                <a:path extrusionOk="0" h="431800" w="490854">
                  <a:moveTo>
                    <a:pt x="74803" y="68275"/>
                  </a:moveTo>
                  <a:lnTo>
                    <a:pt x="73939" y="68580"/>
                  </a:lnTo>
                  <a:lnTo>
                    <a:pt x="72771" y="69850"/>
                  </a:lnTo>
                  <a:lnTo>
                    <a:pt x="71793" y="71170"/>
                  </a:lnTo>
                  <a:lnTo>
                    <a:pt x="73012" y="69850"/>
                  </a:lnTo>
                  <a:lnTo>
                    <a:pt x="74803" y="68275"/>
                  </a:lnTo>
                  <a:close/>
                </a:path>
                <a:path extrusionOk="0" h="431800" w="490854">
                  <a:moveTo>
                    <a:pt x="76847" y="67843"/>
                  </a:moveTo>
                  <a:lnTo>
                    <a:pt x="76250" y="68643"/>
                  </a:lnTo>
                  <a:lnTo>
                    <a:pt x="76568" y="68287"/>
                  </a:lnTo>
                  <a:lnTo>
                    <a:pt x="76746" y="68033"/>
                  </a:lnTo>
                  <a:lnTo>
                    <a:pt x="76847" y="67843"/>
                  </a:lnTo>
                  <a:close/>
                </a:path>
                <a:path extrusionOk="0" h="431800" w="490854">
                  <a:moveTo>
                    <a:pt x="80937" y="300990"/>
                  </a:moveTo>
                  <a:lnTo>
                    <a:pt x="78333" y="298450"/>
                  </a:lnTo>
                  <a:lnTo>
                    <a:pt x="78371" y="298907"/>
                  </a:lnTo>
                  <a:lnTo>
                    <a:pt x="79019" y="299567"/>
                  </a:lnTo>
                  <a:lnTo>
                    <a:pt x="80937" y="300990"/>
                  </a:lnTo>
                  <a:close/>
                </a:path>
                <a:path extrusionOk="0" h="431800" w="490854">
                  <a:moveTo>
                    <a:pt x="104038" y="116598"/>
                  </a:moveTo>
                  <a:lnTo>
                    <a:pt x="103847" y="116840"/>
                  </a:lnTo>
                  <a:lnTo>
                    <a:pt x="104000" y="116840"/>
                  </a:lnTo>
                  <a:lnTo>
                    <a:pt x="104038" y="116598"/>
                  </a:lnTo>
                  <a:close/>
                </a:path>
                <a:path extrusionOk="0" h="431800" w="490854">
                  <a:moveTo>
                    <a:pt x="104254" y="330047"/>
                  </a:moveTo>
                  <a:lnTo>
                    <a:pt x="103657" y="328930"/>
                  </a:lnTo>
                  <a:lnTo>
                    <a:pt x="103517" y="328930"/>
                  </a:lnTo>
                  <a:lnTo>
                    <a:pt x="104254" y="330047"/>
                  </a:lnTo>
                  <a:close/>
                </a:path>
                <a:path extrusionOk="0" h="431800" w="490854">
                  <a:moveTo>
                    <a:pt x="104673" y="116840"/>
                  </a:moveTo>
                  <a:lnTo>
                    <a:pt x="104419" y="116840"/>
                  </a:lnTo>
                  <a:lnTo>
                    <a:pt x="103974" y="118110"/>
                  </a:lnTo>
                  <a:lnTo>
                    <a:pt x="104673" y="116840"/>
                  </a:lnTo>
                  <a:close/>
                </a:path>
                <a:path extrusionOk="0" h="431800" w="490854">
                  <a:moveTo>
                    <a:pt x="104711" y="374650"/>
                  </a:moveTo>
                  <a:lnTo>
                    <a:pt x="99047" y="372110"/>
                  </a:lnTo>
                  <a:lnTo>
                    <a:pt x="99479" y="372452"/>
                  </a:lnTo>
                  <a:lnTo>
                    <a:pt x="104711" y="374650"/>
                  </a:lnTo>
                  <a:close/>
                </a:path>
                <a:path extrusionOk="0" h="431800" w="490854">
                  <a:moveTo>
                    <a:pt x="104787" y="330200"/>
                  </a:moveTo>
                  <a:lnTo>
                    <a:pt x="103962" y="328930"/>
                  </a:lnTo>
                  <a:lnTo>
                    <a:pt x="104254" y="330047"/>
                  </a:lnTo>
                  <a:lnTo>
                    <a:pt x="104355" y="330200"/>
                  </a:lnTo>
                  <a:lnTo>
                    <a:pt x="104787" y="330200"/>
                  </a:lnTo>
                  <a:close/>
                </a:path>
                <a:path extrusionOk="0" h="431800" w="490854">
                  <a:moveTo>
                    <a:pt x="105346" y="330657"/>
                  </a:moveTo>
                  <a:lnTo>
                    <a:pt x="104940" y="330581"/>
                  </a:lnTo>
                  <a:lnTo>
                    <a:pt x="105079" y="330746"/>
                  </a:lnTo>
                  <a:lnTo>
                    <a:pt x="105219" y="330720"/>
                  </a:lnTo>
                  <a:lnTo>
                    <a:pt x="105346" y="330657"/>
                  </a:lnTo>
                  <a:close/>
                </a:path>
                <a:path extrusionOk="0" h="431800" w="490854">
                  <a:moveTo>
                    <a:pt x="106172" y="327660"/>
                  </a:moveTo>
                  <a:lnTo>
                    <a:pt x="105498" y="326694"/>
                  </a:lnTo>
                  <a:lnTo>
                    <a:pt x="105384" y="326529"/>
                  </a:lnTo>
                  <a:lnTo>
                    <a:pt x="105371" y="326694"/>
                  </a:lnTo>
                  <a:lnTo>
                    <a:pt x="105460" y="327012"/>
                  </a:lnTo>
                  <a:lnTo>
                    <a:pt x="105219" y="326694"/>
                  </a:lnTo>
                  <a:lnTo>
                    <a:pt x="105524" y="327228"/>
                  </a:lnTo>
                  <a:lnTo>
                    <a:pt x="105651" y="327660"/>
                  </a:lnTo>
                  <a:lnTo>
                    <a:pt x="105778" y="327660"/>
                  </a:lnTo>
                  <a:lnTo>
                    <a:pt x="105968" y="327660"/>
                  </a:lnTo>
                  <a:lnTo>
                    <a:pt x="106172" y="327660"/>
                  </a:lnTo>
                  <a:close/>
                </a:path>
                <a:path extrusionOk="0" h="431800" w="490854">
                  <a:moveTo>
                    <a:pt x="110604" y="322580"/>
                  </a:moveTo>
                  <a:lnTo>
                    <a:pt x="109689" y="321310"/>
                  </a:lnTo>
                  <a:lnTo>
                    <a:pt x="109766" y="321538"/>
                  </a:lnTo>
                  <a:lnTo>
                    <a:pt x="109575" y="321310"/>
                  </a:lnTo>
                  <a:lnTo>
                    <a:pt x="109524" y="321678"/>
                  </a:lnTo>
                  <a:lnTo>
                    <a:pt x="110134" y="322199"/>
                  </a:lnTo>
                  <a:lnTo>
                    <a:pt x="110388" y="322580"/>
                  </a:lnTo>
                  <a:lnTo>
                    <a:pt x="110197" y="322249"/>
                  </a:lnTo>
                  <a:lnTo>
                    <a:pt x="110604" y="322580"/>
                  </a:lnTo>
                  <a:close/>
                </a:path>
                <a:path extrusionOk="0" h="431800" w="490854">
                  <a:moveTo>
                    <a:pt x="111620" y="97790"/>
                  </a:moveTo>
                  <a:lnTo>
                    <a:pt x="111239" y="97790"/>
                  </a:lnTo>
                  <a:lnTo>
                    <a:pt x="110921" y="98666"/>
                  </a:lnTo>
                  <a:lnTo>
                    <a:pt x="111620" y="97790"/>
                  </a:lnTo>
                  <a:close/>
                </a:path>
                <a:path extrusionOk="0" h="431800" w="490854">
                  <a:moveTo>
                    <a:pt x="112179" y="108546"/>
                  </a:moveTo>
                  <a:lnTo>
                    <a:pt x="111823" y="109220"/>
                  </a:lnTo>
                  <a:lnTo>
                    <a:pt x="112026" y="109220"/>
                  </a:lnTo>
                  <a:lnTo>
                    <a:pt x="112179" y="108546"/>
                  </a:lnTo>
                  <a:close/>
                </a:path>
                <a:path extrusionOk="0" h="431800" w="490854">
                  <a:moveTo>
                    <a:pt x="113626" y="316230"/>
                  </a:moveTo>
                  <a:lnTo>
                    <a:pt x="112725" y="314960"/>
                  </a:lnTo>
                  <a:lnTo>
                    <a:pt x="112433" y="314960"/>
                  </a:lnTo>
                  <a:lnTo>
                    <a:pt x="113626" y="316230"/>
                  </a:lnTo>
                  <a:close/>
                </a:path>
                <a:path extrusionOk="0" h="431800" w="490854">
                  <a:moveTo>
                    <a:pt x="113639" y="105410"/>
                  </a:moveTo>
                  <a:lnTo>
                    <a:pt x="112814" y="105410"/>
                  </a:lnTo>
                  <a:lnTo>
                    <a:pt x="112102" y="106578"/>
                  </a:lnTo>
                  <a:lnTo>
                    <a:pt x="113639" y="105410"/>
                  </a:lnTo>
                  <a:close/>
                </a:path>
                <a:path extrusionOk="0" h="431800" w="490854">
                  <a:moveTo>
                    <a:pt x="146050" y="357606"/>
                  </a:moveTo>
                  <a:lnTo>
                    <a:pt x="145834" y="357085"/>
                  </a:lnTo>
                  <a:lnTo>
                    <a:pt x="145783" y="357238"/>
                  </a:lnTo>
                  <a:lnTo>
                    <a:pt x="145834" y="357390"/>
                  </a:lnTo>
                  <a:lnTo>
                    <a:pt x="145923" y="357543"/>
                  </a:lnTo>
                  <a:lnTo>
                    <a:pt x="146050" y="357606"/>
                  </a:lnTo>
                  <a:close/>
                </a:path>
                <a:path extrusionOk="0" h="431800" w="490854">
                  <a:moveTo>
                    <a:pt x="150431" y="204152"/>
                  </a:moveTo>
                  <a:lnTo>
                    <a:pt x="150063" y="204152"/>
                  </a:lnTo>
                  <a:lnTo>
                    <a:pt x="150355" y="205473"/>
                  </a:lnTo>
                  <a:lnTo>
                    <a:pt x="150431" y="204152"/>
                  </a:lnTo>
                  <a:close/>
                </a:path>
                <a:path extrusionOk="0" h="431800" w="490854">
                  <a:moveTo>
                    <a:pt x="156730" y="200939"/>
                  </a:moveTo>
                  <a:lnTo>
                    <a:pt x="156641" y="201472"/>
                  </a:lnTo>
                  <a:lnTo>
                    <a:pt x="156692" y="201256"/>
                  </a:lnTo>
                  <a:lnTo>
                    <a:pt x="156718" y="201079"/>
                  </a:lnTo>
                  <a:lnTo>
                    <a:pt x="156730" y="200939"/>
                  </a:lnTo>
                  <a:close/>
                </a:path>
                <a:path extrusionOk="0" h="431800" w="490854">
                  <a:moveTo>
                    <a:pt x="162064" y="202526"/>
                  </a:moveTo>
                  <a:lnTo>
                    <a:pt x="162026" y="202717"/>
                  </a:lnTo>
                  <a:lnTo>
                    <a:pt x="162064" y="202526"/>
                  </a:lnTo>
                  <a:close/>
                </a:path>
                <a:path extrusionOk="0" h="431800" w="490854">
                  <a:moveTo>
                    <a:pt x="162077" y="204152"/>
                  </a:moveTo>
                  <a:lnTo>
                    <a:pt x="162052" y="202882"/>
                  </a:lnTo>
                  <a:lnTo>
                    <a:pt x="161366" y="202882"/>
                  </a:lnTo>
                  <a:lnTo>
                    <a:pt x="162077" y="204152"/>
                  </a:lnTo>
                  <a:close/>
                </a:path>
                <a:path extrusionOk="0" h="431800" w="490854">
                  <a:moveTo>
                    <a:pt x="167030" y="203390"/>
                  </a:moveTo>
                  <a:lnTo>
                    <a:pt x="166979" y="202996"/>
                  </a:lnTo>
                  <a:lnTo>
                    <a:pt x="166979" y="203149"/>
                  </a:lnTo>
                  <a:lnTo>
                    <a:pt x="166992" y="203276"/>
                  </a:lnTo>
                  <a:close/>
                </a:path>
                <a:path extrusionOk="0" h="431800" w="490854">
                  <a:moveTo>
                    <a:pt x="187083" y="369277"/>
                  </a:moveTo>
                  <a:lnTo>
                    <a:pt x="186715" y="369277"/>
                  </a:lnTo>
                  <a:lnTo>
                    <a:pt x="186448" y="369290"/>
                  </a:lnTo>
                  <a:lnTo>
                    <a:pt x="186270" y="369341"/>
                  </a:lnTo>
                  <a:lnTo>
                    <a:pt x="187083" y="369277"/>
                  </a:lnTo>
                  <a:close/>
                </a:path>
                <a:path extrusionOk="0" h="431800" w="490854">
                  <a:moveTo>
                    <a:pt x="188976" y="372110"/>
                  </a:moveTo>
                  <a:lnTo>
                    <a:pt x="186690" y="371513"/>
                  </a:lnTo>
                  <a:lnTo>
                    <a:pt x="188137" y="372110"/>
                  </a:lnTo>
                  <a:lnTo>
                    <a:pt x="188976" y="372110"/>
                  </a:lnTo>
                  <a:close/>
                </a:path>
                <a:path extrusionOk="0" h="431800" w="490854">
                  <a:moveTo>
                    <a:pt x="200736" y="215557"/>
                  </a:moveTo>
                  <a:lnTo>
                    <a:pt x="200228" y="215900"/>
                  </a:lnTo>
                  <a:lnTo>
                    <a:pt x="200736" y="215557"/>
                  </a:lnTo>
                  <a:close/>
                </a:path>
                <a:path extrusionOk="0" h="431800" w="490854">
                  <a:moveTo>
                    <a:pt x="201942" y="234632"/>
                  </a:moveTo>
                  <a:lnTo>
                    <a:pt x="201688" y="233527"/>
                  </a:lnTo>
                  <a:lnTo>
                    <a:pt x="201676" y="233959"/>
                  </a:lnTo>
                  <a:lnTo>
                    <a:pt x="201510" y="233527"/>
                  </a:lnTo>
                  <a:lnTo>
                    <a:pt x="201663" y="234632"/>
                  </a:lnTo>
                  <a:lnTo>
                    <a:pt x="201942" y="234632"/>
                  </a:lnTo>
                  <a:close/>
                </a:path>
                <a:path extrusionOk="0" h="431800" w="490854">
                  <a:moveTo>
                    <a:pt x="202653" y="209588"/>
                  </a:moveTo>
                  <a:lnTo>
                    <a:pt x="202501" y="209562"/>
                  </a:lnTo>
                  <a:lnTo>
                    <a:pt x="202653" y="209588"/>
                  </a:lnTo>
                  <a:close/>
                </a:path>
                <a:path extrusionOk="0" h="431800" w="490854">
                  <a:moveTo>
                    <a:pt x="203784" y="221932"/>
                  </a:moveTo>
                  <a:lnTo>
                    <a:pt x="203669" y="220662"/>
                  </a:lnTo>
                  <a:lnTo>
                    <a:pt x="203466" y="221932"/>
                  </a:lnTo>
                  <a:lnTo>
                    <a:pt x="203784" y="221932"/>
                  </a:lnTo>
                  <a:close/>
                </a:path>
                <a:path extrusionOk="0" h="431800" w="490854">
                  <a:moveTo>
                    <a:pt x="204127" y="219710"/>
                  </a:moveTo>
                  <a:lnTo>
                    <a:pt x="204000" y="219468"/>
                  </a:lnTo>
                  <a:lnTo>
                    <a:pt x="203860" y="219710"/>
                  </a:lnTo>
                  <a:lnTo>
                    <a:pt x="204000" y="219798"/>
                  </a:lnTo>
                  <a:lnTo>
                    <a:pt x="204127" y="219710"/>
                  </a:lnTo>
                  <a:close/>
                </a:path>
                <a:path extrusionOk="0" h="431800" w="490854">
                  <a:moveTo>
                    <a:pt x="206235" y="207962"/>
                  </a:moveTo>
                  <a:lnTo>
                    <a:pt x="205371" y="206692"/>
                  </a:lnTo>
                  <a:lnTo>
                    <a:pt x="205854" y="207962"/>
                  </a:lnTo>
                  <a:lnTo>
                    <a:pt x="206235" y="207962"/>
                  </a:lnTo>
                  <a:close/>
                </a:path>
                <a:path extrusionOk="0" h="431800" w="490854">
                  <a:moveTo>
                    <a:pt x="206857" y="225996"/>
                  </a:moveTo>
                  <a:lnTo>
                    <a:pt x="206692" y="226326"/>
                  </a:lnTo>
                  <a:lnTo>
                    <a:pt x="206832" y="226199"/>
                  </a:lnTo>
                  <a:lnTo>
                    <a:pt x="206857" y="225996"/>
                  </a:lnTo>
                  <a:close/>
                </a:path>
                <a:path extrusionOk="0" h="431800" w="490854">
                  <a:moveTo>
                    <a:pt x="207124" y="204152"/>
                  </a:moveTo>
                  <a:lnTo>
                    <a:pt x="206933" y="203123"/>
                  </a:lnTo>
                  <a:lnTo>
                    <a:pt x="206895" y="202882"/>
                  </a:lnTo>
                  <a:lnTo>
                    <a:pt x="206806" y="203123"/>
                  </a:lnTo>
                  <a:lnTo>
                    <a:pt x="207124" y="204152"/>
                  </a:lnTo>
                  <a:close/>
                </a:path>
                <a:path extrusionOk="0" h="431800" w="490854">
                  <a:moveTo>
                    <a:pt x="214426" y="185102"/>
                  </a:moveTo>
                  <a:lnTo>
                    <a:pt x="213258" y="186372"/>
                  </a:lnTo>
                  <a:lnTo>
                    <a:pt x="214033" y="186372"/>
                  </a:lnTo>
                  <a:lnTo>
                    <a:pt x="214426" y="185102"/>
                  </a:lnTo>
                  <a:close/>
                </a:path>
                <a:path extrusionOk="0" h="431800" w="490854">
                  <a:moveTo>
                    <a:pt x="215125" y="175628"/>
                  </a:moveTo>
                  <a:lnTo>
                    <a:pt x="214515" y="175755"/>
                  </a:lnTo>
                  <a:lnTo>
                    <a:pt x="215125" y="175628"/>
                  </a:lnTo>
                  <a:close/>
                </a:path>
                <a:path extrusionOk="0" h="431800" w="490854">
                  <a:moveTo>
                    <a:pt x="217779" y="169862"/>
                  </a:moveTo>
                  <a:lnTo>
                    <a:pt x="217297" y="168783"/>
                  </a:lnTo>
                  <a:lnTo>
                    <a:pt x="217208" y="168592"/>
                  </a:lnTo>
                  <a:lnTo>
                    <a:pt x="217081" y="168783"/>
                  </a:lnTo>
                  <a:lnTo>
                    <a:pt x="217779" y="169862"/>
                  </a:lnTo>
                  <a:close/>
                </a:path>
                <a:path extrusionOk="0" h="431800" w="490854">
                  <a:moveTo>
                    <a:pt x="218338" y="158508"/>
                  </a:moveTo>
                  <a:lnTo>
                    <a:pt x="218147" y="158470"/>
                  </a:lnTo>
                  <a:lnTo>
                    <a:pt x="218338" y="158508"/>
                  </a:lnTo>
                  <a:close/>
                </a:path>
                <a:path extrusionOk="0" h="431800" w="490854">
                  <a:moveTo>
                    <a:pt x="219786" y="152552"/>
                  </a:moveTo>
                  <a:lnTo>
                    <a:pt x="219392" y="152476"/>
                  </a:lnTo>
                  <a:lnTo>
                    <a:pt x="219608" y="152539"/>
                  </a:lnTo>
                  <a:lnTo>
                    <a:pt x="219786" y="152552"/>
                  </a:lnTo>
                  <a:close/>
                </a:path>
                <a:path extrusionOk="0" h="431800" w="490854">
                  <a:moveTo>
                    <a:pt x="233921" y="207962"/>
                  </a:moveTo>
                  <a:lnTo>
                    <a:pt x="233337" y="207962"/>
                  </a:lnTo>
                  <a:lnTo>
                    <a:pt x="233476" y="206692"/>
                  </a:lnTo>
                  <a:lnTo>
                    <a:pt x="232778" y="203123"/>
                  </a:lnTo>
                  <a:lnTo>
                    <a:pt x="232727" y="202882"/>
                  </a:lnTo>
                  <a:lnTo>
                    <a:pt x="230619" y="200342"/>
                  </a:lnTo>
                  <a:lnTo>
                    <a:pt x="225717" y="193992"/>
                  </a:lnTo>
                  <a:lnTo>
                    <a:pt x="220052" y="190182"/>
                  </a:lnTo>
                  <a:lnTo>
                    <a:pt x="219748" y="188912"/>
                  </a:lnTo>
                  <a:lnTo>
                    <a:pt x="217652" y="188912"/>
                  </a:lnTo>
                  <a:lnTo>
                    <a:pt x="217360" y="187642"/>
                  </a:lnTo>
                  <a:lnTo>
                    <a:pt x="215671" y="188912"/>
                  </a:lnTo>
                  <a:lnTo>
                    <a:pt x="214160" y="188912"/>
                  </a:lnTo>
                  <a:lnTo>
                    <a:pt x="212699" y="187642"/>
                  </a:lnTo>
                  <a:lnTo>
                    <a:pt x="212293" y="187642"/>
                  </a:lnTo>
                  <a:lnTo>
                    <a:pt x="212572" y="186372"/>
                  </a:lnTo>
                  <a:lnTo>
                    <a:pt x="213258" y="186372"/>
                  </a:lnTo>
                  <a:lnTo>
                    <a:pt x="214210" y="185102"/>
                  </a:lnTo>
                  <a:lnTo>
                    <a:pt x="214426" y="185102"/>
                  </a:lnTo>
                  <a:lnTo>
                    <a:pt x="214934" y="185102"/>
                  </a:lnTo>
                  <a:lnTo>
                    <a:pt x="216090" y="183832"/>
                  </a:lnTo>
                  <a:lnTo>
                    <a:pt x="214820" y="183832"/>
                  </a:lnTo>
                  <a:lnTo>
                    <a:pt x="215417" y="182562"/>
                  </a:lnTo>
                  <a:lnTo>
                    <a:pt x="214464" y="182562"/>
                  </a:lnTo>
                  <a:lnTo>
                    <a:pt x="217297" y="180022"/>
                  </a:lnTo>
                  <a:lnTo>
                    <a:pt x="214122" y="180022"/>
                  </a:lnTo>
                  <a:lnTo>
                    <a:pt x="213537" y="178752"/>
                  </a:lnTo>
                  <a:lnTo>
                    <a:pt x="214160" y="178752"/>
                  </a:lnTo>
                  <a:lnTo>
                    <a:pt x="213804" y="177482"/>
                  </a:lnTo>
                  <a:lnTo>
                    <a:pt x="214363" y="177482"/>
                  </a:lnTo>
                  <a:lnTo>
                    <a:pt x="214490" y="176212"/>
                  </a:lnTo>
                  <a:lnTo>
                    <a:pt x="211683" y="177482"/>
                  </a:lnTo>
                  <a:lnTo>
                    <a:pt x="212318" y="176212"/>
                  </a:lnTo>
                  <a:lnTo>
                    <a:pt x="213639" y="174942"/>
                  </a:lnTo>
                  <a:lnTo>
                    <a:pt x="215468" y="173672"/>
                  </a:lnTo>
                  <a:lnTo>
                    <a:pt x="214426" y="173672"/>
                  </a:lnTo>
                  <a:lnTo>
                    <a:pt x="213410" y="173672"/>
                  </a:lnTo>
                  <a:lnTo>
                    <a:pt x="214439" y="172402"/>
                  </a:lnTo>
                  <a:lnTo>
                    <a:pt x="214426" y="173672"/>
                  </a:lnTo>
                  <a:lnTo>
                    <a:pt x="214947" y="172402"/>
                  </a:lnTo>
                  <a:lnTo>
                    <a:pt x="214896" y="171132"/>
                  </a:lnTo>
                  <a:lnTo>
                    <a:pt x="215023" y="171132"/>
                  </a:lnTo>
                  <a:lnTo>
                    <a:pt x="214261" y="169862"/>
                  </a:lnTo>
                  <a:lnTo>
                    <a:pt x="215341" y="169862"/>
                  </a:lnTo>
                  <a:lnTo>
                    <a:pt x="214287" y="168592"/>
                  </a:lnTo>
                  <a:lnTo>
                    <a:pt x="215709" y="168592"/>
                  </a:lnTo>
                  <a:lnTo>
                    <a:pt x="216039" y="169862"/>
                  </a:lnTo>
                  <a:lnTo>
                    <a:pt x="216065" y="170700"/>
                  </a:lnTo>
                  <a:lnTo>
                    <a:pt x="215468" y="170688"/>
                  </a:lnTo>
                  <a:lnTo>
                    <a:pt x="215747" y="171589"/>
                  </a:lnTo>
                  <a:lnTo>
                    <a:pt x="215925" y="171615"/>
                  </a:lnTo>
                  <a:lnTo>
                    <a:pt x="216103" y="171475"/>
                  </a:lnTo>
                  <a:lnTo>
                    <a:pt x="216128" y="171145"/>
                  </a:lnTo>
                  <a:lnTo>
                    <a:pt x="216471" y="171132"/>
                  </a:lnTo>
                  <a:lnTo>
                    <a:pt x="216166" y="169862"/>
                  </a:lnTo>
                  <a:lnTo>
                    <a:pt x="216331" y="169862"/>
                  </a:lnTo>
                  <a:lnTo>
                    <a:pt x="217081" y="168783"/>
                  </a:lnTo>
                  <a:lnTo>
                    <a:pt x="216954" y="168592"/>
                  </a:lnTo>
                  <a:lnTo>
                    <a:pt x="216839" y="167322"/>
                  </a:lnTo>
                  <a:lnTo>
                    <a:pt x="217284" y="166052"/>
                  </a:lnTo>
                  <a:lnTo>
                    <a:pt x="216801" y="164782"/>
                  </a:lnTo>
                  <a:lnTo>
                    <a:pt x="217487" y="164782"/>
                  </a:lnTo>
                  <a:lnTo>
                    <a:pt x="217614" y="163512"/>
                  </a:lnTo>
                  <a:lnTo>
                    <a:pt x="218122" y="162242"/>
                  </a:lnTo>
                  <a:lnTo>
                    <a:pt x="219176" y="160972"/>
                  </a:lnTo>
                  <a:lnTo>
                    <a:pt x="218351" y="160972"/>
                  </a:lnTo>
                  <a:lnTo>
                    <a:pt x="217970" y="159702"/>
                  </a:lnTo>
                  <a:lnTo>
                    <a:pt x="218427" y="158432"/>
                  </a:lnTo>
                  <a:lnTo>
                    <a:pt x="217119" y="159702"/>
                  </a:lnTo>
                  <a:lnTo>
                    <a:pt x="217678" y="158432"/>
                  </a:lnTo>
                  <a:lnTo>
                    <a:pt x="216408" y="158432"/>
                  </a:lnTo>
                  <a:lnTo>
                    <a:pt x="216636" y="157162"/>
                  </a:lnTo>
                  <a:lnTo>
                    <a:pt x="218046" y="157162"/>
                  </a:lnTo>
                  <a:lnTo>
                    <a:pt x="218859" y="155892"/>
                  </a:lnTo>
                  <a:lnTo>
                    <a:pt x="217424" y="155892"/>
                  </a:lnTo>
                  <a:lnTo>
                    <a:pt x="217411" y="154622"/>
                  </a:lnTo>
                  <a:lnTo>
                    <a:pt x="219354" y="154622"/>
                  </a:lnTo>
                  <a:lnTo>
                    <a:pt x="218719" y="153352"/>
                  </a:lnTo>
                  <a:lnTo>
                    <a:pt x="216382" y="153352"/>
                  </a:lnTo>
                  <a:lnTo>
                    <a:pt x="215836" y="152082"/>
                  </a:lnTo>
                  <a:lnTo>
                    <a:pt x="216585" y="152082"/>
                  </a:lnTo>
                  <a:lnTo>
                    <a:pt x="216331" y="150812"/>
                  </a:lnTo>
                  <a:lnTo>
                    <a:pt x="216979" y="150812"/>
                  </a:lnTo>
                  <a:lnTo>
                    <a:pt x="216890" y="149745"/>
                  </a:lnTo>
                  <a:lnTo>
                    <a:pt x="218084" y="148272"/>
                  </a:lnTo>
                  <a:lnTo>
                    <a:pt x="216598" y="147002"/>
                  </a:lnTo>
                  <a:lnTo>
                    <a:pt x="216458" y="145732"/>
                  </a:lnTo>
                  <a:lnTo>
                    <a:pt x="216128" y="145732"/>
                  </a:lnTo>
                  <a:lnTo>
                    <a:pt x="217576" y="144462"/>
                  </a:lnTo>
                  <a:lnTo>
                    <a:pt x="217081" y="144462"/>
                  </a:lnTo>
                  <a:lnTo>
                    <a:pt x="217462" y="143192"/>
                  </a:lnTo>
                  <a:lnTo>
                    <a:pt x="218579" y="144462"/>
                  </a:lnTo>
                  <a:lnTo>
                    <a:pt x="219202" y="144462"/>
                  </a:lnTo>
                  <a:lnTo>
                    <a:pt x="218262" y="143192"/>
                  </a:lnTo>
                  <a:lnTo>
                    <a:pt x="219621" y="143192"/>
                  </a:lnTo>
                  <a:lnTo>
                    <a:pt x="218135" y="141922"/>
                  </a:lnTo>
                  <a:lnTo>
                    <a:pt x="217424" y="141922"/>
                  </a:lnTo>
                  <a:lnTo>
                    <a:pt x="216992" y="140652"/>
                  </a:lnTo>
                  <a:lnTo>
                    <a:pt x="216839" y="140652"/>
                  </a:lnTo>
                  <a:lnTo>
                    <a:pt x="216293" y="139382"/>
                  </a:lnTo>
                  <a:lnTo>
                    <a:pt x="218097" y="139382"/>
                  </a:lnTo>
                  <a:lnTo>
                    <a:pt x="217004" y="138112"/>
                  </a:lnTo>
                  <a:lnTo>
                    <a:pt x="217487" y="138112"/>
                  </a:lnTo>
                  <a:lnTo>
                    <a:pt x="217728" y="136842"/>
                  </a:lnTo>
                  <a:lnTo>
                    <a:pt x="217385" y="136842"/>
                  </a:lnTo>
                  <a:lnTo>
                    <a:pt x="219100" y="135572"/>
                  </a:lnTo>
                  <a:lnTo>
                    <a:pt x="218389" y="135572"/>
                  </a:lnTo>
                  <a:lnTo>
                    <a:pt x="216928" y="134302"/>
                  </a:lnTo>
                  <a:lnTo>
                    <a:pt x="218694" y="134302"/>
                  </a:lnTo>
                  <a:lnTo>
                    <a:pt x="218808" y="133032"/>
                  </a:lnTo>
                  <a:lnTo>
                    <a:pt x="217106" y="133032"/>
                  </a:lnTo>
                  <a:lnTo>
                    <a:pt x="217944" y="131762"/>
                  </a:lnTo>
                  <a:lnTo>
                    <a:pt x="219430" y="130492"/>
                  </a:lnTo>
                  <a:lnTo>
                    <a:pt x="218935" y="129222"/>
                  </a:lnTo>
                  <a:lnTo>
                    <a:pt x="219075" y="127952"/>
                  </a:lnTo>
                  <a:lnTo>
                    <a:pt x="218440" y="126682"/>
                  </a:lnTo>
                  <a:lnTo>
                    <a:pt x="217855" y="125412"/>
                  </a:lnTo>
                  <a:lnTo>
                    <a:pt x="217360" y="124142"/>
                  </a:lnTo>
                  <a:lnTo>
                    <a:pt x="219430" y="122872"/>
                  </a:lnTo>
                  <a:lnTo>
                    <a:pt x="216611" y="121602"/>
                  </a:lnTo>
                  <a:lnTo>
                    <a:pt x="217766" y="120332"/>
                  </a:lnTo>
                  <a:lnTo>
                    <a:pt x="216941" y="119062"/>
                  </a:lnTo>
                  <a:lnTo>
                    <a:pt x="218249" y="119062"/>
                  </a:lnTo>
                  <a:lnTo>
                    <a:pt x="216623" y="117792"/>
                  </a:lnTo>
                  <a:lnTo>
                    <a:pt x="217893" y="116522"/>
                  </a:lnTo>
                  <a:lnTo>
                    <a:pt x="216662" y="116522"/>
                  </a:lnTo>
                  <a:lnTo>
                    <a:pt x="217030" y="115252"/>
                  </a:lnTo>
                  <a:lnTo>
                    <a:pt x="218757" y="115252"/>
                  </a:lnTo>
                  <a:lnTo>
                    <a:pt x="217208" y="113982"/>
                  </a:lnTo>
                  <a:lnTo>
                    <a:pt x="217398" y="113982"/>
                  </a:lnTo>
                  <a:lnTo>
                    <a:pt x="214871" y="111442"/>
                  </a:lnTo>
                  <a:lnTo>
                    <a:pt x="218414" y="110172"/>
                  </a:lnTo>
                  <a:lnTo>
                    <a:pt x="216115" y="107632"/>
                  </a:lnTo>
                  <a:lnTo>
                    <a:pt x="216801" y="107632"/>
                  </a:lnTo>
                  <a:lnTo>
                    <a:pt x="218478" y="106362"/>
                  </a:lnTo>
                  <a:lnTo>
                    <a:pt x="216420" y="106362"/>
                  </a:lnTo>
                  <a:lnTo>
                    <a:pt x="215874" y="105092"/>
                  </a:lnTo>
                  <a:lnTo>
                    <a:pt x="217576" y="105092"/>
                  </a:lnTo>
                  <a:lnTo>
                    <a:pt x="214464" y="103822"/>
                  </a:lnTo>
                  <a:lnTo>
                    <a:pt x="215900" y="103822"/>
                  </a:lnTo>
                  <a:lnTo>
                    <a:pt x="217144" y="102552"/>
                  </a:lnTo>
                  <a:lnTo>
                    <a:pt x="215811" y="98742"/>
                  </a:lnTo>
                  <a:lnTo>
                    <a:pt x="216369" y="96202"/>
                  </a:lnTo>
                  <a:lnTo>
                    <a:pt x="216014" y="96202"/>
                  </a:lnTo>
                  <a:lnTo>
                    <a:pt x="215468" y="94932"/>
                  </a:lnTo>
                  <a:lnTo>
                    <a:pt x="216852" y="93662"/>
                  </a:lnTo>
                  <a:lnTo>
                    <a:pt x="214972" y="93662"/>
                  </a:lnTo>
                  <a:lnTo>
                    <a:pt x="214210" y="92392"/>
                  </a:lnTo>
                  <a:lnTo>
                    <a:pt x="215404" y="92392"/>
                  </a:lnTo>
                  <a:lnTo>
                    <a:pt x="213855" y="91122"/>
                  </a:lnTo>
                  <a:lnTo>
                    <a:pt x="214503" y="91122"/>
                  </a:lnTo>
                  <a:lnTo>
                    <a:pt x="215938" y="89852"/>
                  </a:lnTo>
                  <a:lnTo>
                    <a:pt x="213067" y="88582"/>
                  </a:lnTo>
                  <a:lnTo>
                    <a:pt x="214553" y="88582"/>
                  </a:lnTo>
                  <a:lnTo>
                    <a:pt x="215684" y="87312"/>
                  </a:lnTo>
                  <a:lnTo>
                    <a:pt x="213728" y="86042"/>
                  </a:lnTo>
                  <a:lnTo>
                    <a:pt x="214744" y="84772"/>
                  </a:lnTo>
                  <a:lnTo>
                    <a:pt x="214972" y="84772"/>
                  </a:lnTo>
                  <a:lnTo>
                    <a:pt x="210045" y="83502"/>
                  </a:lnTo>
                  <a:lnTo>
                    <a:pt x="204647" y="83502"/>
                  </a:lnTo>
                  <a:lnTo>
                    <a:pt x="200291" y="86042"/>
                  </a:lnTo>
                  <a:lnTo>
                    <a:pt x="201307" y="91122"/>
                  </a:lnTo>
                  <a:lnTo>
                    <a:pt x="199644" y="94932"/>
                  </a:lnTo>
                  <a:lnTo>
                    <a:pt x="200126" y="102552"/>
                  </a:lnTo>
                  <a:lnTo>
                    <a:pt x="200202" y="103822"/>
                  </a:lnTo>
                  <a:lnTo>
                    <a:pt x="200279" y="105092"/>
                  </a:lnTo>
                  <a:lnTo>
                    <a:pt x="200355" y="106362"/>
                  </a:lnTo>
                  <a:lnTo>
                    <a:pt x="201587" y="106362"/>
                  </a:lnTo>
                  <a:lnTo>
                    <a:pt x="199478" y="108902"/>
                  </a:lnTo>
                  <a:lnTo>
                    <a:pt x="201968" y="111442"/>
                  </a:lnTo>
                  <a:lnTo>
                    <a:pt x="200469" y="113982"/>
                  </a:lnTo>
                  <a:lnTo>
                    <a:pt x="200761" y="113982"/>
                  </a:lnTo>
                  <a:lnTo>
                    <a:pt x="200825" y="115252"/>
                  </a:lnTo>
                  <a:lnTo>
                    <a:pt x="200952" y="117792"/>
                  </a:lnTo>
                  <a:lnTo>
                    <a:pt x="201066" y="120332"/>
                  </a:lnTo>
                  <a:lnTo>
                    <a:pt x="202539" y="126682"/>
                  </a:lnTo>
                  <a:lnTo>
                    <a:pt x="201282" y="131762"/>
                  </a:lnTo>
                  <a:lnTo>
                    <a:pt x="200596" y="131762"/>
                  </a:lnTo>
                  <a:lnTo>
                    <a:pt x="201015" y="134302"/>
                  </a:lnTo>
                  <a:lnTo>
                    <a:pt x="200291" y="134302"/>
                  </a:lnTo>
                  <a:lnTo>
                    <a:pt x="201599" y="135572"/>
                  </a:lnTo>
                  <a:lnTo>
                    <a:pt x="201587" y="140652"/>
                  </a:lnTo>
                  <a:lnTo>
                    <a:pt x="202234" y="140652"/>
                  </a:lnTo>
                  <a:lnTo>
                    <a:pt x="201333" y="141922"/>
                  </a:lnTo>
                  <a:lnTo>
                    <a:pt x="200977" y="143192"/>
                  </a:lnTo>
                  <a:lnTo>
                    <a:pt x="200939" y="144462"/>
                  </a:lnTo>
                  <a:lnTo>
                    <a:pt x="200812" y="149745"/>
                  </a:lnTo>
                  <a:lnTo>
                    <a:pt x="202780" y="155892"/>
                  </a:lnTo>
                  <a:lnTo>
                    <a:pt x="201396" y="162242"/>
                  </a:lnTo>
                  <a:lnTo>
                    <a:pt x="199720" y="166052"/>
                  </a:lnTo>
                  <a:lnTo>
                    <a:pt x="202133" y="168592"/>
                  </a:lnTo>
                  <a:lnTo>
                    <a:pt x="200748" y="172402"/>
                  </a:lnTo>
                  <a:lnTo>
                    <a:pt x="199707" y="173672"/>
                  </a:lnTo>
                  <a:lnTo>
                    <a:pt x="200583" y="180022"/>
                  </a:lnTo>
                  <a:lnTo>
                    <a:pt x="201079" y="181292"/>
                  </a:lnTo>
                  <a:lnTo>
                    <a:pt x="202349" y="180022"/>
                  </a:lnTo>
                  <a:lnTo>
                    <a:pt x="202958" y="182562"/>
                  </a:lnTo>
                  <a:lnTo>
                    <a:pt x="201701" y="183832"/>
                  </a:lnTo>
                  <a:lnTo>
                    <a:pt x="202755" y="186372"/>
                  </a:lnTo>
                  <a:lnTo>
                    <a:pt x="204292" y="186372"/>
                  </a:lnTo>
                  <a:lnTo>
                    <a:pt x="203619" y="187426"/>
                  </a:lnTo>
                  <a:lnTo>
                    <a:pt x="203619" y="207606"/>
                  </a:lnTo>
                  <a:lnTo>
                    <a:pt x="202425" y="206692"/>
                  </a:lnTo>
                  <a:lnTo>
                    <a:pt x="202717" y="206692"/>
                  </a:lnTo>
                  <a:lnTo>
                    <a:pt x="203619" y="207606"/>
                  </a:lnTo>
                  <a:lnTo>
                    <a:pt x="203619" y="187426"/>
                  </a:lnTo>
                  <a:lnTo>
                    <a:pt x="202666" y="188912"/>
                  </a:lnTo>
                  <a:lnTo>
                    <a:pt x="199275" y="190182"/>
                  </a:lnTo>
                  <a:lnTo>
                    <a:pt x="196316" y="191452"/>
                  </a:lnTo>
                  <a:lnTo>
                    <a:pt x="194030" y="193992"/>
                  </a:lnTo>
                  <a:lnTo>
                    <a:pt x="191185" y="196532"/>
                  </a:lnTo>
                  <a:lnTo>
                    <a:pt x="187147" y="204152"/>
                  </a:lnTo>
                  <a:lnTo>
                    <a:pt x="186334" y="205473"/>
                  </a:lnTo>
                  <a:lnTo>
                    <a:pt x="185928" y="206692"/>
                  </a:lnTo>
                  <a:lnTo>
                    <a:pt x="185724" y="207962"/>
                  </a:lnTo>
                  <a:lnTo>
                    <a:pt x="185343" y="207962"/>
                  </a:lnTo>
                  <a:lnTo>
                    <a:pt x="185737" y="206692"/>
                  </a:lnTo>
                  <a:lnTo>
                    <a:pt x="184873" y="206692"/>
                  </a:lnTo>
                  <a:lnTo>
                    <a:pt x="183984" y="205473"/>
                  </a:lnTo>
                  <a:lnTo>
                    <a:pt x="183794" y="206692"/>
                  </a:lnTo>
                  <a:lnTo>
                    <a:pt x="183007" y="206692"/>
                  </a:lnTo>
                  <a:lnTo>
                    <a:pt x="182702" y="205473"/>
                  </a:lnTo>
                  <a:lnTo>
                    <a:pt x="182867" y="206692"/>
                  </a:lnTo>
                  <a:lnTo>
                    <a:pt x="182524" y="206692"/>
                  </a:lnTo>
                  <a:lnTo>
                    <a:pt x="180505" y="204152"/>
                  </a:lnTo>
                  <a:lnTo>
                    <a:pt x="180428" y="205473"/>
                  </a:lnTo>
                  <a:lnTo>
                    <a:pt x="180327" y="206692"/>
                  </a:lnTo>
                  <a:lnTo>
                    <a:pt x="180517" y="207962"/>
                  </a:lnTo>
                  <a:lnTo>
                    <a:pt x="178981" y="207962"/>
                  </a:lnTo>
                  <a:lnTo>
                    <a:pt x="178219" y="206692"/>
                  </a:lnTo>
                  <a:lnTo>
                    <a:pt x="177571" y="206692"/>
                  </a:lnTo>
                  <a:lnTo>
                    <a:pt x="178295" y="209232"/>
                  </a:lnTo>
                  <a:lnTo>
                    <a:pt x="177736" y="209232"/>
                  </a:lnTo>
                  <a:lnTo>
                    <a:pt x="176720" y="207962"/>
                  </a:lnTo>
                  <a:lnTo>
                    <a:pt x="176618" y="209232"/>
                  </a:lnTo>
                  <a:lnTo>
                    <a:pt x="176276" y="207962"/>
                  </a:lnTo>
                  <a:lnTo>
                    <a:pt x="175171" y="205473"/>
                  </a:lnTo>
                  <a:lnTo>
                    <a:pt x="175272" y="206692"/>
                  </a:lnTo>
                  <a:lnTo>
                    <a:pt x="175399" y="207962"/>
                  </a:lnTo>
                  <a:lnTo>
                    <a:pt x="175514" y="209232"/>
                  </a:lnTo>
                  <a:lnTo>
                    <a:pt x="175069" y="207962"/>
                  </a:lnTo>
                  <a:lnTo>
                    <a:pt x="174498" y="206692"/>
                  </a:lnTo>
                  <a:lnTo>
                    <a:pt x="173888" y="205473"/>
                  </a:lnTo>
                  <a:lnTo>
                    <a:pt x="173723" y="206692"/>
                  </a:lnTo>
                  <a:lnTo>
                    <a:pt x="170294" y="206692"/>
                  </a:lnTo>
                  <a:lnTo>
                    <a:pt x="170281" y="205473"/>
                  </a:lnTo>
                  <a:lnTo>
                    <a:pt x="171488" y="205473"/>
                  </a:lnTo>
                  <a:lnTo>
                    <a:pt x="171043" y="204152"/>
                  </a:lnTo>
                  <a:lnTo>
                    <a:pt x="165963" y="204152"/>
                  </a:lnTo>
                  <a:lnTo>
                    <a:pt x="164884" y="202882"/>
                  </a:lnTo>
                  <a:lnTo>
                    <a:pt x="163842" y="202882"/>
                  </a:lnTo>
                  <a:lnTo>
                    <a:pt x="163499" y="201612"/>
                  </a:lnTo>
                  <a:lnTo>
                    <a:pt x="163398" y="202882"/>
                  </a:lnTo>
                  <a:lnTo>
                    <a:pt x="162941" y="204152"/>
                  </a:lnTo>
                  <a:lnTo>
                    <a:pt x="162699" y="203123"/>
                  </a:lnTo>
                  <a:lnTo>
                    <a:pt x="162471" y="204152"/>
                  </a:lnTo>
                  <a:lnTo>
                    <a:pt x="162077" y="204152"/>
                  </a:lnTo>
                  <a:lnTo>
                    <a:pt x="161290" y="204152"/>
                  </a:lnTo>
                  <a:lnTo>
                    <a:pt x="161086" y="203123"/>
                  </a:lnTo>
                  <a:lnTo>
                    <a:pt x="161023" y="205473"/>
                  </a:lnTo>
                  <a:lnTo>
                    <a:pt x="160655" y="205473"/>
                  </a:lnTo>
                  <a:lnTo>
                    <a:pt x="160451" y="204152"/>
                  </a:lnTo>
                  <a:lnTo>
                    <a:pt x="160286" y="203123"/>
                  </a:lnTo>
                  <a:lnTo>
                    <a:pt x="160248" y="202882"/>
                  </a:lnTo>
                  <a:lnTo>
                    <a:pt x="159550" y="202882"/>
                  </a:lnTo>
                  <a:lnTo>
                    <a:pt x="159461" y="204152"/>
                  </a:lnTo>
                  <a:lnTo>
                    <a:pt x="157988" y="204152"/>
                  </a:lnTo>
                  <a:lnTo>
                    <a:pt x="157784" y="203123"/>
                  </a:lnTo>
                  <a:lnTo>
                    <a:pt x="157734" y="202882"/>
                  </a:lnTo>
                  <a:lnTo>
                    <a:pt x="157848" y="201612"/>
                  </a:lnTo>
                  <a:lnTo>
                    <a:pt x="157289" y="202882"/>
                  </a:lnTo>
                  <a:lnTo>
                    <a:pt x="157187" y="201612"/>
                  </a:lnTo>
                  <a:lnTo>
                    <a:pt x="156679" y="201612"/>
                  </a:lnTo>
                  <a:lnTo>
                    <a:pt x="156578" y="202882"/>
                  </a:lnTo>
                  <a:lnTo>
                    <a:pt x="156489" y="205473"/>
                  </a:lnTo>
                  <a:lnTo>
                    <a:pt x="154686" y="205473"/>
                  </a:lnTo>
                  <a:lnTo>
                    <a:pt x="154635" y="204152"/>
                  </a:lnTo>
                  <a:lnTo>
                    <a:pt x="153924" y="204152"/>
                  </a:lnTo>
                  <a:lnTo>
                    <a:pt x="154038" y="205473"/>
                  </a:lnTo>
                  <a:lnTo>
                    <a:pt x="152971" y="205473"/>
                  </a:lnTo>
                  <a:lnTo>
                    <a:pt x="152984" y="204152"/>
                  </a:lnTo>
                  <a:lnTo>
                    <a:pt x="152069" y="202882"/>
                  </a:lnTo>
                  <a:lnTo>
                    <a:pt x="151345" y="205473"/>
                  </a:lnTo>
                  <a:lnTo>
                    <a:pt x="150355" y="205473"/>
                  </a:lnTo>
                  <a:lnTo>
                    <a:pt x="149936" y="205473"/>
                  </a:lnTo>
                  <a:lnTo>
                    <a:pt x="149885" y="204152"/>
                  </a:lnTo>
                  <a:lnTo>
                    <a:pt x="149529" y="205409"/>
                  </a:lnTo>
                  <a:lnTo>
                    <a:pt x="149390" y="204152"/>
                  </a:lnTo>
                  <a:lnTo>
                    <a:pt x="148234" y="204152"/>
                  </a:lnTo>
                  <a:lnTo>
                    <a:pt x="148463" y="203123"/>
                  </a:lnTo>
                  <a:lnTo>
                    <a:pt x="148501" y="202882"/>
                  </a:lnTo>
                  <a:lnTo>
                    <a:pt x="148145" y="202882"/>
                  </a:lnTo>
                  <a:lnTo>
                    <a:pt x="148056" y="201612"/>
                  </a:lnTo>
                  <a:lnTo>
                    <a:pt x="147815" y="202882"/>
                  </a:lnTo>
                  <a:lnTo>
                    <a:pt x="147789" y="201612"/>
                  </a:lnTo>
                  <a:lnTo>
                    <a:pt x="147332" y="202882"/>
                  </a:lnTo>
                  <a:lnTo>
                    <a:pt x="147408" y="201612"/>
                  </a:lnTo>
                  <a:lnTo>
                    <a:pt x="147243" y="201612"/>
                  </a:lnTo>
                  <a:lnTo>
                    <a:pt x="146494" y="202882"/>
                  </a:lnTo>
                  <a:lnTo>
                    <a:pt x="146951" y="202882"/>
                  </a:lnTo>
                  <a:lnTo>
                    <a:pt x="146913" y="204152"/>
                  </a:lnTo>
                  <a:lnTo>
                    <a:pt x="146443" y="205435"/>
                  </a:lnTo>
                  <a:lnTo>
                    <a:pt x="146253" y="204152"/>
                  </a:lnTo>
                  <a:lnTo>
                    <a:pt x="144970" y="204152"/>
                  </a:lnTo>
                  <a:lnTo>
                    <a:pt x="144576" y="205422"/>
                  </a:lnTo>
                  <a:lnTo>
                    <a:pt x="144094" y="204152"/>
                  </a:lnTo>
                  <a:lnTo>
                    <a:pt x="144030" y="203123"/>
                  </a:lnTo>
                  <a:lnTo>
                    <a:pt x="143713" y="204152"/>
                  </a:lnTo>
                  <a:lnTo>
                    <a:pt x="143497" y="204152"/>
                  </a:lnTo>
                  <a:lnTo>
                    <a:pt x="143205" y="205473"/>
                  </a:lnTo>
                  <a:lnTo>
                    <a:pt x="143332" y="204152"/>
                  </a:lnTo>
                  <a:lnTo>
                    <a:pt x="141744" y="204152"/>
                  </a:lnTo>
                  <a:lnTo>
                    <a:pt x="141719" y="203123"/>
                  </a:lnTo>
                  <a:lnTo>
                    <a:pt x="141566" y="204152"/>
                  </a:lnTo>
                  <a:lnTo>
                    <a:pt x="140982" y="203123"/>
                  </a:lnTo>
                  <a:lnTo>
                    <a:pt x="140906" y="204152"/>
                  </a:lnTo>
                  <a:lnTo>
                    <a:pt x="140665" y="203123"/>
                  </a:lnTo>
                  <a:lnTo>
                    <a:pt x="140601" y="202882"/>
                  </a:lnTo>
                  <a:lnTo>
                    <a:pt x="139738" y="204152"/>
                  </a:lnTo>
                  <a:lnTo>
                    <a:pt x="139865" y="203123"/>
                  </a:lnTo>
                  <a:lnTo>
                    <a:pt x="139890" y="202882"/>
                  </a:lnTo>
                  <a:lnTo>
                    <a:pt x="138849" y="202882"/>
                  </a:lnTo>
                  <a:lnTo>
                    <a:pt x="138315" y="204152"/>
                  </a:lnTo>
                  <a:lnTo>
                    <a:pt x="137033" y="202882"/>
                  </a:lnTo>
                  <a:lnTo>
                    <a:pt x="136563" y="201612"/>
                  </a:lnTo>
                  <a:lnTo>
                    <a:pt x="135331" y="202882"/>
                  </a:lnTo>
                  <a:lnTo>
                    <a:pt x="132930" y="202882"/>
                  </a:lnTo>
                  <a:lnTo>
                    <a:pt x="131914" y="204152"/>
                  </a:lnTo>
                  <a:lnTo>
                    <a:pt x="130302" y="204152"/>
                  </a:lnTo>
                  <a:lnTo>
                    <a:pt x="129298" y="201612"/>
                  </a:lnTo>
                  <a:lnTo>
                    <a:pt x="127863" y="205435"/>
                  </a:lnTo>
                  <a:lnTo>
                    <a:pt x="126796" y="204152"/>
                  </a:lnTo>
                  <a:lnTo>
                    <a:pt x="126530" y="204152"/>
                  </a:lnTo>
                  <a:lnTo>
                    <a:pt x="125806" y="202882"/>
                  </a:lnTo>
                  <a:lnTo>
                    <a:pt x="124764" y="205435"/>
                  </a:lnTo>
                  <a:lnTo>
                    <a:pt x="123761" y="204152"/>
                  </a:lnTo>
                  <a:lnTo>
                    <a:pt x="123202" y="204152"/>
                  </a:lnTo>
                  <a:lnTo>
                    <a:pt x="122643" y="205447"/>
                  </a:lnTo>
                  <a:lnTo>
                    <a:pt x="122758" y="203123"/>
                  </a:lnTo>
                  <a:lnTo>
                    <a:pt x="122770" y="202882"/>
                  </a:lnTo>
                  <a:lnTo>
                    <a:pt x="121894" y="204152"/>
                  </a:lnTo>
                  <a:lnTo>
                    <a:pt x="121373" y="204152"/>
                  </a:lnTo>
                  <a:lnTo>
                    <a:pt x="119100" y="206692"/>
                  </a:lnTo>
                  <a:lnTo>
                    <a:pt x="118084" y="203123"/>
                  </a:lnTo>
                  <a:lnTo>
                    <a:pt x="118008" y="202882"/>
                  </a:lnTo>
                  <a:lnTo>
                    <a:pt x="115874" y="205422"/>
                  </a:lnTo>
                  <a:lnTo>
                    <a:pt x="116141" y="204152"/>
                  </a:lnTo>
                  <a:lnTo>
                    <a:pt x="115455" y="205435"/>
                  </a:lnTo>
                  <a:lnTo>
                    <a:pt x="115417" y="204152"/>
                  </a:lnTo>
                  <a:lnTo>
                    <a:pt x="114960" y="203123"/>
                  </a:lnTo>
                  <a:lnTo>
                    <a:pt x="114846" y="202882"/>
                  </a:lnTo>
                  <a:lnTo>
                    <a:pt x="114401" y="205473"/>
                  </a:lnTo>
                  <a:lnTo>
                    <a:pt x="113093" y="205473"/>
                  </a:lnTo>
                  <a:lnTo>
                    <a:pt x="110959" y="204152"/>
                  </a:lnTo>
                  <a:lnTo>
                    <a:pt x="108229" y="205473"/>
                  </a:lnTo>
                  <a:lnTo>
                    <a:pt x="104762" y="205473"/>
                  </a:lnTo>
                  <a:lnTo>
                    <a:pt x="103797" y="204152"/>
                  </a:lnTo>
                  <a:lnTo>
                    <a:pt x="103276" y="206692"/>
                  </a:lnTo>
                  <a:lnTo>
                    <a:pt x="102616" y="206692"/>
                  </a:lnTo>
                  <a:lnTo>
                    <a:pt x="102171" y="205473"/>
                  </a:lnTo>
                  <a:lnTo>
                    <a:pt x="101828" y="205473"/>
                  </a:lnTo>
                  <a:lnTo>
                    <a:pt x="101346" y="207962"/>
                  </a:lnTo>
                  <a:lnTo>
                    <a:pt x="100596" y="206692"/>
                  </a:lnTo>
                  <a:lnTo>
                    <a:pt x="100342" y="205473"/>
                  </a:lnTo>
                  <a:lnTo>
                    <a:pt x="99466" y="206692"/>
                  </a:lnTo>
                  <a:lnTo>
                    <a:pt x="98602" y="207962"/>
                  </a:lnTo>
                  <a:lnTo>
                    <a:pt x="98552" y="206692"/>
                  </a:lnTo>
                  <a:lnTo>
                    <a:pt x="97637" y="205473"/>
                  </a:lnTo>
                  <a:lnTo>
                    <a:pt x="97167" y="206692"/>
                  </a:lnTo>
                  <a:lnTo>
                    <a:pt x="96723" y="207962"/>
                  </a:lnTo>
                  <a:lnTo>
                    <a:pt x="95745" y="206692"/>
                  </a:lnTo>
                  <a:lnTo>
                    <a:pt x="93726" y="211772"/>
                  </a:lnTo>
                  <a:lnTo>
                    <a:pt x="94386" y="216852"/>
                  </a:lnTo>
                  <a:lnTo>
                    <a:pt x="96240" y="220662"/>
                  </a:lnTo>
                  <a:lnTo>
                    <a:pt x="101104" y="220662"/>
                  </a:lnTo>
                  <a:lnTo>
                    <a:pt x="105003" y="221932"/>
                  </a:lnTo>
                  <a:lnTo>
                    <a:pt x="114465" y="220662"/>
                  </a:lnTo>
                  <a:lnTo>
                    <a:pt x="115125" y="219392"/>
                  </a:lnTo>
                  <a:lnTo>
                    <a:pt x="117005" y="221932"/>
                  </a:lnTo>
                  <a:lnTo>
                    <a:pt x="119367" y="219392"/>
                  </a:lnTo>
                  <a:lnTo>
                    <a:pt x="121386" y="220662"/>
                  </a:lnTo>
                  <a:lnTo>
                    <a:pt x="121412" y="219392"/>
                  </a:lnTo>
                  <a:lnTo>
                    <a:pt x="121970" y="219392"/>
                  </a:lnTo>
                  <a:lnTo>
                    <a:pt x="121945" y="220662"/>
                  </a:lnTo>
                  <a:lnTo>
                    <a:pt x="127342" y="220662"/>
                  </a:lnTo>
                  <a:lnTo>
                    <a:pt x="132727" y="219392"/>
                  </a:lnTo>
                  <a:lnTo>
                    <a:pt x="137464" y="220662"/>
                  </a:lnTo>
                  <a:lnTo>
                    <a:pt x="139674" y="220662"/>
                  </a:lnTo>
                  <a:lnTo>
                    <a:pt x="141198" y="219392"/>
                  </a:lnTo>
                  <a:lnTo>
                    <a:pt x="145034" y="219392"/>
                  </a:lnTo>
                  <a:lnTo>
                    <a:pt x="145072" y="220662"/>
                  </a:lnTo>
                  <a:lnTo>
                    <a:pt x="145846" y="219392"/>
                  </a:lnTo>
                  <a:lnTo>
                    <a:pt x="147142" y="220662"/>
                  </a:lnTo>
                  <a:lnTo>
                    <a:pt x="153924" y="220662"/>
                  </a:lnTo>
                  <a:lnTo>
                    <a:pt x="156629" y="219392"/>
                  </a:lnTo>
                  <a:lnTo>
                    <a:pt x="159321" y="218122"/>
                  </a:lnTo>
                  <a:lnTo>
                    <a:pt x="165125" y="220662"/>
                  </a:lnTo>
                  <a:lnTo>
                    <a:pt x="167830" y="221932"/>
                  </a:lnTo>
                  <a:lnTo>
                    <a:pt x="170942" y="219392"/>
                  </a:lnTo>
                  <a:lnTo>
                    <a:pt x="174040" y="220662"/>
                  </a:lnTo>
                  <a:lnTo>
                    <a:pt x="174625" y="221932"/>
                  </a:lnTo>
                  <a:lnTo>
                    <a:pt x="180848" y="220662"/>
                  </a:lnTo>
                  <a:lnTo>
                    <a:pt x="181394" y="220662"/>
                  </a:lnTo>
                  <a:lnTo>
                    <a:pt x="180657" y="219392"/>
                  </a:lnTo>
                  <a:lnTo>
                    <a:pt x="182968" y="218122"/>
                  </a:lnTo>
                  <a:lnTo>
                    <a:pt x="184073" y="219392"/>
                  </a:lnTo>
                  <a:lnTo>
                    <a:pt x="185940" y="219392"/>
                  </a:lnTo>
                  <a:lnTo>
                    <a:pt x="186270" y="220662"/>
                  </a:lnTo>
                  <a:lnTo>
                    <a:pt x="186791" y="221932"/>
                  </a:lnTo>
                  <a:lnTo>
                    <a:pt x="187655" y="223202"/>
                  </a:lnTo>
                  <a:lnTo>
                    <a:pt x="188988" y="225742"/>
                  </a:lnTo>
                  <a:lnTo>
                    <a:pt x="190893" y="227012"/>
                  </a:lnTo>
                  <a:lnTo>
                    <a:pt x="191439" y="227012"/>
                  </a:lnTo>
                  <a:lnTo>
                    <a:pt x="191681" y="225742"/>
                  </a:lnTo>
                  <a:lnTo>
                    <a:pt x="194170" y="228282"/>
                  </a:lnTo>
                  <a:lnTo>
                    <a:pt x="194576" y="229552"/>
                  </a:lnTo>
                  <a:lnTo>
                    <a:pt x="197510" y="230822"/>
                  </a:lnTo>
                  <a:lnTo>
                    <a:pt x="199212" y="230822"/>
                  </a:lnTo>
                  <a:lnTo>
                    <a:pt x="199974" y="232092"/>
                  </a:lnTo>
                  <a:lnTo>
                    <a:pt x="201752" y="233527"/>
                  </a:lnTo>
                  <a:lnTo>
                    <a:pt x="204787" y="233527"/>
                  </a:lnTo>
                  <a:lnTo>
                    <a:pt x="205041" y="234632"/>
                  </a:lnTo>
                  <a:lnTo>
                    <a:pt x="205613" y="234632"/>
                  </a:lnTo>
                  <a:lnTo>
                    <a:pt x="205701" y="232092"/>
                  </a:lnTo>
                  <a:lnTo>
                    <a:pt x="206895" y="233527"/>
                  </a:lnTo>
                  <a:lnTo>
                    <a:pt x="206476" y="232092"/>
                  </a:lnTo>
                  <a:lnTo>
                    <a:pt x="207568" y="233527"/>
                  </a:lnTo>
                  <a:lnTo>
                    <a:pt x="207403" y="232092"/>
                  </a:lnTo>
                  <a:lnTo>
                    <a:pt x="207619" y="233527"/>
                  </a:lnTo>
                  <a:lnTo>
                    <a:pt x="208165" y="233527"/>
                  </a:lnTo>
                  <a:lnTo>
                    <a:pt x="209651" y="232092"/>
                  </a:lnTo>
                  <a:lnTo>
                    <a:pt x="209943" y="232092"/>
                  </a:lnTo>
                  <a:lnTo>
                    <a:pt x="209283" y="230822"/>
                  </a:lnTo>
                  <a:lnTo>
                    <a:pt x="208648" y="230822"/>
                  </a:lnTo>
                  <a:lnTo>
                    <a:pt x="208000" y="229552"/>
                  </a:lnTo>
                  <a:lnTo>
                    <a:pt x="207429" y="228282"/>
                  </a:lnTo>
                  <a:lnTo>
                    <a:pt x="206895" y="227012"/>
                  </a:lnTo>
                  <a:lnTo>
                    <a:pt x="206209" y="227012"/>
                  </a:lnTo>
                  <a:lnTo>
                    <a:pt x="206235" y="225742"/>
                  </a:lnTo>
                  <a:lnTo>
                    <a:pt x="205536" y="227012"/>
                  </a:lnTo>
                  <a:lnTo>
                    <a:pt x="205308" y="225742"/>
                  </a:lnTo>
                  <a:lnTo>
                    <a:pt x="204838" y="223202"/>
                  </a:lnTo>
                  <a:lnTo>
                    <a:pt x="203619" y="223202"/>
                  </a:lnTo>
                  <a:lnTo>
                    <a:pt x="203123" y="221932"/>
                  </a:lnTo>
                  <a:lnTo>
                    <a:pt x="203466" y="221932"/>
                  </a:lnTo>
                  <a:lnTo>
                    <a:pt x="203403" y="220662"/>
                  </a:lnTo>
                  <a:lnTo>
                    <a:pt x="203669" y="220662"/>
                  </a:lnTo>
                  <a:lnTo>
                    <a:pt x="203860" y="220662"/>
                  </a:lnTo>
                  <a:lnTo>
                    <a:pt x="203606" y="219392"/>
                  </a:lnTo>
                  <a:lnTo>
                    <a:pt x="202946" y="219392"/>
                  </a:lnTo>
                  <a:lnTo>
                    <a:pt x="203187" y="218122"/>
                  </a:lnTo>
                  <a:lnTo>
                    <a:pt x="202755" y="219392"/>
                  </a:lnTo>
                  <a:lnTo>
                    <a:pt x="202044" y="219392"/>
                  </a:lnTo>
                  <a:lnTo>
                    <a:pt x="203428" y="216852"/>
                  </a:lnTo>
                  <a:lnTo>
                    <a:pt x="202565" y="216852"/>
                  </a:lnTo>
                  <a:lnTo>
                    <a:pt x="201701" y="218122"/>
                  </a:lnTo>
                  <a:lnTo>
                    <a:pt x="200113" y="218122"/>
                  </a:lnTo>
                  <a:lnTo>
                    <a:pt x="200228" y="216852"/>
                  </a:lnTo>
                  <a:lnTo>
                    <a:pt x="199453" y="216852"/>
                  </a:lnTo>
                  <a:lnTo>
                    <a:pt x="198716" y="218122"/>
                  </a:lnTo>
                  <a:lnTo>
                    <a:pt x="198297" y="218122"/>
                  </a:lnTo>
                  <a:lnTo>
                    <a:pt x="199224" y="216852"/>
                  </a:lnTo>
                  <a:lnTo>
                    <a:pt x="198335" y="216852"/>
                  </a:lnTo>
                  <a:lnTo>
                    <a:pt x="199097" y="215582"/>
                  </a:lnTo>
                  <a:lnTo>
                    <a:pt x="200418" y="214414"/>
                  </a:lnTo>
                  <a:lnTo>
                    <a:pt x="199732" y="214757"/>
                  </a:lnTo>
                  <a:lnTo>
                    <a:pt x="198831" y="215239"/>
                  </a:lnTo>
                  <a:lnTo>
                    <a:pt x="199428" y="214414"/>
                  </a:lnTo>
                  <a:lnTo>
                    <a:pt x="199694" y="214414"/>
                  </a:lnTo>
                  <a:lnTo>
                    <a:pt x="199771" y="213042"/>
                  </a:lnTo>
                  <a:lnTo>
                    <a:pt x="198932" y="213042"/>
                  </a:lnTo>
                  <a:lnTo>
                    <a:pt x="199986" y="211772"/>
                  </a:lnTo>
                  <a:lnTo>
                    <a:pt x="200317" y="211772"/>
                  </a:lnTo>
                  <a:lnTo>
                    <a:pt x="200698" y="212725"/>
                  </a:lnTo>
                  <a:lnTo>
                    <a:pt x="200215" y="212813"/>
                  </a:lnTo>
                  <a:lnTo>
                    <a:pt x="200329" y="212966"/>
                  </a:lnTo>
                  <a:lnTo>
                    <a:pt x="200469" y="213093"/>
                  </a:lnTo>
                  <a:lnTo>
                    <a:pt x="200596" y="213233"/>
                  </a:lnTo>
                  <a:lnTo>
                    <a:pt x="200774" y="213207"/>
                  </a:lnTo>
                  <a:lnTo>
                    <a:pt x="200926" y="213093"/>
                  </a:lnTo>
                  <a:lnTo>
                    <a:pt x="200914" y="212953"/>
                  </a:lnTo>
                  <a:lnTo>
                    <a:pt x="201841" y="211772"/>
                  </a:lnTo>
                  <a:lnTo>
                    <a:pt x="201434" y="211772"/>
                  </a:lnTo>
                  <a:lnTo>
                    <a:pt x="202450" y="210502"/>
                  </a:lnTo>
                  <a:lnTo>
                    <a:pt x="202260" y="210502"/>
                  </a:lnTo>
                  <a:lnTo>
                    <a:pt x="202425" y="209562"/>
                  </a:lnTo>
                  <a:lnTo>
                    <a:pt x="202488" y="209232"/>
                  </a:lnTo>
                  <a:lnTo>
                    <a:pt x="203568" y="209232"/>
                  </a:lnTo>
                  <a:lnTo>
                    <a:pt x="202920" y="207962"/>
                  </a:lnTo>
                  <a:lnTo>
                    <a:pt x="204000" y="207962"/>
                  </a:lnTo>
                  <a:lnTo>
                    <a:pt x="204851" y="207962"/>
                  </a:lnTo>
                  <a:lnTo>
                    <a:pt x="203708" y="206692"/>
                  </a:lnTo>
                  <a:lnTo>
                    <a:pt x="204571" y="206692"/>
                  </a:lnTo>
                  <a:lnTo>
                    <a:pt x="205498" y="207962"/>
                  </a:lnTo>
                  <a:lnTo>
                    <a:pt x="205651" y="207962"/>
                  </a:lnTo>
                  <a:lnTo>
                    <a:pt x="205371" y="206692"/>
                  </a:lnTo>
                  <a:lnTo>
                    <a:pt x="204304" y="205473"/>
                  </a:lnTo>
                  <a:lnTo>
                    <a:pt x="204012" y="205473"/>
                  </a:lnTo>
                  <a:lnTo>
                    <a:pt x="203835" y="204152"/>
                  </a:lnTo>
                  <a:lnTo>
                    <a:pt x="204381" y="204152"/>
                  </a:lnTo>
                  <a:lnTo>
                    <a:pt x="204698" y="205473"/>
                  </a:lnTo>
                  <a:lnTo>
                    <a:pt x="204749" y="204152"/>
                  </a:lnTo>
                  <a:lnTo>
                    <a:pt x="205155" y="205473"/>
                  </a:lnTo>
                  <a:lnTo>
                    <a:pt x="205320" y="204152"/>
                  </a:lnTo>
                  <a:lnTo>
                    <a:pt x="205841" y="204152"/>
                  </a:lnTo>
                  <a:lnTo>
                    <a:pt x="206794" y="205473"/>
                  </a:lnTo>
                  <a:lnTo>
                    <a:pt x="206375" y="204152"/>
                  </a:lnTo>
                  <a:lnTo>
                    <a:pt x="206806" y="203123"/>
                  </a:lnTo>
                  <a:lnTo>
                    <a:pt x="206730" y="202882"/>
                  </a:lnTo>
                  <a:lnTo>
                    <a:pt x="206895" y="202882"/>
                  </a:lnTo>
                  <a:lnTo>
                    <a:pt x="207175" y="202882"/>
                  </a:lnTo>
                  <a:lnTo>
                    <a:pt x="207683" y="204152"/>
                  </a:lnTo>
                  <a:lnTo>
                    <a:pt x="208178" y="204152"/>
                  </a:lnTo>
                  <a:lnTo>
                    <a:pt x="208407" y="205473"/>
                  </a:lnTo>
                  <a:lnTo>
                    <a:pt x="208622" y="205473"/>
                  </a:lnTo>
                  <a:lnTo>
                    <a:pt x="208775" y="206692"/>
                  </a:lnTo>
                  <a:lnTo>
                    <a:pt x="208826" y="202882"/>
                  </a:lnTo>
                  <a:lnTo>
                    <a:pt x="209130" y="204152"/>
                  </a:lnTo>
                  <a:lnTo>
                    <a:pt x="209689" y="204152"/>
                  </a:lnTo>
                  <a:lnTo>
                    <a:pt x="209651" y="202882"/>
                  </a:lnTo>
                  <a:lnTo>
                    <a:pt x="210121" y="202882"/>
                  </a:lnTo>
                  <a:lnTo>
                    <a:pt x="210121" y="204152"/>
                  </a:lnTo>
                  <a:lnTo>
                    <a:pt x="210388" y="204152"/>
                  </a:lnTo>
                  <a:lnTo>
                    <a:pt x="210566" y="203123"/>
                  </a:lnTo>
                  <a:lnTo>
                    <a:pt x="210451" y="204152"/>
                  </a:lnTo>
                  <a:lnTo>
                    <a:pt x="211137" y="204152"/>
                  </a:lnTo>
                  <a:lnTo>
                    <a:pt x="210997" y="205473"/>
                  </a:lnTo>
                  <a:lnTo>
                    <a:pt x="211289" y="204152"/>
                  </a:lnTo>
                  <a:lnTo>
                    <a:pt x="211239" y="205473"/>
                  </a:lnTo>
                  <a:lnTo>
                    <a:pt x="211543" y="204152"/>
                  </a:lnTo>
                  <a:lnTo>
                    <a:pt x="211467" y="205473"/>
                  </a:lnTo>
                  <a:lnTo>
                    <a:pt x="212217" y="204152"/>
                  </a:lnTo>
                  <a:lnTo>
                    <a:pt x="211645" y="205473"/>
                  </a:lnTo>
                  <a:lnTo>
                    <a:pt x="211924" y="205473"/>
                  </a:lnTo>
                  <a:lnTo>
                    <a:pt x="212839" y="204152"/>
                  </a:lnTo>
                  <a:lnTo>
                    <a:pt x="212979" y="205473"/>
                  </a:lnTo>
                  <a:lnTo>
                    <a:pt x="212509" y="206692"/>
                  </a:lnTo>
                  <a:lnTo>
                    <a:pt x="215646" y="206692"/>
                  </a:lnTo>
                  <a:lnTo>
                    <a:pt x="214261" y="207962"/>
                  </a:lnTo>
                  <a:lnTo>
                    <a:pt x="216890" y="206692"/>
                  </a:lnTo>
                  <a:lnTo>
                    <a:pt x="216128" y="207962"/>
                  </a:lnTo>
                  <a:lnTo>
                    <a:pt x="216916" y="207962"/>
                  </a:lnTo>
                  <a:lnTo>
                    <a:pt x="215874" y="209232"/>
                  </a:lnTo>
                  <a:lnTo>
                    <a:pt x="217868" y="209232"/>
                  </a:lnTo>
                  <a:lnTo>
                    <a:pt x="216839" y="210502"/>
                  </a:lnTo>
                  <a:lnTo>
                    <a:pt x="218452" y="210502"/>
                  </a:lnTo>
                  <a:lnTo>
                    <a:pt x="218198" y="211772"/>
                  </a:lnTo>
                  <a:lnTo>
                    <a:pt x="217589" y="211772"/>
                  </a:lnTo>
                  <a:lnTo>
                    <a:pt x="217233" y="213042"/>
                  </a:lnTo>
                  <a:lnTo>
                    <a:pt x="215811" y="213042"/>
                  </a:lnTo>
                  <a:lnTo>
                    <a:pt x="217868" y="214414"/>
                  </a:lnTo>
                  <a:lnTo>
                    <a:pt x="216763" y="214414"/>
                  </a:lnTo>
                  <a:lnTo>
                    <a:pt x="217474" y="214757"/>
                  </a:lnTo>
                  <a:lnTo>
                    <a:pt x="216484" y="215582"/>
                  </a:lnTo>
                  <a:lnTo>
                    <a:pt x="216890" y="216852"/>
                  </a:lnTo>
                  <a:lnTo>
                    <a:pt x="215519" y="216852"/>
                  </a:lnTo>
                  <a:lnTo>
                    <a:pt x="215849" y="218122"/>
                  </a:lnTo>
                  <a:lnTo>
                    <a:pt x="214388" y="218122"/>
                  </a:lnTo>
                  <a:lnTo>
                    <a:pt x="215226" y="219392"/>
                  </a:lnTo>
                  <a:lnTo>
                    <a:pt x="215290" y="220662"/>
                  </a:lnTo>
                  <a:lnTo>
                    <a:pt x="214325" y="219392"/>
                  </a:lnTo>
                  <a:lnTo>
                    <a:pt x="214757" y="220662"/>
                  </a:lnTo>
                  <a:lnTo>
                    <a:pt x="214045" y="220662"/>
                  </a:lnTo>
                  <a:lnTo>
                    <a:pt x="213398" y="219392"/>
                  </a:lnTo>
                  <a:lnTo>
                    <a:pt x="213372" y="221932"/>
                  </a:lnTo>
                  <a:lnTo>
                    <a:pt x="212864" y="220662"/>
                  </a:lnTo>
                  <a:lnTo>
                    <a:pt x="212039" y="219392"/>
                  </a:lnTo>
                  <a:lnTo>
                    <a:pt x="211950" y="221932"/>
                  </a:lnTo>
                  <a:lnTo>
                    <a:pt x="211150" y="220662"/>
                  </a:lnTo>
                  <a:lnTo>
                    <a:pt x="210553" y="224472"/>
                  </a:lnTo>
                  <a:lnTo>
                    <a:pt x="209943" y="225742"/>
                  </a:lnTo>
                  <a:lnTo>
                    <a:pt x="210121" y="227012"/>
                  </a:lnTo>
                  <a:lnTo>
                    <a:pt x="210248" y="228282"/>
                  </a:lnTo>
                  <a:lnTo>
                    <a:pt x="210362" y="229552"/>
                  </a:lnTo>
                  <a:lnTo>
                    <a:pt x="210667" y="230822"/>
                  </a:lnTo>
                  <a:lnTo>
                    <a:pt x="211442" y="232092"/>
                  </a:lnTo>
                  <a:lnTo>
                    <a:pt x="212521" y="233527"/>
                  </a:lnTo>
                  <a:lnTo>
                    <a:pt x="213474" y="234632"/>
                  </a:lnTo>
                  <a:lnTo>
                    <a:pt x="215823" y="234632"/>
                  </a:lnTo>
                  <a:lnTo>
                    <a:pt x="217754" y="233527"/>
                  </a:lnTo>
                  <a:lnTo>
                    <a:pt x="219964" y="232092"/>
                  </a:lnTo>
                  <a:lnTo>
                    <a:pt x="221894" y="232092"/>
                  </a:lnTo>
                  <a:lnTo>
                    <a:pt x="223812" y="230822"/>
                  </a:lnTo>
                  <a:lnTo>
                    <a:pt x="225729" y="230822"/>
                  </a:lnTo>
                  <a:lnTo>
                    <a:pt x="229323" y="227012"/>
                  </a:lnTo>
                  <a:lnTo>
                    <a:pt x="231914" y="223202"/>
                  </a:lnTo>
                  <a:lnTo>
                    <a:pt x="232219" y="221932"/>
                  </a:lnTo>
                  <a:lnTo>
                    <a:pt x="232511" y="220662"/>
                  </a:lnTo>
                  <a:lnTo>
                    <a:pt x="233108" y="218122"/>
                  </a:lnTo>
                  <a:lnTo>
                    <a:pt x="232194" y="216852"/>
                  </a:lnTo>
                  <a:lnTo>
                    <a:pt x="233578" y="216852"/>
                  </a:lnTo>
                  <a:lnTo>
                    <a:pt x="233603" y="215582"/>
                  </a:lnTo>
                  <a:lnTo>
                    <a:pt x="233616" y="214414"/>
                  </a:lnTo>
                  <a:lnTo>
                    <a:pt x="233654" y="211772"/>
                  </a:lnTo>
                  <a:lnTo>
                    <a:pt x="233362" y="210502"/>
                  </a:lnTo>
                  <a:lnTo>
                    <a:pt x="233921" y="207962"/>
                  </a:lnTo>
                  <a:close/>
                </a:path>
                <a:path extrusionOk="0" h="431800" w="490854">
                  <a:moveTo>
                    <a:pt x="239280" y="19113"/>
                  </a:moveTo>
                  <a:lnTo>
                    <a:pt x="238899" y="19050"/>
                  </a:lnTo>
                  <a:lnTo>
                    <a:pt x="238582" y="19215"/>
                  </a:lnTo>
                  <a:lnTo>
                    <a:pt x="238302" y="19342"/>
                  </a:lnTo>
                  <a:lnTo>
                    <a:pt x="238023" y="19443"/>
                  </a:lnTo>
                  <a:lnTo>
                    <a:pt x="239280" y="19113"/>
                  </a:lnTo>
                  <a:close/>
                </a:path>
                <a:path extrusionOk="0" h="431800" w="490854">
                  <a:moveTo>
                    <a:pt x="248805" y="369785"/>
                  </a:moveTo>
                  <a:lnTo>
                    <a:pt x="247154" y="369493"/>
                  </a:lnTo>
                  <a:lnTo>
                    <a:pt x="248399" y="369862"/>
                  </a:lnTo>
                  <a:lnTo>
                    <a:pt x="248805" y="369785"/>
                  </a:lnTo>
                  <a:close/>
                </a:path>
                <a:path extrusionOk="0" h="431800" w="490854">
                  <a:moveTo>
                    <a:pt x="274675" y="395376"/>
                  </a:moveTo>
                  <a:lnTo>
                    <a:pt x="274485" y="395376"/>
                  </a:lnTo>
                  <a:lnTo>
                    <a:pt x="274193" y="395439"/>
                  </a:lnTo>
                  <a:lnTo>
                    <a:pt x="274485" y="395414"/>
                  </a:lnTo>
                  <a:lnTo>
                    <a:pt x="274675" y="395376"/>
                  </a:lnTo>
                  <a:close/>
                </a:path>
                <a:path extrusionOk="0" h="431800" w="490854">
                  <a:moveTo>
                    <a:pt x="275704" y="356870"/>
                  </a:moveTo>
                  <a:lnTo>
                    <a:pt x="275158" y="354330"/>
                  </a:lnTo>
                  <a:lnTo>
                    <a:pt x="275183" y="356870"/>
                  </a:lnTo>
                  <a:lnTo>
                    <a:pt x="275704" y="356870"/>
                  </a:lnTo>
                  <a:close/>
                </a:path>
                <a:path extrusionOk="0" h="431800" w="490854">
                  <a:moveTo>
                    <a:pt x="277939" y="394779"/>
                  </a:moveTo>
                  <a:lnTo>
                    <a:pt x="277837" y="394512"/>
                  </a:lnTo>
                  <a:lnTo>
                    <a:pt x="275780" y="395173"/>
                  </a:lnTo>
                  <a:lnTo>
                    <a:pt x="274688" y="395376"/>
                  </a:lnTo>
                  <a:lnTo>
                    <a:pt x="274955" y="395414"/>
                  </a:lnTo>
                  <a:lnTo>
                    <a:pt x="273342" y="396074"/>
                  </a:lnTo>
                  <a:lnTo>
                    <a:pt x="274942" y="395859"/>
                  </a:lnTo>
                  <a:lnTo>
                    <a:pt x="276453" y="395389"/>
                  </a:lnTo>
                  <a:lnTo>
                    <a:pt x="277939" y="394779"/>
                  </a:lnTo>
                  <a:close/>
                </a:path>
                <a:path extrusionOk="0" h="431800" w="490854">
                  <a:moveTo>
                    <a:pt x="292798" y="383540"/>
                  </a:moveTo>
                  <a:lnTo>
                    <a:pt x="291807" y="381000"/>
                  </a:lnTo>
                  <a:lnTo>
                    <a:pt x="291693" y="382270"/>
                  </a:lnTo>
                  <a:lnTo>
                    <a:pt x="291592" y="383540"/>
                  </a:lnTo>
                  <a:lnTo>
                    <a:pt x="292798" y="383540"/>
                  </a:lnTo>
                  <a:close/>
                </a:path>
                <a:path extrusionOk="0" h="431800" w="490854">
                  <a:moveTo>
                    <a:pt x="298196" y="298831"/>
                  </a:moveTo>
                  <a:lnTo>
                    <a:pt x="298056" y="298831"/>
                  </a:lnTo>
                  <a:lnTo>
                    <a:pt x="297281" y="299720"/>
                  </a:lnTo>
                  <a:lnTo>
                    <a:pt x="298196" y="298831"/>
                  </a:lnTo>
                  <a:close/>
                </a:path>
                <a:path extrusionOk="0" h="431800" w="490854">
                  <a:moveTo>
                    <a:pt x="303923" y="107099"/>
                  </a:moveTo>
                  <a:lnTo>
                    <a:pt x="303885" y="106819"/>
                  </a:lnTo>
                  <a:lnTo>
                    <a:pt x="303593" y="106819"/>
                  </a:lnTo>
                  <a:lnTo>
                    <a:pt x="303923" y="107099"/>
                  </a:lnTo>
                  <a:close/>
                </a:path>
                <a:path extrusionOk="0" h="431800" w="490854">
                  <a:moveTo>
                    <a:pt x="304723" y="109220"/>
                  </a:moveTo>
                  <a:lnTo>
                    <a:pt x="303872" y="107950"/>
                  </a:lnTo>
                  <a:lnTo>
                    <a:pt x="303466" y="107950"/>
                  </a:lnTo>
                  <a:lnTo>
                    <a:pt x="304723" y="109220"/>
                  </a:lnTo>
                  <a:close/>
                </a:path>
                <a:path extrusionOk="0" h="431800" w="490854">
                  <a:moveTo>
                    <a:pt x="314198" y="113423"/>
                  </a:moveTo>
                  <a:lnTo>
                    <a:pt x="314121" y="113030"/>
                  </a:lnTo>
                  <a:lnTo>
                    <a:pt x="313867" y="113030"/>
                  </a:lnTo>
                  <a:lnTo>
                    <a:pt x="314198" y="113423"/>
                  </a:lnTo>
                  <a:close/>
                </a:path>
                <a:path extrusionOk="0" h="431800" w="490854">
                  <a:moveTo>
                    <a:pt x="314566" y="113880"/>
                  </a:moveTo>
                  <a:lnTo>
                    <a:pt x="314325" y="113423"/>
                  </a:lnTo>
                  <a:lnTo>
                    <a:pt x="314147" y="113030"/>
                  </a:lnTo>
                  <a:lnTo>
                    <a:pt x="314198" y="113423"/>
                  </a:lnTo>
                  <a:lnTo>
                    <a:pt x="314566" y="113880"/>
                  </a:lnTo>
                  <a:close/>
                </a:path>
                <a:path extrusionOk="0" h="431800" w="490854">
                  <a:moveTo>
                    <a:pt x="316064" y="116598"/>
                  </a:moveTo>
                  <a:lnTo>
                    <a:pt x="315328" y="115570"/>
                  </a:lnTo>
                  <a:lnTo>
                    <a:pt x="315506" y="115570"/>
                  </a:lnTo>
                  <a:lnTo>
                    <a:pt x="314845" y="114388"/>
                  </a:lnTo>
                  <a:lnTo>
                    <a:pt x="313982" y="114388"/>
                  </a:lnTo>
                  <a:lnTo>
                    <a:pt x="316064" y="116598"/>
                  </a:lnTo>
                  <a:close/>
                </a:path>
                <a:path extrusionOk="0" h="431800" w="490854">
                  <a:moveTo>
                    <a:pt x="321970" y="113030"/>
                  </a:moveTo>
                  <a:lnTo>
                    <a:pt x="320890" y="111836"/>
                  </a:lnTo>
                  <a:lnTo>
                    <a:pt x="321119" y="112356"/>
                  </a:lnTo>
                  <a:lnTo>
                    <a:pt x="321271" y="112801"/>
                  </a:lnTo>
                  <a:lnTo>
                    <a:pt x="321348" y="113030"/>
                  </a:lnTo>
                  <a:lnTo>
                    <a:pt x="321970" y="113030"/>
                  </a:lnTo>
                  <a:close/>
                </a:path>
                <a:path extrusionOk="0" h="431800" w="490854">
                  <a:moveTo>
                    <a:pt x="322376" y="113423"/>
                  </a:moveTo>
                  <a:lnTo>
                    <a:pt x="322249" y="113030"/>
                  </a:lnTo>
                  <a:lnTo>
                    <a:pt x="322110" y="113030"/>
                  </a:lnTo>
                  <a:lnTo>
                    <a:pt x="322376" y="113423"/>
                  </a:lnTo>
                  <a:close/>
                </a:path>
                <a:path extrusionOk="0" h="431800" w="490854">
                  <a:moveTo>
                    <a:pt x="323443" y="114388"/>
                  </a:moveTo>
                  <a:lnTo>
                    <a:pt x="322554" y="113030"/>
                  </a:lnTo>
                  <a:lnTo>
                    <a:pt x="322567" y="113423"/>
                  </a:lnTo>
                  <a:lnTo>
                    <a:pt x="322376" y="113423"/>
                  </a:lnTo>
                  <a:lnTo>
                    <a:pt x="322605" y="113779"/>
                  </a:lnTo>
                  <a:lnTo>
                    <a:pt x="322859" y="114388"/>
                  </a:lnTo>
                  <a:lnTo>
                    <a:pt x="322999" y="114388"/>
                  </a:lnTo>
                  <a:lnTo>
                    <a:pt x="323443" y="114388"/>
                  </a:lnTo>
                  <a:close/>
                </a:path>
                <a:path extrusionOk="0" h="431800" w="490854">
                  <a:moveTo>
                    <a:pt x="323989" y="110490"/>
                  </a:moveTo>
                  <a:lnTo>
                    <a:pt x="323456" y="109562"/>
                  </a:lnTo>
                  <a:lnTo>
                    <a:pt x="323380" y="109423"/>
                  </a:lnTo>
                  <a:lnTo>
                    <a:pt x="323532" y="110490"/>
                  </a:lnTo>
                  <a:lnTo>
                    <a:pt x="323786" y="110490"/>
                  </a:lnTo>
                  <a:lnTo>
                    <a:pt x="323989" y="110490"/>
                  </a:lnTo>
                  <a:close/>
                </a:path>
                <a:path extrusionOk="0" h="431800" w="490854">
                  <a:moveTo>
                    <a:pt x="324764" y="111760"/>
                  </a:moveTo>
                  <a:lnTo>
                    <a:pt x="323875" y="110490"/>
                  </a:lnTo>
                  <a:lnTo>
                    <a:pt x="324053" y="111112"/>
                  </a:lnTo>
                  <a:lnTo>
                    <a:pt x="323773" y="110769"/>
                  </a:lnTo>
                  <a:lnTo>
                    <a:pt x="323621" y="110490"/>
                  </a:lnTo>
                  <a:lnTo>
                    <a:pt x="323684" y="110655"/>
                  </a:lnTo>
                  <a:lnTo>
                    <a:pt x="323570" y="110490"/>
                  </a:lnTo>
                  <a:lnTo>
                    <a:pt x="323748" y="110794"/>
                  </a:lnTo>
                  <a:lnTo>
                    <a:pt x="324205" y="111760"/>
                  </a:lnTo>
                  <a:lnTo>
                    <a:pt x="324370" y="111760"/>
                  </a:lnTo>
                  <a:lnTo>
                    <a:pt x="324561" y="111760"/>
                  </a:lnTo>
                  <a:lnTo>
                    <a:pt x="324764" y="111760"/>
                  </a:lnTo>
                  <a:close/>
                </a:path>
                <a:path extrusionOk="0" h="431800" w="490854">
                  <a:moveTo>
                    <a:pt x="325716" y="110490"/>
                  </a:moveTo>
                  <a:lnTo>
                    <a:pt x="324612" y="109220"/>
                  </a:lnTo>
                  <a:lnTo>
                    <a:pt x="324802" y="109639"/>
                  </a:lnTo>
                  <a:lnTo>
                    <a:pt x="324370" y="109220"/>
                  </a:lnTo>
                  <a:lnTo>
                    <a:pt x="325208" y="110490"/>
                  </a:lnTo>
                  <a:lnTo>
                    <a:pt x="325716" y="110490"/>
                  </a:lnTo>
                  <a:close/>
                </a:path>
                <a:path extrusionOk="0" h="431800" w="490854">
                  <a:moveTo>
                    <a:pt x="326898" y="403999"/>
                  </a:moveTo>
                  <a:lnTo>
                    <a:pt x="326110" y="404202"/>
                  </a:lnTo>
                  <a:lnTo>
                    <a:pt x="326301" y="404291"/>
                  </a:lnTo>
                  <a:lnTo>
                    <a:pt x="326517" y="404164"/>
                  </a:lnTo>
                  <a:lnTo>
                    <a:pt x="326720" y="404063"/>
                  </a:lnTo>
                  <a:lnTo>
                    <a:pt x="326898" y="403999"/>
                  </a:lnTo>
                  <a:close/>
                </a:path>
                <a:path extrusionOk="0" h="431800" w="490854">
                  <a:moveTo>
                    <a:pt x="330504" y="105410"/>
                  </a:moveTo>
                  <a:lnTo>
                    <a:pt x="329603" y="104228"/>
                  </a:lnTo>
                  <a:lnTo>
                    <a:pt x="328434" y="102908"/>
                  </a:lnTo>
                  <a:lnTo>
                    <a:pt x="329425" y="104228"/>
                  </a:lnTo>
                  <a:lnTo>
                    <a:pt x="330504" y="105410"/>
                  </a:lnTo>
                  <a:close/>
                </a:path>
                <a:path extrusionOk="0" h="431800" w="490854">
                  <a:moveTo>
                    <a:pt x="347980" y="362000"/>
                  </a:moveTo>
                  <a:lnTo>
                    <a:pt x="347941" y="362140"/>
                  </a:lnTo>
                  <a:lnTo>
                    <a:pt x="347980" y="362000"/>
                  </a:lnTo>
                  <a:close/>
                </a:path>
                <a:path extrusionOk="0" h="431800" w="490854">
                  <a:moveTo>
                    <a:pt x="358838" y="414489"/>
                  </a:moveTo>
                  <a:lnTo>
                    <a:pt x="358584" y="414667"/>
                  </a:lnTo>
                  <a:lnTo>
                    <a:pt x="358711" y="414718"/>
                  </a:lnTo>
                  <a:lnTo>
                    <a:pt x="358838" y="414489"/>
                  </a:lnTo>
                  <a:close/>
                </a:path>
                <a:path extrusionOk="0" h="431800" w="490854">
                  <a:moveTo>
                    <a:pt x="364883" y="164274"/>
                  </a:moveTo>
                  <a:lnTo>
                    <a:pt x="364832" y="164122"/>
                  </a:lnTo>
                  <a:lnTo>
                    <a:pt x="364744" y="163969"/>
                  </a:lnTo>
                  <a:lnTo>
                    <a:pt x="364693" y="163817"/>
                  </a:lnTo>
                  <a:lnTo>
                    <a:pt x="364769" y="164084"/>
                  </a:lnTo>
                  <a:lnTo>
                    <a:pt x="364832" y="164223"/>
                  </a:lnTo>
                  <a:close/>
                </a:path>
                <a:path extrusionOk="0" h="431800" w="490854">
                  <a:moveTo>
                    <a:pt x="365988" y="91617"/>
                  </a:moveTo>
                  <a:lnTo>
                    <a:pt x="365772" y="91389"/>
                  </a:lnTo>
                  <a:lnTo>
                    <a:pt x="365544" y="91135"/>
                  </a:lnTo>
                  <a:lnTo>
                    <a:pt x="365277" y="90779"/>
                  </a:lnTo>
                  <a:lnTo>
                    <a:pt x="365594" y="91249"/>
                  </a:lnTo>
                  <a:lnTo>
                    <a:pt x="365810" y="91478"/>
                  </a:lnTo>
                  <a:lnTo>
                    <a:pt x="365988" y="91617"/>
                  </a:lnTo>
                  <a:close/>
                </a:path>
                <a:path extrusionOk="0" h="431800" w="490854">
                  <a:moveTo>
                    <a:pt x="368312" y="277672"/>
                  </a:moveTo>
                  <a:lnTo>
                    <a:pt x="367880" y="277012"/>
                  </a:lnTo>
                  <a:lnTo>
                    <a:pt x="368033" y="277672"/>
                  </a:lnTo>
                  <a:lnTo>
                    <a:pt x="368071" y="277850"/>
                  </a:lnTo>
                  <a:lnTo>
                    <a:pt x="368312" y="277672"/>
                  </a:lnTo>
                  <a:close/>
                </a:path>
                <a:path extrusionOk="0" h="431800" w="490854">
                  <a:moveTo>
                    <a:pt x="368566" y="207010"/>
                  </a:moveTo>
                  <a:lnTo>
                    <a:pt x="367766" y="207010"/>
                  </a:lnTo>
                  <a:lnTo>
                    <a:pt x="365404" y="208343"/>
                  </a:lnTo>
                  <a:lnTo>
                    <a:pt x="368566" y="207010"/>
                  </a:lnTo>
                  <a:close/>
                </a:path>
                <a:path extrusionOk="0" h="431800" w="490854">
                  <a:moveTo>
                    <a:pt x="369176" y="277012"/>
                  </a:moveTo>
                  <a:lnTo>
                    <a:pt x="368312" y="277672"/>
                  </a:lnTo>
                  <a:lnTo>
                    <a:pt x="368719" y="278282"/>
                  </a:lnTo>
                  <a:lnTo>
                    <a:pt x="369176" y="277012"/>
                  </a:lnTo>
                  <a:close/>
                </a:path>
                <a:path extrusionOk="0" h="431800" w="490854">
                  <a:moveTo>
                    <a:pt x="374243" y="76492"/>
                  </a:moveTo>
                  <a:lnTo>
                    <a:pt x="373888" y="76073"/>
                  </a:lnTo>
                  <a:lnTo>
                    <a:pt x="373672" y="75869"/>
                  </a:lnTo>
                  <a:lnTo>
                    <a:pt x="373494" y="75742"/>
                  </a:lnTo>
                  <a:lnTo>
                    <a:pt x="374243" y="76492"/>
                  </a:lnTo>
                  <a:close/>
                </a:path>
                <a:path extrusionOk="0" h="431800" w="490854">
                  <a:moveTo>
                    <a:pt x="380695" y="295541"/>
                  </a:moveTo>
                  <a:lnTo>
                    <a:pt x="380072" y="295630"/>
                  </a:lnTo>
                  <a:lnTo>
                    <a:pt x="380365" y="295643"/>
                  </a:lnTo>
                  <a:lnTo>
                    <a:pt x="380542" y="295579"/>
                  </a:lnTo>
                  <a:lnTo>
                    <a:pt x="380695" y="295541"/>
                  </a:lnTo>
                  <a:close/>
                </a:path>
                <a:path extrusionOk="0" h="431800" w="490854">
                  <a:moveTo>
                    <a:pt x="382651" y="363308"/>
                  </a:moveTo>
                  <a:lnTo>
                    <a:pt x="382625" y="363105"/>
                  </a:lnTo>
                  <a:lnTo>
                    <a:pt x="382600" y="362915"/>
                  </a:lnTo>
                  <a:lnTo>
                    <a:pt x="382574" y="362788"/>
                  </a:lnTo>
                  <a:lnTo>
                    <a:pt x="382625" y="363321"/>
                  </a:lnTo>
                  <a:close/>
                </a:path>
                <a:path extrusionOk="0" h="431800" w="490854">
                  <a:moveTo>
                    <a:pt x="383781" y="298831"/>
                  </a:moveTo>
                  <a:lnTo>
                    <a:pt x="382219" y="298831"/>
                  </a:lnTo>
                  <a:lnTo>
                    <a:pt x="382828" y="299720"/>
                  </a:lnTo>
                  <a:lnTo>
                    <a:pt x="383781" y="298831"/>
                  </a:lnTo>
                  <a:close/>
                </a:path>
                <a:path extrusionOk="0" h="431800" w="490854">
                  <a:moveTo>
                    <a:pt x="387337" y="363512"/>
                  </a:moveTo>
                  <a:lnTo>
                    <a:pt x="387273" y="363270"/>
                  </a:lnTo>
                  <a:lnTo>
                    <a:pt x="387299" y="363474"/>
                  </a:lnTo>
                  <a:close/>
                </a:path>
                <a:path extrusionOk="0" h="431800" w="490854">
                  <a:moveTo>
                    <a:pt x="390626" y="413791"/>
                  </a:moveTo>
                  <a:lnTo>
                    <a:pt x="390309" y="413461"/>
                  </a:lnTo>
                  <a:lnTo>
                    <a:pt x="390347" y="413613"/>
                  </a:lnTo>
                  <a:lnTo>
                    <a:pt x="390550" y="413804"/>
                  </a:lnTo>
                  <a:close/>
                </a:path>
                <a:path extrusionOk="0" h="431800" w="490854">
                  <a:moveTo>
                    <a:pt x="394246" y="307848"/>
                  </a:moveTo>
                  <a:lnTo>
                    <a:pt x="394042" y="307975"/>
                  </a:lnTo>
                  <a:lnTo>
                    <a:pt x="394169" y="307949"/>
                  </a:lnTo>
                  <a:close/>
                </a:path>
                <a:path extrusionOk="0" h="431800" w="490854">
                  <a:moveTo>
                    <a:pt x="410972" y="312712"/>
                  </a:moveTo>
                  <a:lnTo>
                    <a:pt x="410845" y="312318"/>
                  </a:lnTo>
                  <a:lnTo>
                    <a:pt x="410845" y="312470"/>
                  </a:lnTo>
                  <a:lnTo>
                    <a:pt x="410883" y="312597"/>
                  </a:lnTo>
                  <a:close/>
                </a:path>
                <a:path extrusionOk="0" h="431800" w="490854">
                  <a:moveTo>
                    <a:pt x="426910" y="401320"/>
                  </a:moveTo>
                  <a:lnTo>
                    <a:pt x="424103" y="402590"/>
                  </a:lnTo>
                  <a:lnTo>
                    <a:pt x="421386" y="404876"/>
                  </a:lnTo>
                  <a:lnTo>
                    <a:pt x="426910" y="401320"/>
                  </a:lnTo>
                  <a:close/>
                </a:path>
                <a:path extrusionOk="0" h="431800" w="490854">
                  <a:moveTo>
                    <a:pt x="431546" y="397751"/>
                  </a:moveTo>
                  <a:lnTo>
                    <a:pt x="430771" y="397979"/>
                  </a:lnTo>
                  <a:lnTo>
                    <a:pt x="429183" y="399211"/>
                  </a:lnTo>
                  <a:lnTo>
                    <a:pt x="427037" y="400621"/>
                  </a:lnTo>
                  <a:lnTo>
                    <a:pt x="427240" y="401231"/>
                  </a:lnTo>
                  <a:lnTo>
                    <a:pt x="428739" y="400253"/>
                  </a:lnTo>
                  <a:lnTo>
                    <a:pt x="430072" y="399021"/>
                  </a:lnTo>
                  <a:lnTo>
                    <a:pt x="431495" y="397929"/>
                  </a:lnTo>
                  <a:lnTo>
                    <a:pt x="431546" y="397751"/>
                  </a:lnTo>
                  <a:close/>
                </a:path>
                <a:path extrusionOk="0" h="431800" w="490854">
                  <a:moveTo>
                    <a:pt x="438035" y="339242"/>
                  </a:moveTo>
                  <a:lnTo>
                    <a:pt x="437273" y="339445"/>
                  </a:lnTo>
                  <a:lnTo>
                    <a:pt x="437197" y="339610"/>
                  </a:lnTo>
                  <a:lnTo>
                    <a:pt x="438035" y="339242"/>
                  </a:lnTo>
                  <a:close/>
                </a:path>
                <a:path extrusionOk="0" h="431800" w="490854">
                  <a:moveTo>
                    <a:pt x="441540" y="320484"/>
                  </a:moveTo>
                  <a:lnTo>
                    <a:pt x="441401" y="319760"/>
                  </a:lnTo>
                  <a:lnTo>
                    <a:pt x="440588" y="317957"/>
                  </a:lnTo>
                  <a:lnTo>
                    <a:pt x="439000" y="316382"/>
                  </a:lnTo>
                  <a:lnTo>
                    <a:pt x="439191" y="316382"/>
                  </a:lnTo>
                  <a:lnTo>
                    <a:pt x="436981" y="313842"/>
                  </a:lnTo>
                  <a:lnTo>
                    <a:pt x="433412" y="312572"/>
                  </a:lnTo>
                  <a:lnTo>
                    <a:pt x="431685" y="312572"/>
                  </a:lnTo>
                  <a:lnTo>
                    <a:pt x="434505" y="313842"/>
                  </a:lnTo>
                  <a:lnTo>
                    <a:pt x="437146" y="315112"/>
                  </a:lnTo>
                  <a:lnTo>
                    <a:pt x="438734" y="316306"/>
                  </a:lnTo>
                  <a:lnTo>
                    <a:pt x="438289" y="316572"/>
                  </a:lnTo>
                  <a:lnTo>
                    <a:pt x="439508" y="317652"/>
                  </a:lnTo>
                  <a:lnTo>
                    <a:pt x="440550" y="318973"/>
                  </a:lnTo>
                  <a:lnTo>
                    <a:pt x="441325" y="320433"/>
                  </a:lnTo>
                  <a:lnTo>
                    <a:pt x="441490" y="320497"/>
                  </a:lnTo>
                  <a:close/>
                </a:path>
                <a:path extrusionOk="0" h="431800" w="490854">
                  <a:moveTo>
                    <a:pt x="442010" y="325272"/>
                  </a:moveTo>
                  <a:lnTo>
                    <a:pt x="441998" y="324002"/>
                  </a:lnTo>
                  <a:lnTo>
                    <a:pt x="441591" y="321462"/>
                  </a:lnTo>
                  <a:lnTo>
                    <a:pt x="440702" y="321462"/>
                  </a:lnTo>
                  <a:lnTo>
                    <a:pt x="439699" y="318922"/>
                  </a:lnTo>
                  <a:lnTo>
                    <a:pt x="438175" y="317652"/>
                  </a:lnTo>
                  <a:lnTo>
                    <a:pt x="437095" y="316382"/>
                  </a:lnTo>
                  <a:lnTo>
                    <a:pt x="435825" y="316382"/>
                  </a:lnTo>
                  <a:lnTo>
                    <a:pt x="432790" y="315112"/>
                  </a:lnTo>
                  <a:lnTo>
                    <a:pt x="431038" y="313842"/>
                  </a:lnTo>
                  <a:lnTo>
                    <a:pt x="427494" y="313842"/>
                  </a:lnTo>
                  <a:lnTo>
                    <a:pt x="427418" y="314071"/>
                  </a:lnTo>
                  <a:lnTo>
                    <a:pt x="427418" y="327812"/>
                  </a:lnTo>
                  <a:lnTo>
                    <a:pt x="426935" y="329082"/>
                  </a:lnTo>
                  <a:lnTo>
                    <a:pt x="426491" y="329082"/>
                  </a:lnTo>
                  <a:lnTo>
                    <a:pt x="426021" y="330352"/>
                  </a:lnTo>
                  <a:lnTo>
                    <a:pt x="425589" y="331622"/>
                  </a:lnTo>
                  <a:lnTo>
                    <a:pt x="424903" y="332892"/>
                  </a:lnTo>
                  <a:lnTo>
                    <a:pt x="424370" y="334162"/>
                  </a:lnTo>
                  <a:lnTo>
                    <a:pt x="422033" y="339242"/>
                  </a:lnTo>
                  <a:lnTo>
                    <a:pt x="418553" y="344322"/>
                  </a:lnTo>
                  <a:lnTo>
                    <a:pt x="418122" y="345592"/>
                  </a:lnTo>
                  <a:lnTo>
                    <a:pt x="420725" y="344322"/>
                  </a:lnTo>
                  <a:lnTo>
                    <a:pt x="418426" y="348132"/>
                  </a:lnTo>
                  <a:lnTo>
                    <a:pt x="416204" y="350672"/>
                  </a:lnTo>
                  <a:lnTo>
                    <a:pt x="413956" y="351942"/>
                  </a:lnTo>
                  <a:lnTo>
                    <a:pt x="411784" y="354482"/>
                  </a:lnTo>
                  <a:lnTo>
                    <a:pt x="410591" y="354482"/>
                  </a:lnTo>
                  <a:lnTo>
                    <a:pt x="408254" y="357022"/>
                  </a:lnTo>
                  <a:lnTo>
                    <a:pt x="406857" y="358292"/>
                  </a:lnTo>
                  <a:lnTo>
                    <a:pt x="406514" y="358292"/>
                  </a:lnTo>
                  <a:lnTo>
                    <a:pt x="405739" y="359638"/>
                  </a:lnTo>
                  <a:lnTo>
                    <a:pt x="405282" y="359638"/>
                  </a:lnTo>
                  <a:lnTo>
                    <a:pt x="405053" y="358292"/>
                  </a:lnTo>
                  <a:lnTo>
                    <a:pt x="404825" y="359638"/>
                  </a:lnTo>
                  <a:lnTo>
                    <a:pt x="404685" y="359638"/>
                  </a:lnTo>
                  <a:lnTo>
                    <a:pt x="402551" y="358292"/>
                  </a:lnTo>
                  <a:lnTo>
                    <a:pt x="402958" y="359638"/>
                  </a:lnTo>
                  <a:lnTo>
                    <a:pt x="403148" y="359638"/>
                  </a:lnTo>
                  <a:lnTo>
                    <a:pt x="403377" y="360832"/>
                  </a:lnTo>
                  <a:lnTo>
                    <a:pt x="402920" y="360832"/>
                  </a:lnTo>
                  <a:lnTo>
                    <a:pt x="402094" y="362102"/>
                  </a:lnTo>
                  <a:lnTo>
                    <a:pt x="397713" y="362102"/>
                  </a:lnTo>
                  <a:lnTo>
                    <a:pt x="396989" y="362102"/>
                  </a:lnTo>
                  <a:lnTo>
                    <a:pt x="397078" y="363410"/>
                  </a:lnTo>
                  <a:lnTo>
                    <a:pt x="396849" y="363410"/>
                  </a:lnTo>
                  <a:lnTo>
                    <a:pt x="396900" y="362902"/>
                  </a:lnTo>
                  <a:lnTo>
                    <a:pt x="396989" y="362102"/>
                  </a:lnTo>
                  <a:lnTo>
                    <a:pt x="396519" y="362102"/>
                  </a:lnTo>
                  <a:lnTo>
                    <a:pt x="396354" y="362902"/>
                  </a:lnTo>
                  <a:lnTo>
                    <a:pt x="396252" y="363410"/>
                  </a:lnTo>
                  <a:lnTo>
                    <a:pt x="395465" y="363410"/>
                  </a:lnTo>
                  <a:lnTo>
                    <a:pt x="395224" y="362610"/>
                  </a:lnTo>
                  <a:lnTo>
                    <a:pt x="395224" y="363410"/>
                  </a:lnTo>
                  <a:lnTo>
                    <a:pt x="394995" y="364642"/>
                  </a:lnTo>
                  <a:lnTo>
                    <a:pt x="394919" y="363410"/>
                  </a:lnTo>
                  <a:lnTo>
                    <a:pt x="395224" y="363410"/>
                  </a:lnTo>
                  <a:lnTo>
                    <a:pt x="395224" y="362610"/>
                  </a:lnTo>
                  <a:lnTo>
                    <a:pt x="395071" y="362102"/>
                  </a:lnTo>
                  <a:lnTo>
                    <a:pt x="393700" y="363410"/>
                  </a:lnTo>
                  <a:lnTo>
                    <a:pt x="389648" y="363410"/>
                  </a:lnTo>
                  <a:lnTo>
                    <a:pt x="388747" y="362102"/>
                  </a:lnTo>
                  <a:lnTo>
                    <a:pt x="388874" y="362902"/>
                  </a:lnTo>
                  <a:lnTo>
                    <a:pt x="388950" y="363410"/>
                  </a:lnTo>
                  <a:lnTo>
                    <a:pt x="388772" y="363410"/>
                  </a:lnTo>
                  <a:lnTo>
                    <a:pt x="388010" y="362102"/>
                  </a:lnTo>
                  <a:lnTo>
                    <a:pt x="388226" y="362902"/>
                  </a:lnTo>
                  <a:lnTo>
                    <a:pt x="388315" y="363651"/>
                  </a:lnTo>
                  <a:lnTo>
                    <a:pt x="388124" y="364642"/>
                  </a:lnTo>
                  <a:lnTo>
                    <a:pt x="386448" y="364642"/>
                  </a:lnTo>
                  <a:lnTo>
                    <a:pt x="386994" y="365912"/>
                  </a:lnTo>
                  <a:lnTo>
                    <a:pt x="386613" y="365912"/>
                  </a:lnTo>
                  <a:lnTo>
                    <a:pt x="385889" y="364642"/>
                  </a:lnTo>
                  <a:lnTo>
                    <a:pt x="385127" y="363410"/>
                  </a:lnTo>
                  <a:lnTo>
                    <a:pt x="385406" y="365912"/>
                  </a:lnTo>
                  <a:lnTo>
                    <a:pt x="384581" y="365912"/>
                  </a:lnTo>
                  <a:lnTo>
                    <a:pt x="384048" y="364642"/>
                  </a:lnTo>
                  <a:lnTo>
                    <a:pt x="383527" y="364642"/>
                  </a:lnTo>
                  <a:lnTo>
                    <a:pt x="383540" y="363651"/>
                  </a:lnTo>
                  <a:lnTo>
                    <a:pt x="383298" y="364642"/>
                  </a:lnTo>
                  <a:lnTo>
                    <a:pt x="383146" y="363651"/>
                  </a:lnTo>
                  <a:lnTo>
                    <a:pt x="383108" y="363410"/>
                  </a:lnTo>
                  <a:lnTo>
                    <a:pt x="382651" y="363410"/>
                  </a:lnTo>
                  <a:lnTo>
                    <a:pt x="382676" y="363651"/>
                  </a:lnTo>
                  <a:lnTo>
                    <a:pt x="382790" y="364642"/>
                  </a:lnTo>
                  <a:lnTo>
                    <a:pt x="383057" y="365912"/>
                  </a:lnTo>
                  <a:lnTo>
                    <a:pt x="383159" y="367207"/>
                  </a:lnTo>
                  <a:lnTo>
                    <a:pt x="382930" y="367207"/>
                  </a:lnTo>
                  <a:lnTo>
                    <a:pt x="382612" y="368452"/>
                  </a:lnTo>
                  <a:lnTo>
                    <a:pt x="382016" y="367207"/>
                  </a:lnTo>
                  <a:lnTo>
                    <a:pt x="380111" y="367207"/>
                  </a:lnTo>
                  <a:lnTo>
                    <a:pt x="379158" y="365912"/>
                  </a:lnTo>
                  <a:lnTo>
                    <a:pt x="378790" y="367207"/>
                  </a:lnTo>
                  <a:lnTo>
                    <a:pt x="377926" y="367207"/>
                  </a:lnTo>
                  <a:lnTo>
                    <a:pt x="377520" y="365912"/>
                  </a:lnTo>
                  <a:lnTo>
                    <a:pt x="378002" y="368452"/>
                  </a:lnTo>
                  <a:lnTo>
                    <a:pt x="377596" y="368452"/>
                  </a:lnTo>
                  <a:lnTo>
                    <a:pt x="377456" y="367207"/>
                  </a:lnTo>
                  <a:lnTo>
                    <a:pt x="377291" y="368452"/>
                  </a:lnTo>
                  <a:lnTo>
                    <a:pt x="377012" y="367207"/>
                  </a:lnTo>
                  <a:lnTo>
                    <a:pt x="376059" y="367207"/>
                  </a:lnTo>
                  <a:lnTo>
                    <a:pt x="376097" y="364642"/>
                  </a:lnTo>
                  <a:lnTo>
                    <a:pt x="375907" y="365912"/>
                  </a:lnTo>
                  <a:lnTo>
                    <a:pt x="375742" y="364642"/>
                  </a:lnTo>
                  <a:lnTo>
                    <a:pt x="375653" y="365912"/>
                  </a:lnTo>
                  <a:lnTo>
                    <a:pt x="375500" y="364642"/>
                  </a:lnTo>
                  <a:lnTo>
                    <a:pt x="375196" y="365912"/>
                  </a:lnTo>
                  <a:lnTo>
                    <a:pt x="375196" y="364642"/>
                  </a:lnTo>
                  <a:lnTo>
                    <a:pt x="375056" y="364642"/>
                  </a:lnTo>
                  <a:lnTo>
                    <a:pt x="374561" y="365912"/>
                  </a:lnTo>
                  <a:lnTo>
                    <a:pt x="374878" y="365912"/>
                  </a:lnTo>
                  <a:lnTo>
                    <a:pt x="374967" y="367207"/>
                  </a:lnTo>
                  <a:lnTo>
                    <a:pt x="374662" y="368452"/>
                  </a:lnTo>
                  <a:lnTo>
                    <a:pt x="374408" y="367207"/>
                  </a:lnTo>
                  <a:lnTo>
                    <a:pt x="373341" y="367207"/>
                  </a:lnTo>
                  <a:lnTo>
                    <a:pt x="373380" y="368452"/>
                  </a:lnTo>
                  <a:lnTo>
                    <a:pt x="372643" y="368452"/>
                  </a:lnTo>
                  <a:lnTo>
                    <a:pt x="372529" y="367207"/>
                  </a:lnTo>
                  <a:lnTo>
                    <a:pt x="372110" y="367207"/>
                  </a:lnTo>
                  <a:lnTo>
                    <a:pt x="370535" y="367207"/>
                  </a:lnTo>
                  <a:lnTo>
                    <a:pt x="369963" y="365912"/>
                  </a:lnTo>
                  <a:lnTo>
                    <a:pt x="369989" y="367207"/>
                  </a:lnTo>
                  <a:lnTo>
                    <a:pt x="369760" y="365912"/>
                  </a:lnTo>
                  <a:lnTo>
                    <a:pt x="368998" y="367207"/>
                  </a:lnTo>
                  <a:lnTo>
                    <a:pt x="369189" y="365912"/>
                  </a:lnTo>
                  <a:lnTo>
                    <a:pt x="368376" y="365912"/>
                  </a:lnTo>
                  <a:lnTo>
                    <a:pt x="367817" y="367207"/>
                  </a:lnTo>
                  <a:lnTo>
                    <a:pt x="366839" y="367207"/>
                  </a:lnTo>
                  <a:lnTo>
                    <a:pt x="366699" y="365912"/>
                  </a:lnTo>
                  <a:lnTo>
                    <a:pt x="366572" y="364642"/>
                  </a:lnTo>
                  <a:lnTo>
                    <a:pt x="365569" y="365912"/>
                  </a:lnTo>
                  <a:lnTo>
                    <a:pt x="364947" y="364642"/>
                  </a:lnTo>
                  <a:lnTo>
                    <a:pt x="363639" y="365912"/>
                  </a:lnTo>
                  <a:lnTo>
                    <a:pt x="361327" y="365912"/>
                  </a:lnTo>
                  <a:lnTo>
                    <a:pt x="360946" y="364642"/>
                  </a:lnTo>
                  <a:lnTo>
                    <a:pt x="359219" y="367195"/>
                  </a:lnTo>
                  <a:lnTo>
                    <a:pt x="358660" y="365912"/>
                  </a:lnTo>
                  <a:lnTo>
                    <a:pt x="358228" y="365912"/>
                  </a:lnTo>
                  <a:lnTo>
                    <a:pt x="358025" y="364642"/>
                  </a:lnTo>
                  <a:lnTo>
                    <a:pt x="356743" y="365912"/>
                  </a:lnTo>
                  <a:lnTo>
                    <a:pt x="356336" y="364642"/>
                  </a:lnTo>
                  <a:lnTo>
                    <a:pt x="355879" y="364642"/>
                  </a:lnTo>
                  <a:lnTo>
                    <a:pt x="355739" y="365912"/>
                  </a:lnTo>
                  <a:lnTo>
                    <a:pt x="355625" y="364642"/>
                  </a:lnTo>
                  <a:lnTo>
                    <a:pt x="355028" y="365912"/>
                  </a:lnTo>
                  <a:lnTo>
                    <a:pt x="355396" y="364642"/>
                  </a:lnTo>
                  <a:lnTo>
                    <a:pt x="355752" y="363651"/>
                  </a:lnTo>
                  <a:lnTo>
                    <a:pt x="355828" y="363410"/>
                  </a:lnTo>
                  <a:lnTo>
                    <a:pt x="355600" y="363651"/>
                  </a:lnTo>
                  <a:lnTo>
                    <a:pt x="354685" y="364642"/>
                  </a:lnTo>
                  <a:lnTo>
                    <a:pt x="354736" y="363651"/>
                  </a:lnTo>
                  <a:lnTo>
                    <a:pt x="354507" y="364642"/>
                  </a:lnTo>
                  <a:lnTo>
                    <a:pt x="354342" y="364642"/>
                  </a:lnTo>
                  <a:lnTo>
                    <a:pt x="351688" y="365912"/>
                  </a:lnTo>
                  <a:lnTo>
                    <a:pt x="351853" y="364642"/>
                  </a:lnTo>
                  <a:lnTo>
                    <a:pt x="351980" y="363651"/>
                  </a:lnTo>
                  <a:lnTo>
                    <a:pt x="352069" y="362902"/>
                  </a:lnTo>
                  <a:lnTo>
                    <a:pt x="352183" y="362102"/>
                  </a:lnTo>
                  <a:lnTo>
                    <a:pt x="349618" y="363410"/>
                  </a:lnTo>
                  <a:lnTo>
                    <a:pt x="349935" y="361035"/>
                  </a:lnTo>
                  <a:lnTo>
                    <a:pt x="349338" y="362102"/>
                  </a:lnTo>
                  <a:lnTo>
                    <a:pt x="348703" y="363410"/>
                  </a:lnTo>
                  <a:lnTo>
                    <a:pt x="347459" y="363410"/>
                  </a:lnTo>
                  <a:lnTo>
                    <a:pt x="347954" y="362902"/>
                  </a:lnTo>
                  <a:lnTo>
                    <a:pt x="348678" y="362102"/>
                  </a:lnTo>
                  <a:lnTo>
                    <a:pt x="348208" y="362369"/>
                  </a:lnTo>
                  <a:lnTo>
                    <a:pt x="348322" y="362153"/>
                  </a:lnTo>
                  <a:lnTo>
                    <a:pt x="348119" y="362102"/>
                  </a:lnTo>
                  <a:lnTo>
                    <a:pt x="347967" y="362127"/>
                  </a:lnTo>
                  <a:lnTo>
                    <a:pt x="347929" y="362432"/>
                  </a:lnTo>
                  <a:lnTo>
                    <a:pt x="347268" y="362902"/>
                  </a:lnTo>
                  <a:lnTo>
                    <a:pt x="346583" y="361035"/>
                  </a:lnTo>
                  <a:lnTo>
                    <a:pt x="346506" y="360832"/>
                  </a:lnTo>
                  <a:lnTo>
                    <a:pt x="344043" y="360832"/>
                  </a:lnTo>
                  <a:lnTo>
                    <a:pt x="342760" y="359638"/>
                  </a:lnTo>
                  <a:lnTo>
                    <a:pt x="341312" y="359638"/>
                  </a:lnTo>
                  <a:lnTo>
                    <a:pt x="341490" y="358292"/>
                  </a:lnTo>
                  <a:lnTo>
                    <a:pt x="340842" y="358292"/>
                  </a:lnTo>
                  <a:lnTo>
                    <a:pt x="339737" y="357022"/>
                  </a:lnTo>
                  <a:lnTo>
                    <a:pt x="338607" y="357022"/>
                  </a:lnTo>
                  <a:lnTo>
                    <a:pt x="337578" y="355752"/>
                  </a:lnTo>
                  <a:lnTo>
                    <a:pt x="331419" y="349402"/>
                  </a:lnTo>
                  <a:lnTo>
                    <a:pt x="326072" y="343052"/>
                  </a:lnTo>
                  <a:lnTo>
                    <a:pt x="323850" y="339242"/>
                  </a:lnTo>
                  <a:lnTo>
                    <a:pt x="323202" y="338137"/>
                  </a:lnTo>
                  <a:lnTo>
                    <a:pt x="323126" y="338010"/>
                  </a:lnTo>
                  <a:lnTo>
                    <a:pt x="321614" y="335432"/>
                  </a:lnTo>
                  <a:lnTo>
                    <a:pt x="318147" y="327812"/>
                  </a:lnTo>
                  <a:lnTo>
                    <a:pt x="316230" y="325272"/>
                  </a:lnTo>
                  <a:lnTo>
                    <a:pt x="316217" y="321462"/>
                  </a:lnTo>
                  <a:lnTo>
                    <a:pt x="315302" y="318922"/>
                  </a:lnTo>
                  <a:lnTo>
                    <a:pt x="314655" y="313842"/>
                  </a:lnTo>
                  <a:lnTo>
                    <a:pt x="313931" y="310032"/>
                  </a:lnTo>
                  <a:lnTo>
                    <a:pt x="313855" y="308762"/>
                  </a:lnTo>
                  <a:lnTo>
                    <a:pt x="313778" y="307492"/>
                  </a:lnTo>
                  <a:lnTo>
                    <a:pt x="313702" y="306222"/>
                  </a:lnTo>
                  <a:lnTo>
                    <a:pt x="314591" y="302412"/>
                  </a:lnTo>
                  <a:lnTo>
                    <a:pt x="313550" y="302412"/>
                  </a:lnTo>
                  <a:lnTo>
                    <a:pt x="313677" y="301142"/>
                  </a:lnTo>
                  <a:lnTo>
                    <a:pt x="314325" y="301142"/>
                  </a:lnTo>
                  <a:lnTo>
                    <a:pt x="314553" y="299872"/>
                  </a:lnTo>
                  <a:lnTo>
                    <a:pt x="325120" y="271932"/>
                  </a:lnTo>
                  <a:lnTo>
                    <a:pt x="326440" y="269468"/>
                  </a:lnTo>
                  <a:lnTo>
                    <a:pt x="328053" y="268122"/>
                  </a:lnTo>
                  <a:lnTo>
                    <a:pt x="329476" y="266852"/>
                  </a:lnTo>
                  <a:lnTo>
                    <a:pt x="333235" y="263042"/>
                  </a:lnTo>
                  <a:lnTo>
                    <a:pt x="337045" y="260502"/>
                  </a:lnTo>
                  <a:lnTo>
                    <a:pt x="340944" y="257962"/>
                  </a:lnTo>
                  <a:lnTo>
                    <a:pt x="344716" y="255422"/>
                  </a:lnTo>
                  <a:lnTo>
                    <a:pt x="346468" y="255422"/>
                  </a:lnTo>
                  <a:lnTo>
                    <a:pt x="350316" y="254152"/>
                  </a:lnTo>
                  <a:lnTo>
                    <a:pt x="352247" y="254152"/>
                  </a:lnTo>
                  <a:lnTo>
                    <a:pt x="352399" y="252882"/>
                  </a:lnTo>
                  <a:lnTo>
                    <a:pt x="353936" y="252882"/>
                  </a:lnTo>
                  <a:lnTo>
                    <a:pt x="354190" y="254152"/>
                  </a:lnTo>
                  <a:lnTo>
                    <a:pt x="354063" y="254152"/>
                  </a:lnTo>
                  <a:lnTo>
                    <a:pt x="354050" y="255422"/>
                  </a:lnTo>
                  <a:lnTo>
                    <a:pt x="353847" y="255422"/>
                  </a:lnTo>
                  <a:lnTo>
                    <a:pt x="353733" y="256692"/>
                  </a:lnTo>
                  <a:lnTo>
                    <a:pt x="353390" y="257962"/>
                  </a:lnTo>
                  <a:lnTo>
                    <a:pt x="353098" y="259232"/>
                  </a:lnTo>
                  <a:lnTo>
                    <a:pt x="352323" y="264312"/>
                  </a:lnTo>
                  <a:lnTo>
                    <a:pt x="351828" y="266852"/>
                  </a:lnTo>
                  <a:lnTo>
                    <a:pt x="351917" y="273202"/>
                  </a:lnTo>
                  <a:lnTo>
                    <a:pt x="352018" y="274472"/>
                  </a:lnTo>
                  <a:lnTo>
                    <a:pt x="352120" y="275742"/>
                  </a:lnTo>
                  <a:lnTo>
                    <a:pt x="352221" y="277012"/>
                  </a:lnTo>
                  <a:lnTo>
                    <a:pt x="352323" y="278282"/>
                  </a:lnTo>
                  <a:lnTo>
                    <a:pt x="352425" y="279552"/>
                  </a:lnTo>
                  <a:lnTo>
                    <a:pt x="355269" y="289712"/>
                  </a:lnTo>
                  <a:lnTo>
                    <a:pt x="381254" y="320192"/>
                  </a:lnTo>
                  <a:lnTo>
                    <a:pt x="404355" y="329082"/>
                  </a:lnTo>
                  <a:lnTo>
                    <a:pt x="408800" y="330352"/>
                  </a:lnTo>
                  <a:lnTo>
                    <a:pt x="417957" y="330352"/>
                  </a:lnTo>
                  <a:lnTo>
                    <a:pt x="421436" y="329082"/>
                  </a:lnTo>
                  <a:lnTo>
                    <a:pt x="424891" y="329082"/>
                  </a:lnTo>
                  <a:lnTo>
                    <a:pt x="426186" y="327812"/>
                  </a:lnTo>
                  <a:lnTo>
                    <a:pt x="427418" y="327812"/>
                  </a:lnTo>
                  <a:lnTo>
                    <a:pt x="427418" y="314071"/>
                  </a:lnTo>
                  <a:lnTo>
                    <a:pt x="427062" y="315112"/>
                  </a:lnTo>
                  <a:lnTo>
                    <a:pt x="423214" y="315112"/>
                  </a:lnTo>
                  <a:lnTo>
                    <a:pt x="423024" y="313842"/>
                  </a:lnTo>
                  <a:lnTo>
                    <a:pt x="424053" y="313842"/>
                  </a:lnTo>
                  <a:lnTo>
                    <a:pt x="426085" y="312572"/>
                  </a:lnTo>
                  <a:lnTo>
                    <a:pt x="430657" y="312572"/>
                  </a:lnTo>
                  <a:lnTo>
                    <a:pt x="428625" y="311302"/>
                  </a:lnTo>
                  <a:lnTo>
                    <a:pt x="426161" y="311302"/>
                  </a:lnTo>
                  <a:lnTo>
                    <a:pt x="421906" y="312572"/>
                  </a:lnTo>
                  <a:lnTo>
                    <a:pt x="420776" y="312572"/>
                  </a:lnTo>
                  <a:lnTo>
                    <a:pt x="420052" y="313842"/>
                  </a:lnTo>
                  <a:lnTo>
                    <a:pt x="415798" y="313842"/>
                  </a:lnTo>
                  <a:lnTo>
                    <a:pt x="413181" y="312572"/>
                  </a:lnTo>
                  <a:lnTo>
                    <a:pt x="413727" y="313842"/>
                  </a:lnTo>
                  <a:lnTo>
                    <a:pt x="410933" y="313842"/>
                  </a:lnTo>
                  <a:lnTo>
                    <a:pt x="403491" y="311302"/>
                  </a:lnTo>
                  <a:lnTo>
                    <a:pt x="401535" y="310032"/>
                  </a:lnTo>
                  <a:lnTo>
                    <a:pt x="400786" y="311302"/>
                  </a:lnTo>
                  <a:lnTo>
                    <a:pt x="400050" y="311302"/>
                  </a:lnTo>
                  <a:lnTo>
                    <a:pt x="399732" y="310032"/>
                  </a:lnTo>
                  <a:lnTo>
                    <a:pt x="399427" y="308762"/>
                  </a:lnTo>
                  <a:lnTo>
                    <a:pt x="398640" y="310032"/>
                  </a:lnTo>
                  <a:lnTo>
                    <a:pt x="395160" y="310032"/>
                  </a:lnTo>
                  <a:lnTo>
                    <a:pt x="394131" y="308762"/>
                  </a:lnTo>
                  <a:lnTo>
                    <a:pt x="392125" y="307492"/>
                  </a:lnTo>
                  <a:lnTo>
                    <a:pt x="393712" y="310032"/>
                  </a:lnTo>
                  <a:lnTo>
                    <a:pt x="392620" y="308762"/>
                  </a:lnTo>
                  <a:lnTo>
                    <a:pt x="391541" y="307492"/>
                  </a:lnTo>
                  <a:lnTo>
                    <a:pt x="391109" y="306222"/>
                  </a:lnTo>
                  <a:lnTo>
                    <a:pt x="390042" y="308762"/>
                  </a:lnTo>
                  <a:lnTo>
                    <a:pt x="388988" y="307492"/>
                  </a:lnTo>
                  <a:lnTo>
                    <a:pt x="388594" y="306222"/>
                  </a:lnTo>
                  <a:lnTo>
                    <a:pt x="387845" y="304952"/>
                  </a:lnTo>
                  <a:lnTo>
                    <a:pt x="387096" y="303682"/>
                  </a:lnTo>
                  <a:lnTo>
                    <a:pt x="385914" y="304952"/>
                  </a:lnTo>
                  <a:lnTo>
                    <a:pt x="383171" y="302412"/>
                  </a:lnTo>
                  <a:lnTo>
                    <a:pt x="382244" y="301142"/>
                  </a:lnTo>
                  <a:lnTo>
                    <a:pt x="382524" y="299872"/>
                  </a:lnTo>
                  <a:lnTo>
                    <a:pt x="382714" y="299720"/>
                  </a:lnTo>
                  <a:lnTo>
                    <a:pt x="381419" y="298831"/>
                  </a:lnTo>
                  <a:lnTo>
                    <a:pt x="381050" y="298831"/>
                  </a:lnTo>
                  <a:lnTo>
                    <a:pt x="381254" y="297332"/>
                  </a:lnTo>
                  <a:lnTo>
                    <a:pt x="382155" y="297332"/>
                  </a:lnTo>
                  <a:lnTo>
                    <a:pt x="381393" y="296062"/>
                  </a:lnTo>
                  <a:lnTo>
                    <a:pt x="381000" y="297332"/>
                  </a:lnTo>
                  <a:lnTo>
                    <a:pt x="380149" y="296062"/>
                  </a:lnTo>
                  <a:lnTo>
                    <a:pt x="379145" y="297332"/>
                  </a:lnTo>
                  <a:lnTo>
                    <a:pt x="375983" y="297332"/>
                  </a:lnTo>
                  <a:lnTo>
                    <a:pt x="374802" y="296062"/>
                  </a:lnTo>
                  <a:lnTo>
                    <a:pt x="374205" y="293522"/>
                  </a:lnTo>
                  <a:lnTo>
                    <a:pt x="374662" y="293522"/>
                  </a:lnTo>
                  <a:lnTo>
                    <a:pt x="373468" y="292252"/>
                  </a:lnTo>
                  <a:lnTo>
                    <a:pt x="373964" y="292252"/>
                  </a:lnTo>
                  <a:lnTo>
                    <a:pt x="373430" y="290982"/>
                  </a:lnTo>
                  <a:lnTo>
                    <a:pt x="372516" y="289712"/>
                  </a:lnTo>
                  <a:lnTo>
                    <a:pt x="372122" y="289712"/>
                  </a:lnTo>
                  <a:lnTo>
                    <a:pt x="371017" y="288442"/>
                  </a:lnTo>
                  <a:lnTo>
                    <a:pt x="370878" y="287172"/>
                  </a:lnTo>
                  <a:lnTo>
                    <a:pt x="371233" y="287172"/>
                  </a:lnTo>
                  <a:lnTo>
                    <a:pt x="371030" y="283362"/>
                  </a:lnTo>
                  <a:lnTo>
                    <a:pt x="368782" y="280822"/>
                  </a:lnTo>
                  <a:lnTo>
                    <a:pt x="368173" y="278282"/>
                  </a:lnTo>
                  <a:lnTo>
                    <a:pt x="368071" y="277850"/>
                  </a:lnTo>
                  <a:lnTo>
                    <a:pt x="367525" y="278282"/>
                  </a:lnTo>
                  <a:lnTo>
                    <a:pt x="367626" y="275742"/>
                  </a:lnTo>
                  <a:lnTo>
                    <a:pt x="368515" y="275742"/>
                  </a:lnTo>
                  <a:lnTo>
                    <a:pt x="367106" y="274472"/>
                  </a:lnTo>
                  <a:lnTo>
                    <a:pt x="368503" y="274472"/>
                  </a:lnTo>
                  <a:lnTo>
                    <a:pt x="368871" y="273202"/>
                  </a:lnTo>
                  <a:lnTo>
                    <a:pt x="367741" y="273202"/>
                  </a:lnTo>
                  <a:lnTo>
                    <a:pt x="367817" y="271932"/>
                  </a:lnTo>
                  <a:lnTo>
                    <a:pt x="368122" y="270662"/>
                  </a:lnTo>
                  <a:lnTo>
                    <a:pt x="369900" y="270662"/>
                  </a:lnTo>
                  <a:lnTo>
                    <a:pt x="368985" y="269468"/>
                  </a:lnTo>
                  <a:lnTo>
                    <a:pt x="370027" y="269468"/>
                  </a:lnTo>
                  <a:lnTo>
                    <a:pt x="368706" y="268122"/>
                  </a:lnTo>
                  <a:lnTo>
                    <a:pt x="370166" y="268122"/>
                  </a:lnTo>
                  <a:lnTo>
                    <a:pt x="369570" y="266852"/>
                  </a:lnTo>
                  <a:lnTo>
                    <a:pt x="370370" y="266852"/>
                  </a:lnTo>
                  <a:lnTo>
                    <a:pt x="369874" y="265582"/>
                  </a:lnTo>
                  <a:lnTo>
                    <a:pt x="369544" y="264312"/>
                  </a:lnTo>
                  <a:lnTo>
                    <a:pt x="369138" y="264312"/>
                  </a:lnTo>
                  <a:lnTo>
                    <a:pt x="369608" y="265582"/>
                  </a:lnTo>
                  <a:lnTo>
                    <a:pt x="368109" y="265582"/>
                  </a:lnTo>
                  <a:lnTo>
                    <a:pt x="367144" y="263042"/>
                  </a:lnTo>
                  <a:lnTo>
                    <a:pt x="368490" y="263042"/>
                  </a:lnTo>
                  <a:lnTo>
                    <a:pt x="368325" y="261772"/>
                  </a:lnTo>
                  <a:lnTo>
                    <a:pt x="368617" y="263042"/>
                  </a:lnTo>
                  <a:lnTo>
                    <a:pt x="368617" y="261772"/>
                  </a:lnTo>
                  <a:lnTo>
                    <a:pt x="368630" y="260502"/>
                  </a:lnTo>
                  <a:lnTo>
                    <a:pt x="368922" y="260502"/>
                  </a:lnTo>
                  <a:lnTo>
                    <a:pt x="369011" y="259232"/>
                  </a:lnTo>
                  <a:lnTo>
                    <a:pt x="369468" y="259232"/>
                  </a:lnTo>
                  <a:lnTo>
                    <a:pt x="368922" y="260502"/>
                  </a:lnTo>
                  <a:lnTo>
                    <a:pt x="369214" y="260502"/>
                  </a:lnTo>
                  <a:lnTo>
                    <a:pt x="369836" y="259232"/>
                  </a:lnTo>
                  <a:lnTo>
                    <a:pt x="368896" y="257962"/>
                  </a:lnTo>
                  <a:lnTo>
                    <a:pt x="369265" y="255422"/>
                  </a:lnTo>
                  <a:lnTo>
                    <a:pt x="369747" y="252882"/>
                  </a:lnTo>
                  <a:lnTo>
                    <a:pt x="369963" y="252882"/>
                  </a:lnTo>
                  <a:lnTo>
                    <a:pt x="369722" y="251612"/>
                  </a:lnTo>
                  <a:lnTo>
                    <a:pt x="371043" y="251612"/>
                  </a:lnTo>
                  <a:lnTo>
                    <a:pt x="370624" y="250342"/>
                  </a:lnTo>
                  <a:lnTo>
                    <a:pt x="370179" y="250342"/>
                  </a:lnTo>
                  <a:lnTo>
                    <a:pt x="369684" y="249072"/>
                  </a:lnTo>
                  <a:lnTo>
                    <a:pt x="369735" y="247802"/>
                  </a:lnTo>
                  <a:lnTo>
                    <a:pt x="368173" y="246532"/>
                  </a:lnTo>
                  <a:lnTo>
                    <a:pt x="369443" y="246532"/>
                  </a:lnTo>
                  <a:lnTo>
                    <a:pt x="368833" y="245262"/>
                  </a:lnTo>
                  <a:lnTo>
                    <a:pt x="367931" y="243992"/>
                  </a:lnTo>
                  <a:lnTo>
                    <a:pt x="366483" y="241452"/>
                  </a:lnTo>
                  <a:lnTo>
                    <a:pt x="365861" y="241452"/>
                  </a:lnTo>
                  <a:lnTo>
                    <a:pt x="363956" y="240182"/>
                  </a:lnTo>
                  <a:lnTo>
                    <a:pt x="363220" y="238912"/>
                  </a:lnTo>
                  <a:lnTo>
                    <a:pt x="362419" y="238912"/>
                  </a:lnTo>
                  <a:lnTo>
                    <a:pt x="362762" y="237642"/>
                  </a:lnTo>
                  <a:lnTo>
                    <a:pt x="361886" y="237642"/>
                  </a:lnTo>
                  <a:lnTo>
                    <a:pt x="359270" y="236372"/>
                  </a:lnTo>
                  <a:lnTo>
                    <a:pt x="356717" y="236372"/>
                  </a:lnTo>
                  <a:lnTo>
                    <a:pt x="356743" y="237642"/>
                  </a:lnTo>
                  <a:lnTo>
                    <a:pt x="355790" y="236372"/>
                  </a:lnTo>
                  <a:lnTo>
                    <a:pt x="349402" y="236372"/>
                  </a:lnTo>
                  <a:lnTo>
                    <a:pt x="343039" y="237642"/>
                  </a:lnTo>
                  <a:lnTo>
                    <a:pt x="341299" y="240182"/>
                  </a:lnTo>
                  <a:lnTo>
                    <a:pt x="335559" y="241452"/>
                  </a:lnTo>
                  <a:lnTo>
                    <a:pt x="332879" y="241452"/>
                  </a:lnTo>
                  <a:lnTo>
                    <a:pt x="328307" y="245262"/>
                  </a:lnTo>
                  <a:lnTo>
                    <a:pt x="325386" y="247802"/>
                  </a:lnTo>
                  <a:lnTo>
                    <a:pt x="322694" y="250342"/>
                  </a:lnTo>
                  <a:lnTo>
                    <a:pt x="320890" y="251612"/>
                  </a:lnTo>
                  <a:lnTo>
                    <a:pt x="318693" y="254152"/>
                  </a:lnTo>
                  <a:lnTo>
                    <a:pt x="316674" y="256692"/>
                  </a:lnTo>
                  <a:lnTo>
                    <a:pt x="314528" y="259232"/>
                  </a:lnTo>
                  <a:lnTo>
                    <a:pt x="312445" y="263042"/>
                  </a:lnTo>
                  <a:lnTo>
                    <a:pt x="310121" y="263042"/>
                  </a:lnTo>
                  <a:lnTo>
                    <a:pt x="307314" y="269468"/>
                  </a:lnTo>
                  <a:lnTo>
                    <a:pt x="305054" y="274472"/>
                  </a:lnTo>
                  <a:lnTo>
                    <a:pt x="303606" y="275742"/>
                  </a:lnTo>
                  <a:lnTo>
                    <a:pt x="303707" y="277012"/>
                  </a:lnTo>
                  <a:lnTo>
                    <a:pt x="303809" y="278282"/>
                  </a:lnTo>
                  <a:lnTo>
                    <a:pt x="301218" y="280822"/>
                  </a:lnTo>
                  <a:lnTo>
                    <a:pt x="301205" y="285902"/>
                  </a:lnTo>
                  <a:lnTo>
                    <a:pt x="298919" y="289712"/>
                  </a:lnTo>
                  <a:lnTo>
                    <a:pt x="299008" y="290982"/>
                  </a:lnTo>
                  <a:lnTo>
                    <a:pt x="299110" y="292252"/>
                  </a:lnTo>
                  <a:lnTo>
                    <a:pt x="299313" y="290982"/>
                  </a:lnTo>
                  <a:lnTo>
                    <a:pt x="299847" y="290982"/>
                  </a:lnTo>
                  <a:lnTo>
                    <a:pt x="299250" y="292252"/>
                  </a:lnTo>
                  <a:lnTo>
                    <a:pt x="299250" y="294792"/>
                  </a:lnTo>
                  <a:lnTo>
                    <a:pt x="297116" y="294792"/>
                  </a:lnTo>
                  <a:lnTo>
                    <a:pt x="297891" y="297332"/>
                  </a:lnTo>
                  <a:lnTo>
                    <a:pt x="298297" y="298831"/>
                  </a:lnTo>
                  <a:lnTo>
                    <a:pt x="297764" y="301142"/>
                  </a:lnTo>
                  <a:lnTo>
                    <a:pt x="298716" y="306222"/>
                  </a:lnTo>
                  <a:lnTo>
                    <a:pt x="298780" y="318922"/>
                  </a:lnTo>
                  <a:lnTo>
                    <a:pt x="298907" y="321462"/>
                  </a:lnTo>
                  <a:lnTo>
                    <a:pt x="301231" y="325272"/>
                  </a:lnTo>
                  <a:lnTo>
                    <a:pt x="299720" y="325272"/>
                  </a:lnTo>
                  <a:lnTo>
                    <a:pt x="302323" y="327812"/>
                  </a:lnTo>
                  <a:lnTo>
                    <a:pt x="301053" y="327812"/>
                  </a:lnTo>
                  <a:lnTo>
                    <a:pt x="300126" y="330352"/>
                  </a:lnTo>
                  <a:lnTo>
                    <a:pt x="302768" y="332892"/>
                  </a:lnTo>
                  <a:lnTo>
                    <a:pt x="303720" y="334035"/>
                  </a:lnTo>
                  <a:lnTo>
                    <a:pt x="303987" y="334632"/>
                  </a:lnTo>
                  <a:lnTo>
                    <a:pt x="304190" y="335000"/>
                  </a:lnTo>
                  <a:lnTo>
                    <a:pt x="304317" y="335191"/>
                  </a:lnTo>
                  <a:lnTo>
                    <a:pt x="304330" y="334924"/>
                  </a:lnTo>
                  <a:lnTo>
                    <a:pt x="305257" y="338010"/>
                  </a:lnTo>
                  <a:lnTo>
                    <a:pt x="305498" y="338137"/>
                  </a:lnTo>
                  <a:lnTo>
                    <a:pt x="305460" y="338010"/>
                  </a:lnTo>
                  <a:lnTo>
                    <a:pt x="305498" y="338137"/>
                  </a:lnTo>
                  <a:lnTo>
                    <a:pt x="308140" y="345592"/>
                  </a:lnTo>
                  <a:lnTo>
                    <a:pt x="312305" y="351942"/>
                  </a:lnTo>
                  <a:lnTo>
                    <a:pt x="317423" y="358292"/>
                  </a:lnTo>
                  <a:lnTo>
                    <a:pt x="322948" y="364642"/>
                  </a:lnTo>
                  <a:lnTo>
                    <a:pt x="324853" y="365912"/>
                  </a:lnTo>
                  <a:lnTo>
                    <a:pt x="327787" y="368452"/>
                  </a:lnTo>
                  <a:lnTo>
                    <a:pt x="329641" y="370992"/>
                  </a:lnTo>
                  <a:lnTo>
                    <a:pt x="331749" y="370992"/>
                  </a:lnTo>
                  <a:lnTo>
                    <a:pt x="331914" y="372262"/>
                  </a:lnTo>
                  <a:lnTo>
                    <a:pt x="332105" y="372262"/>
                  </a:lnTo>
                  <a:lnTo>
                    <a:pt x="335076" y="373532"/>
                  </a:lnTo>
                  <a:lnTo>
                    <a:pt x="338150" y="376072"/>
                  </a:lnTo>
                  <a:lnTo>
                    <a:pt x="341388" y="377342"/>
                  </a:lnTo>
                  <a:lnTo>
                    <a:pt x="342595" y="376072"/>
                  </a:lnTo>
                  <a:lnTo>
                    <a:pt x="343458" y="379895"/>
                  </a:lnTo>
                  <a:lnTo>
                    <a:pt x="346951" y="377342"/>
                  </a:lnTo>
                  <a:lnTo>
                    <a:pt x="348488" y="379984"/>
                  </a:lnTo>
                  <a:lnTo>
                    <a:pt x="348830" y="378612"/>
                  </a:lnTo>
                  <a:lnTo>
                    <a:pt x="349465" y="379984"/>
                  </a:lnTo>
                  <a:lnTo>
                    <a:pt x="352044" y="381152"/>
                  </a:lnTo>
                  <a:lnTo>
                    <a:pt x="357822" y="381152"/>
                  </a:lnTo>
                  <a:lnTo>
                    <a:pt x="360667" y="382422"/>
                  </a:lnTo>
                  <a:lnTo>
                    <a:pt x="363359" y="382422"/>
                  </a:lnTo>
                  <a:lnTo>
                    <a:pt x="365899" y="383692"/>
                  </a:lnTo>
                  <a:lnTo>
                    <a:pt x="374192" y="383692"/>
                  </a:lnTo>
                  <a:lnTo>
                    <a:pt x="374992" y="382422"/>
                  </a:lnTo>
                  <a:lnTo>
                    <a:pt x="376428" y="383692"/>
                  </a:lnTo>
                  <a:lnTo>
                    <a:pt x="380657" y="383692"/>
                  </a:lnTo>
                  <a:lnTo>
                    <a:pt x="382155" y="382422"/>
                  </a:lnTo>
                  <a:lnTo>
                    <a:pt x="387896" y="381152"/>
                  </a:lnTo>
                  <a:lnTo>
                    <a:pt x="389216" y="379984"/>
                  </a:lnTo>
                  <a:lnTo>
                    <a:pt x="392137" y="379984"/>
                  </a:lnTo>
                  <a:lnTo>
                    <a:pt x="393649" y="378612"/>
                  </a:lnTo>
                  <a:lnTo>
                    <a:pt x="395211" y="378612"/>
                  </a:lnTo>
                  <a:lnTo>
                    <a:pt x="398437" y="379895"/>
                  </a:lnTo>
                  <a:lnTo>
                    <a:pt x="399249" y="378612"/>
                  </a:lnTo>
                  <a:lnTo>
                    <a:pt x="400050" y="377342"/>
                  </a:lnTo>
                  <a:lnTo>
                    <a:pt x="400850" y="376072"/>
                  </a:lnTo>
                  <a:lnTo>
                    <a:pt x="404190" y="376072"/>
                  </a:lnTo>
                  <a:lnTo>
                    <a:pt x="405168" y="377342"/>
                  </a:lnTo>
                  <a:lnTo>
                    <a:pt x="406996" y="376072"/>
                  </a:lnTo>
                  <a:lnTo>
                    <a:pt x="410679" y="373532"/>
                  </a:lnTo>
                  <a:lnTo>
                    <a:pt x="410933" y="372262"/>
                  </a:lnTo>
                  <a:lnTo>
                    <a:pt x="409638" y="372262"/>
                  </a:lnTo>
                  <a:lnTo>
                    <a:pt x="411518" y="369722"/>
                  </a:lnTo>
                  <a:lnTo>
                    <a:pt x="413029" y="370992"/>
                  </a:lnTo>
                  <a:lnTo>
                    <a:pt x="413639" y="369722"/>
                  </a:lnTo>
                  <a:lnTo>
                    <a:pt x="414261" y="368452"/>
                  </a:lnTo>
                  <a:lnTo>
                    <a:pt x="414096" y="368452"/>
                  </a:lnTo>
                  <a:lnTo>
                    <a:pt x="414769" y="367207"/>
                  </a:lnTo>
                  <a:lnTo>
                    <a:pt x="417360" y="367207"/>
                  </a:lnTo>
                  <a:lnTo>
                    <a:pt x="417385" y="365912"/>
                  </a:lnTo>
                  <a:lnTo>
                    <a:pt x="418236" y="365912"/>
                  </a:lnTo>
                  <a:lnTo>
                    <a:pt x="418388" y="366128"/>
                  </a:lnTo>
                  <a:lnTo>
                    <a:pt x="418325" y="365975"/>
                  </a:lnTo>
                  <a:lnTo>
                    <a:pt x="419735" y="365912"/>
                  </a:lnTo>
                  <a:lnTo>
                    <a:pt x="419214" y="364642"/>
                  </a:lnTo>
                  <a:lnTo>
                    <a:pt x="420052" y="364642"/>
                  </a:lnTo>
                  <a:lnTo>
                    <a:pt x="420255" y="363651"/>
                  </a:lnTo>
                  <a:lnTo>
                    <a:pt x="420306" y="363410"/>
                  </a:lnTo>
                  <a:lnTo>
                    <a:pt x="421144" y="363410"/>
                  </a:lnTo>
                  <a:lnTo>
                    <a:pt x="421055" y="362102"/>
                  </a:lnTo>
                  <a:lnTo>
                    <a:pt x="423659" y="361035"/>
                  </a:lnTo>
                  <a:lnTo>
                    <a:pt x="423887" y="360832"/>
                  </a:lnTo>
                  <a:lnTo>
                    <a:pt x="424014" y="360832"/>
                  </a:lnTo>
                  <a:lnTo>
                    <a:pt x="424370" y="360832"/>
                  </a:lnTo>
                  <a:lnTo>
                    <a:pt x="425386" y="359638"/>
                  </a:lnTo>
                  <a:lnTo>
                    <a:pt x="424903" y="359638"/>
                  </a:lnTo>
                  <a:lnTo>
                    <a:pt x="424319" y="359638"/>
                  </a:lnTo>
                  <a:lnTo>
                    <a:pt x="426554" y="357022"/>
                  </a:lnTo>
                  <a:lnTo>
                    <a:pt x="428650" y="355752"/>
                  </a:lnTo>
                  <a:lnTo>
                    <a:pt x="430593" y="354482"/>
                  </a:lnTo>
                  <a:lnTo>
                    <a:pt x="432320" y="353212"/>
                  </a:lnTo>
                  <a:lnTo>
                    <a:pt x="431888" y="351942"/>
                  </a:lnTo>
                  <a:lnTo>
                    <a:pt x="432104" y="351942"/>
                  </a:lnTo>
                  <a:lnTo>
                    <a:pt x="431546" y="350672"/>
                  </a:lnTo>
                  <a:lnTo>
                    <a:pt x="430301" y="350672"/>
                  </a:lnTo>
                  <a:lnTo>
                    <a:pt x="430644" y="349402"/>
                  </a:lnTo>
                  <a:lnTo>
                    <a:pt x="431546" y="349402"/>
                  </a:lnTo>
                  <a:lnTo>
                    <a:pt x="431965" y="348132"/>
                  </a:lnTo>
                  <a:lnTo>
                    <a:pt x="432777" y="346862"/>
                  </a:lnTo>
                  <a:lnTo>
                    <a:pt x="432752" y="348132"/>
                  </a:lnTo>
                  <a:lnTo>
                    <a:pt x="433273" y="346862"/>
                  </a:lnTo>
                  <a:lnTo>
                    <a:pt x="433806" y="345592"/>
                  </a:lnTo>
                  <a:lnTo>
                    <a:pt x="434797" y="344322"/>
                  </a:lnTo>
                  <a:lnTo>
                    <a:pt x="435787" y="343052"/>
                  </a:lnTo>
                  <a:lnTo>
                    <a:pt x="436486" y="341782"/>
                  </a:lnTo>
                  <a:lnTo>
                    <a:pt x="437197" y="340512"/>
                  </a:lnTo>
                  <a:lnTo>
                    <a:pt x="435965" y="340512"/>
                  </a:lnTo>
                  <a:lnTo>
                    <a:pt x="433311" y="341782"/>
                  </a:lnTo>
                  <a:lnTo>
                    <a:pt x="435102" y="340512"/>
                  </a:lnTo>
                  <a:lnTo>
                    <a:pt x="437857" y="336702"/>
                  </a:lnTo>
                  <a:lnTo>
                    <a:pt x="437261" y="335432"/>
                  </a:lnTo>
                  <a:lnTo>
                    <a:pt x="438175" y="335432"/>
                  </a:lnTo>
                  <a:lnTo>
                    <a:pt x="438645" y="334162"/>
                  </a:lnTo>
                  <a:lnTo>
                    <a:pt x="439343" y="334162"/>
                  </a:lnTo>
                  <a:lnTo>
                    <a:pt x="439889" y="332892"/>
                  </a:lnTo>
                  <a:lnTo>
                    <a:pt x="440093" y="332892"/>
                  </a:lnTo>
                  <a:lnTo>
                    <a:pt x="440499" y="331622"/>
                  </a:lnTo>
                  <a:lnTo>
                    <a:pt x="440461" y="330352"/>
                  </a:lnTo>
                  <a:lnTo>
                    <a:pt x="439737" y="330352"/>
                  </a:lnTo>
                  <a:lnTo>
                    <a:pt x="440677" y="327812"/>
                  </a:lnTo>
                  <a:lnTo>
                    <a:pt x="441032" y="326542"/>
                  </a:lnTo>
                  <a:lnTo>
                    <a:pt x="441236" y="325272"/>
                  </a:lnTo>
                  <a:lnTo>
                    <a:pt x="441350" y="327812"/>
                  </a:lnTo>
                  <a:lnTo>
                    <a:pt x="441223" y="329082"/>
                  </a:lnTo>
                  <a:lnTo>
                    <a:pt x="442010" y="325272"/>
                  </a:lnTo>
                  <a:close/>
                </a:path>
                <a:path extrusionOk="0" h="431800" w="490854">
                  <a:moveTo>
                    <a:pt x="450811" y="382219"/>
                  </a:moveTo>
                  <a:lnTo>
                    <a:pt x="449643" y="382549"/>
                  </a:lnTo>
                  <a:lnTo>
                    <a:pt x="450608" y="382397"/>
                  </a:lnTo>
                  <a:lnTo>
                    <a:pt x="450811" y="382219"/>
                  </a:lnTo>
                  <a:close/>
                </a:path>
                <a:path extrusionOk="0" h="431800" w="490854">
                  <a:moveTo>
                    <a:pt x="474789" y="334200"/>
                  </a:moveTo>
                  <a:lnTo>
                    <a:pt x="474726" y="333616"/>
                  </a:lnTo>
                  <a:lnTo>
                    <a:pt x="474129" y="336003"/>
                  </a:lnTo>
                  <a:lnTo>
                    <a:pt x="474370" y="335826"/>
                  </a:lnTo>
                  <a:lnTo>
                    <a:pt x="474662" y="334975"/>
                  </a:lnTo>
                  <a:lnTo>
                    <a:pt x="474789" y="334200"/>
                  </a:lnTo>
                  <a:close/>
                </a:path>
                <a:path extrusionOk="0" h="431800" w="490854">
                  <a:moveTo>
                    <a:pt x="479958" y="287096"/>
                  </a:moveTo>
                  <a:lnTo>
                    <a:pt x="479513" y="286766"/>
                  </a:lnTo>
                  <a:lnTo>
                    <a:pt x="479780" y="287515"/>
                  </a:lnTo>
                  <a:lnTo>
                    <a:pt x="479958" y="287096"/>
                  </a:lnTo>
                  <a:close/>
                </a:path>
                <a:path extrusionOk="0" h="431800" w="490854">
                  <a:moveTo>
                    <a:pt x="489661" y="302145"/>
                  </a:moveTo>
                  <a:lnTo>
                    <a:pt x="489458" y="301891"/>
                  </a:lnTo>
                  <a:lnTo>
                    <a:pt x="489191" y="302006"/>
                  </a:lnTo>
                  <a:lnTo>
                    <a:pt x="489216" y="302183"/>
                  </a:lnTo>
                  <a:lnTo>
                    <a:pt x="489661" y="302145"/>
                  </a:lnTo>
                  <a:close/>
                </a:path>
                <a:path extrusionOk="0" h="431800" w="490854">
                  <a:moveTo>
                    <a:pt x="490512" y="308610"/>
                  </a:moveTo>
                  <a:lnTo>
                    <a:pt x="490321" y="308610"/>
                  </a:lnTo>
                  <a:lnTo>
                    <a:pt x="489864" y="311150"/>
                  </a:lnTo>
                  <a:lnTo>
                    <a:pt x="489496" y="308610"/>
                  </a:lnTo>
                  <a:lnTo>
                    <a:pt x="488835" y="307340"/>
                  </a:lnTo>
                  <a:lnTo>
                    <a:pt x="488721" y="304800"/>
                  </a:lnTo>
                  <a:lnTo>
                    <a:pt x="488657" y="303530"/>
                  </a:lnTo>
                  <a:lnTo>
                    <a:pt x="488797" y="303530"/>
                  </a:lnTo>
                  <a:lnTo>
                    <a:pt x="488975" y="302260"/>
                  </a:lnTo>
                  <a:lnTo>
                    <a:pt x="489191" y="302260"/>
                  </a:lnTo>
                  <a:lnTo>
                    <a:pt x="487997" y="294640"/>
                  </a:lnTo>
                  <a:lnTo>
                    <a:pt x="488492" y="292100"/>
                  </a:lnTo>
                  <a:lnTo>
                    <a:pt x="487667" y="289560"/>
                  </a:lnTo>
                  <a:lnTo>
                    <a:pt x="486105" y="290830"/>
                  </a:lnTo>
                  <a:lnTo>
                    <a:pt x="486016" y="289560"/>
                  </a:lnTo>
                  <a:lnTo>
                    <a:pt x="485927" y="288290"/>
                  </a:lnTo>
                  <a:lnTo>
                    <a:pt x="485825" y="287020"/>
                  </a:lnTo>
                  <a:lnTo>
                    <a:pt x="485736" y="285750"/>
                  </a:lnTo>
                  <a:lnTo>
                    <a:pt x="485648" y="284480"/>
                  </a:lnTo>
                  <a:lnTo>
                    <a:pt x="485013" y="287020"/>
                  </a:lnTo>
                  <a:lnTo>
                    <a:pt x="484428" y="283210"/>
                  </a:lnTo>
                  <a:lnTo>
                    <a:pt x="484225" y="281940"/>
                  </a:lnTo>
                  <a:lnTo>
                    <a:pt x="483806" y="283210"/>
                  </a:lnTo>
                  <a:lnTo>
                    <a:pt x="483882" y="281940"/>
                  </a:lnTo>
                  <a:lnTo>
                    <a:pt x="483997" y="280670"/>
                  </a:lnTo>
                  <a:lnTo>
                    <a:pt x="482790" y="276860"/>
                  </a:lnTo>
                  <a:lnTo>
                    <a:pt x="480047" y="270510"/>
                  </a:lnTo>
                  <a:lnTo>
                    <a:pt x="478929" y="269240"/>
                  </a:lnTo>
                  <a:lnTo>
                    <a:pt x="479920" y="275590"/>
                  </a:lnTo>
                  <a:lnTo>
                    <a:pt x="479983" y="276072"/>
                  </a:lnTo>
                  <a:lnTo>
                    <a:pt x="480110" y="276860"/>
                  </a:lnTo>
                  <a:lnTo>
                    <a:pt x="480885" y="280670"/>
                  </a:lnTo>
                  <a:lnTo>
                    <a:pt x="480847" y="281940"/>
                  </a:lnTo>
                  <a:lnTo>
                    <a:pt x="480758" y="284480"/>
                  </a:lnTo>
                  <a:lnTo>
                    <a:pt x="480644" y="287020"/>
                  </a:lnTo>
                  <a:lnTo>
                    <a:pt x="480568" y="288290"/>
                  </a:lnTo>
                  <a:lnTo>
                    <a:pt x="479945" y="284480"/>
                  </a:lnTo>
                  <a:lnTo>
                    <a:pt x="479996" y="285750"/>
                  </a:lnTo>
                  <a:lnTo>
                    <a:pt x="480123" y="287020"/>
                  </a:lnTo>
                  <a:lnTo>
                    <a:pt x="479958" y="288290"/>
                  </a:lnTo>
                  <a:lnTo>
                    <a:pt x="480326" y="288290"/>
                  </a:lnTo>
                  <a:lnTo>
                    <a:pt x="480733" y="290830"/>
                  </a:lnTo>
                  <a:lnTo>
                    <a:pt x="479983" y="290830"/>
                  </a:lnTo>
                  <a:lnTo>
                    <a:pt x="480047" y="292100"/>
                  </a:lnTo>
                  <a:lnTo>
                    <a:pt x="480110" y="293370"/>
                  </a:lnTo>
                  <a:lnTo>
                    <a:pt x="480250" y="292100"/>
                  </a:lnTo>
                  <a:lnTo>
                    <a:pt x="480758" y="292633"/>
                  </a:lnTo>
                  <a:lnTo>
                    <a:pt x="480669" y="292277"/>
                  </a:lnTo>
                  <a:lnTo>
                    <a:pt x="480618" y="292100"/>
                  </a:lnTo>
                  <a:lnTo>
                    <a:pt x="480809" y="292100"/>
                  </a:lnTo>
                  <a:lnTo>
                    <a:pt x="480758" y="293370"/>
                  </a:lnTo>
                  <a:lnTo>
                    <a:pt x="481025" y="294640"/>
                  </a:lnTo>
                  <a:lnTo>
                    <a:pt x="481139" y="295910"/>
                  </a:lnTo>
                  <a:lnTo>
                    <a:pt x="481241" y="297180"/>
                  </a:lnTo>
                  <a:lnTo>
                    <a:pt x="480618" y="298450"/>
                  </a:lnTo>
                  <a:lnTo>
                    <a:pt x="480987" y="298450"/>
                  </a:lnTo>
                  <a:lnTo>
                    <a:pt x="481088" y="299135"/>
                  </a:lnTo>
                  <a:lnTo>
                    <a:pt x="481190" y="304800"/>
                  </a:lnTo>
                  <a:lnTo>
                    <a:pt x="481063" y="306070"/>
                  </a:lnTo>
                  <a:lnTo>
                    <a:pt x="480949" y="307340"/>
                  </a:lnTo>
                  <a:lnTo>
                    <a:pt x="480364" y="311150"/>
                  </a:lnTo>
                  <a:lnTo>
                    <a:pt x="479894" y="314960"/>
                  </a:lnTo>
                  <a:lnTo>
                    <a:pt x="479615" y="316230"/>
                  </a:lnTo>
                  <a:lnTo>
                    <a:pt x="478536" y="318770"/>
                  </a:lnTo>
                  <a:lnTo>
                    <a:pt x="479437" y="322580"/>
                  </a:lnTo>
                  <a:lnTo>
                    <a:pt x="478485" y="326529"/>
                  </a:lnTo>
                  <a:lnTo>
                    <a:pt x="477278" y="332740"/>
                  </a:lnTo>
                  <a:lnTo>
                    <a:pt x="477215" y="331470"/>
                  </a:lnTo>
                  <a:lnTo>
                    <a:pt x="477139" y="330047"/>
                  </a:lnTo>
                  <a:lnTo>
                    <a:pt x="477088" y="328930"/>
                  </a:lnTo>
                  <a:lnTo>
                    <a:pt x="476034" y="332740"/>
                  </a:lnTo>
                  <a:lnTo>
                    <a:pt x="475526" y="334010"/>
                  </a:lnTo>
                  <a:lnTo>
                    <a:pt x="476262" y="332740"/>
                  </a:lnTo>
                  <a:lnTo>
                    <a:pt x="476885" y="331470"/>
                  </a:lnTo>
                  <a:lnTo>
                    <a:pt x="476681" y="332740"/>
                  </a:lnTo>
                  <a:lnTo>
                    <a:pt x="476161" y="334010"/>
                  </a:lnTo>
                  <a:lnTo>
                    <a:pt x="475602" y="336550"/>
                  </a:lnTo>
                  <a:lnTo>
                    <a:pt x="474878" y="337820"/>
                  </a:lnTo>
                  <a:lnTo>
                    <a:pt x="475488" y="335280"/>
                  </a:lnTo>
                  <a:lnTo>
                    <a:pt x="474738" y="336550"/>
                  </a:lnTo>
                  <a:lnTo>
                    <a:pt x="474370" y="336550"/>
                  </a:lnTo>
                  <a:lnTo>
                    <a:pt x="473189" y="340360"/>
                  </a:lnTo>
                  <a:lnTo>
                    <a:pt x="470700" y="345440"/>
                  </a:lnTo>
                  <a:lnTo>
                    <a:pt x="471284" y="346710"/>
                  </a:lnTo>
                  <a:lnTo>
                    <a:pt x="468833" y="351853"/>
                  </a:lnTo>
                  <a:lnTo>
                    <a:pt x="468744" y="352056"/>
                  </a:lnTo>
                  <a:lnTo>
                    <a:pt x="468414" y="352386"/>
                  </a:lnTo>
                  <a:lnTo>
                    <a:pt x="468604" y="352056"/>
                  </a:lnTo>
                  <a:lnTo>
                    <a:pt x="468718" y="351853"/>
                  </a:lnTo>
                  <a:lnTo>
                    <a:pt x="468363" y="351853"/>
                  </a:lnTo>
                  <a:lnTo>
                    <a:pt x="467575" y="353060"/>
                  </a:lnTo>
                  <a:lnTo>
                    <a:pt x="467753" y="353060"/>
                  </a:lnTo>
                  <a:lnTo>
                    <a:pt x="468045" y="353060"/>
                  </a:lnTo>
                  <a:lnTo>
                    <a:pt x="468782" y="353060"/>
                  </a:lnTo>
                  <a:lnTo>
                    <a:pt x="469112" y="352056"/>
                  </a:lnTo>
                  <a:lnTo>
                    <a:pt x="469176" y="351853"/>
                  </a:lnTo>
                  <a:lnTo>
                    <a:pt x="469011" y="353060"/>
                  </a:lnTo>
                  <a:lnTo>
                    <a:pt x="468541" y="354330"/>
                  </a:lnTo>
                  <a:lnTo>
                    <a:pt x="467652" y="355600"/>
                  </a:lnTo>
                  <a:lnTo>
                    <a:pt x="464616" y="360680"/>
                  </a:lnTo>
                  <a:lnTo>
                    <a:pt x="462661" y="363220"/>
                  </a:lnTo>
                  <a:lnTo>
                    <a:pt x="460768" y="365379"/>
                  </a:lnTo>
                  <a:lnTo>
                    <a:pt x="460476" y="365848"/>
                  </a:lnTo>
                  <a:lnTo>
                    <a:pt x="460870" y="367030"/>
                  </a:lnTo>
                  <a:lnTo>
                    <a:pt x="462648" y="367030"/>
                  </a:lnTo>
                  <a:lnTo>
                    <a:pt x="461962" y="369570"/>
                  </a:lnTo>
                  <a:lnTo>
                    <a:pt x="460794" y="370840"/>
                  </a:lnTo>
                  <a:lnTo>
                    <a:pt x="459994" y="372110"/>
                  </a:lnTo>
                  <a:lnTo>
                    <a:pt x="458927" y="373380"/>
                  </a:lnTo>
                  <a:lnTo>
                    <a:pt x="459092" y="373380"/>
                  </a:lnTo>
                  <a:lnTo>
                    <a:pt x="458177" y="374650"/>
                  </a:lnTo>
                  <a:lnTo>
                    <a:pt x="455345" y="377190"/>
                  </a:lnTo>
                  <a:lnTo>
                    <a:pt x="453859" y="379730"/>
                  </a:lnTo>
                  <a:lnTo>
                    <a:pt x="452437" y="381000"/>
                  </a:lnTo>
                  <a:lnTo>
                    <a:pt x="450811" y="382270"/>
                  </a:lnTo>
                  <a:lnTo>
                    <a:pt x="454291" y="382270"/>
                  </a:lnTo>
                  <a:lnTo>
                    <a:pt x="455968" y="381000"/>
                  </a:lnTo>
                  <a:lnTo>
                    <a:pt x="454647" y="382270"/>
                  </a:lnTo>
                  <a:lnTo>
                    <a:pt x="452488" y="383540"/>
                  </a:lnTo>
                  <a:lnTo>
                    <a:pt x="450710" y="386080"/>
                  </a:lnTo>
                  <a:lnTo>
                    <a:pt x="448957" y="387350"/>
                  </a:lnTo>
                  <a:lnTo>
                    <a:pt x="447687" y="388620"/>
                  </a:lnTo>
                  <a:lnTo>
                    <a:pt x="446951" y="388620"/>
                  </a:lnTo>
                  <a:lnTo>
                    <a:pt x="446239" y="389890"/>
                  </a:lnTo>
                  <a:lnTo>
                    <a:pt x="445477" y="389890"/>
                  </a:lnTo>
                  <a:lnTo>
                    <a:pt x="438696" y="393700"/>
                  </a:lnTo>
                  <a:lnTo>
                    <a:pt x="442125" y="393700"/>
                  </a:lnTo>
                  <a:lnTo>
                    <a:pt x="439521" y="394970"/>
                  </a:lnTo>
                  <a:lnTo>
                    <a:pt x="437235" y="396240"/>
                  </a:lnTo>
                  <a:lnTo>
                    <a:pt x="435991" y="397510"/>
                  </a:lnTo>
                  <a:lnTo>
                    <a:pt x="437032" y="396240"/>
                  </a:lnTo>
                  <a:lnTo>
                    <a:pt x="438861" y="394970"/>
                  </a:lnTo>
                  <a:lnTo>
                    <a:pt x="435813" y="396240"/>
                  </a:lnTo>
                  <a:lnTo>
                    <a:pt x="434213" y="397510"/>
                  </a:lnTo>
                  <a:lnTo>
                    <a:pt x="431292" y="398805"/>
                  </a:lnTo>
                  <a:lnTo>
                    <a:pt x="431444" y="398805"/>
                  </a:lnTo>
                  <a:lnTo>
                    <a:pt x="430110" y="401320"/>
                  </a:lnTo>
                  <a:lnTo>
                    <a:pt x="427951" y="402590"/>
                  </a:lnTo>
                  <a:lnTo>
                    <a:pt x="424662" y="403860"/>
                  </a:lnTo>
                  <a:lnTo>
                    <a:pt x="422579" y="406501"/>
                  </a:lnTo>
                  <a:lnTo>
                    <a:pt x="422186" y="406501"/>
                  </a:lnTo>
                  <a:lnTo>
                    <a:pt x="416890" y="407670"/>
                  </a:lnTo>
                  <a:lnTo>
                    <a:pt x="416013" y="408940"/>
                  </a:lnTo>
                  <a:lnTo>
                    <a:pt x="411721" y="410210"/>
                  </a:lnTo>
                  <a:lnTo>
                    <a:pt x="411391" y="410210"/>
                  </a:lnTo>
                  <a:lnTo>
                    <a:pt x="413346" y="408940"/>
                  </a:lnTo>
                  <a:lnTo>
                    <a:pt x="418807" y="406501"/>
                  </a:lnTo>
                  <a:lnTo>
                    <a:pt x="419252" y="406260"/>
                  </a:lnTo>
                  <a:lnTo>
                    <a:pt x="421005" y="405130"/>
                  </a:lnTo>
                  <a:lnTo>
                    <a:pt x="419201" y="405130"/>
                  </a:lnTo>
                  <a:lnTo>
                    <a:pt x="418172" y="406501"/>
                  </a:lnTo>
                  <a:lnTo>
                    <a:pt x="415239" y="406501"/>
                  </a:lnTo>
                  <a:lnTo>
                    <a:pt x="410527" y="408940"/>
                  </a:lnTo>
                  <a:lnTo>
                    <a:pt x="408127" y="410210"/>
                  </a:lnTo>
                  <a:lnTo>
                    <a:pt x="405409" y="411480"/>
                  </a:lnTo>
                  <a:lnTo>
                    <a:pt x="399326" y="412750"/>
                  </a:lnTo>
                  <a:lnTo>
                    <a:pt x="394474" y="412750"/>
                  </a:lnTo>
                  <a:lnTo>
                    <a:pt x="395528" y="414020"/>
                  </a:lnTo>
                  <a:lnTo>
                    <a:pt x="391299" y="415290"/>
                  </a:lnTo>
                  <a:lnTo>
                    <a:pt x="390550" y="414020"/>
                  </a:lnTo>
                  <a:lnTo>
                    <a:pt x="387299" y="415290"/>
                  </a:lnTo>
                  <a:lnTo>
                    <a:pt x="370281" y="415290"/>
                  </a:lnTo>
                  <a:lnTo>
                    <a:pt x="368211" y="414020"/>
                  </a:lnTo>
                  <a:lnTo>
                    <a:pt x="367512" y="415290"/>
                  </a:lnTo>
                  <a:lnTo>
                    <a:pt x="366509" y="415290"/>
                  </a:lnTo>
                  <a:lnTo>
                    <a:pt x="364490" y="416560"/>
                  </a:lnTo>
                  <a:lnTo>
                    <a:pt x="362572" y="415290"/>
                  </a:lnTo>
                  <a:lnTo>
                    <a:pt x="361340" y="416560"/>
                  </a:lnTo>
                  <a:lnTo>
                    <a:pt x="359206" y="415290"/>
                  </a:lnTo>
                  <a:lnTo>
                    <a:pt x="358787" y="415290"/>
                  </a:lnTo>
                  <a:lnTo>
                    <a:pt x="354520" y="414020"/>
                  </a:lnTo>
                  <a:lnTo>
                    <a:pt x="358724" y="416560"/>
                  </a:lnTo>
                  <a:lnTo>
                    <a:pt x="353860" y="415290"/>
                  </a:lnTo>
                  <a:lnTo>
                    <a:pt x="352386" y="414020"/>
                  </a:lnTo>
                  <a:lnTo>
                    <a:pt x="351891" y="416560"/>
                  </a:lnTo>
                  <a:lnTo>
                    <a:pt x="349491" y="415290"/>
                  </a:lnTo>
                  <a:lnTo>
                    <a:pt x="347357" y="414020"/>
                  </a:lnTo>
                  <a:lnTo>
                    <a:pt x="345338" y="412750"/>
                  </a:lnTo>
                  <a:lnTo>
                    <a:pt x="343306" y="411480"/>
                  </a:lnTo>
                  <a:lnTo>
                    <a:pt x="342201" y="412750"/>
                  </a:lnTo>
                  <a:lnTo>
                    <a:pt x="336042" y="411480"/>
                  </a:lnTo>
                  <a:lnTo>
                    <a:pt x="333311" y="408940"/>
                  </a:lnTo>
                  <a:lnTo>
                    <a:pt x="332409" y="407670"/>
                  </a:lnTo>
                  <a:lnTo>
                    <a:pt x="329514" y="407670"/>
                  </a:lnTo>
                  <a:lnTo>
                    <a:pt x="329209" y="406501"/>
                  </a:lnTo>
                  <a:lnTo>
                    <a:pt x="330771" y="406501"/>
                  </a:lnTo>
                  <a:lnTo>
                    <a:pt x="327761" y="405130"/>
                  </a:lnTo>
                  <a:lnTo>
                    <a:pt x="328510" y="406412"/>
                  </a:lnTo>
                  <a:lnTo>
                    <a:pt x="326301" y="405130"/>
                  </a:lnTo>
                  <a:lnTo>
                    <a:pt x="325247" y="405130"/>
                  </a:lnTo>
                  <a:lnTo>
                    <a:pt x="323786" y="406412"/>
                  </a:lnTo>
                  <a:lnTo>
                    <a:pt x="318274" y="405130"/>
                  </a:lnTo>
                  <a:lnTo>
                    <a:pt x="315950" y="402590"/>
                  </a:lnTo>
                  <a:lnTo>
                    <a:pt x="316306" y="402590"/>
                  </a:lnTo>
                  <a:lnTo>
                    <a:pt x="313372" y="401320"/>
                  </a:lnTo>
                  <a:lnTo>
                    <a:pt x="313537" y="400050"/>
                  </a:lnTo>
                  <a:lnTo>
                    <a:pt x="312191" y="400050"/>
                  </a:lnTo>
                  <a:lnTo>
                    <a:pt x="310807" y="398805"/>
                  </a:lnTo>
                  <a:lnTo>
                    <a:pt x="308991" y="398805"/>
                  </a:lnTo>
                  <a:lnTo>
                    <a:pt x="305930" y="396240"/>
                  </a:lnTo>
                  <a:lnTo>
                    <a:pt x="304482" y="394970"/>
                  </a:lnTo>
                  <a:lnTo>
                    <a:pt x="304761" y="394970"/>
                  </a:lnTo>
                  <a:lnTo>
                    <a:pt x="302717" y="392430"/>
                  </a:lnTo>
                  <a:lnTo>
                    <a:pt x="300761" y="391160"/>
                  </a:lnTo>
                  <a:lnTo>
                    <a:pt x="298577" y="388620"/>
                  </a:lnTo>
                  <a:lnTo>
                    <a:pt x="296367" y="387350"/>
                  </a:lnTo>
                  <a:lnTo>
                    <a:pt x="293878" y="386080"/>
                  </a:lnTo>
                  <a:lnTo>
                    <a:pt x="291553" y="383540"/>
                  </a:lnTo>
                  <a:lnTo>
                    <a:pt x="289966" y="381000"/>
                  </a:lnTo>
                  <a:lnTo>
                    <a:pt x="290550" y="379730"/>
                  </a:lnTo>
                  <a:lnTo>
                    <a:pt x="288061" y="379730"/>
                  </a:lnTo>
                  <a:lnTo>
                    <a:pt x="288569" y="378460"/>
                  </a:lnTo>
                  <a:lnTo>
                    <a:pt x="288277" y="377190"/>
                  </a:lnTo>
                  <a:lnTo>
                    <a:pt x="287985" y="375920"/>
                  </a:lnTo>
                  <a:lnTo>
                    <a:pt x="287515" y="377190"/>
                  </a:lnTo>
                  <a:lnTo>
                    <a:pt x="286689" y="375920"/>
                  </a:lnTo>
                  <a:lnTo>
                    <a:pt x="285864" y="374650"/>
                  </a:lnTo>
                  <a:lnTo>
                    <a:pt x="284137" y="372110"/>
                  </a:lnTo>
                  <a:lnTo>
                    <a:pt x="286626" y="372110"/>
                  </a:lnTo>
                  <a:lnTo>
                    <a:pt x="284492" y="370840"/>
                  </a:lnTo>
                  <a:lnTo>
                    <a:pt x="285089" y="369570"/>
                  </a:lnTo>
                  <a:lnTo>
                    <a:pt x="283108" y="369570"/>
                  </a:lnTo>
                  <a:lnTo>
                    <a:pt x="284137" y="368300"/>
                  </a:lnTo>
                  <a:lnTo>
                    <a:pt x="282803" y="366598"/>
                  </a:lnTo>
                  <a:lnTo>
                    <a:pt x="282638" y="366026"/>
                  </a:lnTo>
                  <a:lnTo>
                    <a:pt x="282638" y="366407"/>
                  </a:lnTo>
                  <a:lnTo>
                    <a:pt x="282219" y="365848"/>
                  </a:lnTo>
                  <a:lnTo>
                    <a:pt x="282397" y="365848"/>
                  </a:lnTo>
                  <a:lnTo>
                    <a:pt x="282638" y="366407"/>
                  </a:lnTo>
                  <a:lnTo>
                    <a:pt x="282638" y="366026"/>
                  </a:lnTo>
                  <a:lnTo>
                    <a:pt x="282587" y="365848"/>
                  </a:lnTo>
                  <a:lnTo>
                    <a:pt x="282194" y="365379"/>
                  </a:lnTo>
                  <a:lnTo>
                    <a:pt x="281317" y="364490"/>
                  </a:lnTo>
                  <a:lnTo>
                    <a:pt x="278815" y="361950"/>
                  </a:lnTo>
                  <a:lnTo>
                    <a:pt x="280885" y="364490"/>
                  </a:lnTo>
                  <a:lnTo>
                    <a:pt x="279387" y="364490"/>
                  </a:lnTo>
                  <a:lnTo>
                    <a:pt x="276834" y="361950"/>
                  </a:lnTo>
                  <a:lnTo>
                    <a:pt x="277291" y="360680"/>
                  </a:lnTo>
                  <a:lnTo>
                    <a:pt x="276948" y="360349"/>
                  </a:lnTo>
                  <a:lnTo>
                    <a:pt x="276834" y="360172"/>
                  </a:lnTo>
                  <a:lnTo>
                    <a:pt x="276771" y="359778"/>
                  </a:lnTo>
                  <a:lnTo>
                    <a:pt x="276682" y="359537"/>
                  </a:lnTo>
                  <a:lnTo>
                    <a:pt x="276606" y="359778"/>
                  </a:lnTo>
                  <a:lnTo>
                    <a:pt x="276783" y="360133"/>
                  </a:lnTo>
                  <a:lnTo>
                    <a:pt x="276364" y="359778"/>
                  </a:lnTo>
                  <a:lnTo>
                    <a:pt x="276110" y="359537"/>
                  </a:lnTo>
                  <a:lnTo>
                    <a:pt x="276491" y="359537"/>
                  </a:lnTo>
                  <a:lnTo>
                    <a:pt x="275145" y="356870"/>
                  </a:lnTo>
                  <a:lnTo>
                    <a:pt x="274383" y="355600"/>
                  </a:lnTo>
                  <a:lnTo>
                    <a:pt x="273862" y="354330"/>
                  </a:lnTo>
                  <a:lnTo>
                    <a:pt x="274637" y="354330"/>
                  </a:lnTo>
                  <a:lnTo>
                    <a:pt x="274358" y="353060"/>
                  </a:lnTo>
                  <a:lnTo>
                    <a:pt x="273392" y="353060"/>
                  </a:lnTo>
                  <a:lnTo>
                    <a:pt x="271691" y="351853"/>
                  </a:lnTo>
                  <a:lnTo>
                    <a:pt x="271462" y="350520"/>
                  </a:lnTo>
                  <a:lnTo>
                    <a:pt x="271335" y="349250"/>
                  </a:lnTo>
                  <a:lnTo>
                    <a:pt x="271627" y="349250"/>
                  </a:lnTo>
                  <a:lnTo>
                    <a:pt x="271411" y="347980"/>
                  </a:lnTo>
                  <a:lnTo>
                    <a:pt x="271068" y="347980"/>
                  </a:lnTo>
                  <a:lnTo>
                    <a:pt x="270967" y="346710"/>
                  </a:lnTo>
                  <a:lnTo>
                    <a:pt x="272224" y="347980"/>
                  </a:lnTo>
                  <a:lnTo>
                    <a:pt x="271399" y="346710"/>
                  </a:lnTo>
                  <a:lnTo>
                    <a:pt x="270560" y="345440"/>
                  </a:lnTo>
                  <a:lnTo>
                    <a:pt x="270421" y="344170"/>
                  </a:lnTo>
                  <a:lnTo>
                    <a:pt x="270192" y="343954"/>
                  </a:lnTo>
                  <a:lnTo>
                    <a:pt x="270256" y="344170"/>
                  </a:lnTo>
                  <a:lnTo>
                    <a:pt x="270179" y="343954"/>
                  </a:lnTo>
                  <a:lnTo>
                    <a:pt x="269011" y="342900"/>
                  </a:lnTo>
                  <a:lnTo>
                    <a:pt x="269875" y="342900"/>
                  </a:lnTo>
                  <a:lnTo>
                    <a:pt x="269100" y="340360"/>
                  </a:lnTo>
                  <a:lnTo>
                    <a:pt x="268566" y="336550"/>
                  </a:lnTo>
                  <a:lnTo>
                    <a:pt x="267893" y="334010"/>
                  </a:lnTo>
                  <a:lnTo>
                    <a:pt x="268744" y="332740"/>
                  </a:lnTo>
                  <a:lnTo>
                    <a:pt x="267246" y="332740"/>
                  </a:lnTo>
                  <a:lnTo>
                    <a:pt x="267843" y="328930"/>
                  </a:lnTo>
                  <a:lnTo>
                    <a:pt x="268033" y="327660"/>
                  </a:lnTo>
                  <a:lnTo>
                    <a:pt x="266661" y="328930"/>
                  </a:lnTo>
                  <a:lnTo>
                    <a:pt x="267208" y="326694"/>
                  </a:lnTo>
                  <a:lnTo>
                    <a:pt x="267246" y="326529"/>
                  </a:lnTo>
                  <a:lnTo>
                    <a:pt x="266750" y="325120"/>
                  </a:lnTo>
                  <a:lnTo>
                    <a:pt x="265137" y="321310"/>
                  </a:lnTo>
                  <a:lnTo>
                    <a:pt x="267030" y="321310"/>
                  </a:lnTo>
                  <a:lnTo>
                    <a:pt x="266522" y="318770"/>
                  </a:lnTo>
                  <a:lnTo>
                    <a:pt x="266446" y="316230"/>
                  </a:lnTo>
                  <a:lnTo>
                    <a:pt x="265963" y="313690"/>
                  </a:lnTo>
                  <a:lnTo>
                    <a:pt x="265811" y="312420"/>
                  </a:lnTo>
                  <a:lnTo>
                    <a:pt x="265696" y="311150"/>
                  </a:lnTo>
                  <a:lnTo>
                    <a:pt x="265671" y="307340"/>
                  </a:lnTo>
                  <a:lnTo>
                    <a:pt x="266230" y="303530"/>
                  </a:lnTo>
                  <a:lnTo>
                    <a:pt x="267716" y="300990"/>
                  </a:lnTo>
                  <a:lnTo>
                    <a:pt x="268516" y="293370"/>
                  </a:lnTo>
                  <a:lnTo>
                    <a:pt x="269862" y="288290"/>
                  </a:lnTo>
                  <a:lnTo>
                    <a:pt x="271729" y="279400"/>
                  </a:lnTo>
                  <a:lnTo>
                    <a:pt x="272491" y="276860"/>
                  </a:lnTo>
                  <a:lnTo>
                    <a:pt x="273062" y="274320"/>
                  </a:lnTo>
                  <a:lnTo>
                    <a:pt x="274129" y="270510"/>
                  </a:lnTo>
                  <a:lnTo>
                    <a:pt x="275958" y="266700"/>
                  </a:lnTo>
                  <a:lnTo>
                    <a:pt x="278028" y="261620"/>
                  </a:lnTo>
                  <a:lnTo>
                    <a:pt x="280479" y="260350"/>
                  </a:lnTo>
                  <a:lnTo>
                    <a:pt x="282435" y="256540"/>
                  </a:lnTo>
                  <a:lnTo>
                    <a:pt x="284276" y="252730"/>
                  </a:lnTo>
                  <a:lnTo>
                    <a:pt x="286499" y="250190"/>
                  </a:lnTo>
                  <a:lnTo>
                    <a:pt x="288467" y="246380"/>
                  </a:lnTo>
                  <a:lnTo>
                    <a:pt x="291198" y="243840"/>
                  </a:lnTo>
                  <a:lnTo>
                    <a:pt x="291846" y="242570"/>
                  </a:lnTo>
                  <a:lnTo>
                    <a:pt x="293928" y="241300"/>
                  </a:lnTo>
                  <a:lnTo>
                    <a:pt x="295630" y="238760"/>
                  </a:lnTo>
                  <a:lnTo>
                    <a:pt x="297878" y="236220"/>
                  </a:lnTo>
                  <a:lnTo>
                    <a:pt x="300151" y="234950"/>
                  </a:lnTo>
                  <a:lnTo>
                    <a:pt x="302501" y="232410"/>
                  </a:lnTo>
                  <a:lnTo>
                    <a:pt x="305358" y="231140"/>
                  </a:lnTo>
                  <a:lnTo>
                    <a:pt x="306387" y="229870"/>
                  </a:lnTo>
                  <a:lnTo>
                    <a:pt x="306971" y="228600"/>
                  </a:lnTo>
                  <a:lnTo>
                    <a:pt x="306120" y="228600"/>
                  </a:lnTo>
                  <a:lnTo>
                    <a:pt x="307809" y="227330"/>
                  </a:lnTo>
                  <a:lnTo>
                    <a:pt x="310515" y="224790"/>
                  </a:lnTo>
                  <a:lnTo>
                    <a:pt x="310896" y="226060"/>
                  </a:lnTo>
                  <a:lnTo>
                    <a:pt x="310578" y="226060"/>
                  </a:lnTo>
                  <a:lnTo>
                    <a:pt x="310781" y="227330"/>
                  </a:lnTo>
                  <a:lnTo>
                    <a:pt x="311797" y="226060"/>
                  </a:lnTo>
                  <a:lnTo>
                    <a:pt x="313055" y="224790"/>
                  </a:lnTo>
                  <a:lnTo>
                    <a:pt x="316001" y="223520"/>
                  </a:lnTo>
                  <a:lnTo>
                    <a:pt x="317093" y="223520"/>
                  </a:lnTo>
                  <a:lnTo>
                    <a:pt x="315569" y="222250"/>
                  </a:lnTo>
                  <a:lnTo>
                    <a:pt x="318630" y="220980"/>
                  </a:lnTo>
                  <a:lnTo>
                    <a:pt x="317944" y="222250"/>
                  </a:lnTo>
                  <a:lnTo>
                    <a:pt x="319417" y="220980"/>
                  </a:lnTo>
                  <a:lnTo>
                    <a:pt x="320751" y="219710"/>
                  </a:lnTo>
                  <a:lnTo>
                    <a:pt x="323621" y="217170"/>
                  </a:lnTo>
                  <a:lnTo>
                    <a:pt x="325005" y="217170"/>
                  </a:lnTo>
                  <a:lnTo>
                    <a:pt x="329018" y="214630"/>
                  </a:lnTo>
                  <a:lnTo>
                    <a:pt x="331495" y="213360"/>
                  </a:lnTo>
                  <a:lnTo>
                    <a:pt x="334111" y="213360"/>
                  </a:lnTo>
                  <a:lnTo>
                    <a:pt x="336689" y="212090"/>
                  </a:lnTo>
                  <a:lnTo>
                    <a:pt x="339191" y="212090"/>
                  </a:lnTo>
                  <a:lnTo>
                    <a:pt x="341896" y="210820"/>
                  </a:lnTo>
                  <a:lnTo>
                    <a:pt x="344652" y="210820"/>
                  </a:lnTo>
                  <a:lnTo>
                    <a:pt x="347560" y="209550"/>
                  </a:lnTo>
                  <a:lnTo>
                    <a:pt x="307467" y="209550"/>
                  </a:lnTo>
                  <a:lnTo>
                    <a:pt x="306387" y="209550"/>
                  </a:lnTo>
                  <a:lnTo>
                    <a:pt x="274142" y="238760"/>
                  </a:lnTo>
                  <a:lnTo>
                    <a:pt x="254850" y="276860"/>
                  </a:lnTo>
                  <a:lnTo>
                    <a:pt x="249478" y="303530"/>
                  </a:lnTo>
                  <a:lnTo>
                    <a:pt x="248208" y="307340"/>
                  </a:lnTo>
                  <a:lnTo>
                    <a:pt x="248310" y="308610"/>
                  </a:lnTo>
                  <a:lnTo>
                    <a:pt x="248412" y="309880"/>
                  </a:lnTo>
                  <a:lnTo>
                    <a:pt x="248513" y="311150"/>
                  </a:lnTo>
                  <a:lnTo>
                    <a:pt x="248627" y="312420"/>
                  </a:lnTo>
                  <a:lnTo>
                    <a:pt x="248729" y="313690"/>
                  </a:lnTo>
                  <a:lnTo>
                    <a:pt x="248831" y="314960"/>
                  </a:lnTo>
                  <a:lnTo>
                    <a:pt x="248932" y="316230"/>
                  </a:lnTo>
                  <a:lnTo>
                    <a:pt x="249034" y="317500"/>
                  </a:lnTo>
                  <a:lnTo>
                    <a:pt x="248704" y="318770"/>
                  </a:lnTo>
                  <a:lnTo>
                    <a:pt x="256984" y="354330"/>
                  </a:lnTo>
                  <a:lnTo>
                    <a:pt x="256743" y="354330"/>
                  </a:lnTo>
                  <a:lnTo>
                    <a:pt x="257314" y="355600"/>
                  </a:lnTo>
                  <a:lnTo>
                    <a:pt x="259003" y="359537"/>
                  </a:lnTo>
                  <a:lnTo>
                    <a:pt x="259105" y="359778"/>
                  </a:lnTo>
                  <a:lnTo>
                    <a:pt x="260121" y="360680"/>
                  </a:lnTo>
                  <a:lnTo>
                    <a:pt x="261315" y="364490"/>
                  </a:lnTo>
                  <a:lnTo>
                    <a:pt x="262712" y="367030"/>
                  </a:lnTo>
                  <a:lnTo>
                    <a:pt x="258813" y="368300"/>
                  </a:lnTo>
                  <a:lnTo>
                    <a:pt x="255485" y="368300"/>
                  </a:lnTo>
                  <a:lnTo>
                    <a:pt x="248805" y="370840"/>
                  </a:lnTo>
                  <a:lnTo>
                    <a:pt x="256362" y="370840"/>
                  </a:lnTo>
                  <a:lnTo>
                    <a:pt x="254952" y="372110"/>
                  </a:lnTo>
                  <a:lnTo>
                    <a:pt x="246189" y="372110"/>
                  </a:lnTo>
                  <a:lnTo>
                    <a:pt x="242798" y="373380"/>
                  </a:lnTo>
                  <a:lnTo>
                    <a:pt x="240030" y="373380"/>
                  </a:lnTo>
                  <a:lnTo>
                    <a:pt x="239560" y="374650"/>
                  </a:lnTo>
                  <a:lnTo>
                    <a:pt x="237236" y="374650"/>
                  </a:lnTo>
                  <a:lnTo>
                    <a:pt x="236080" y="373380"/>
                  </a:lnTo>
                  <a:lnTo>
                    <a:pt x="224675" y="373380"/>
                  </a:lnTo>
                  <a:lnTo>
                    <a:pt x="228358" y="375920"/>
                  </a:lnTo>
                  <a:lnTo>
                    <a:pt x="221919" y="375920"/>
                  </a:lnTo>
                  <a:lnTo>
                    <a:pt x="220027" y="374650"/>
                  </a:lnTo>
                  <a:lnTo>
                    <a:pt x="216509" y="374650"/>
                  </a:lnTo>
                  <a:lnTo>
                    <a:pt x="215900" y="373380"/>
                  </a:lnTo>
                  <a:lnTo>
                    <a:pt x="216446" y="372452"/>
                  </a:lnTo>
                  <a:lnTo>
                    <a:pt x="216700" y="372110"/>
                  </a:lnTo>
                  <a:lnTo>
                    <a:pt x="217220" y="372110"/>
                  </a:lnTo>
                  <a:lnTo>
                    <a:pt x="218770" y="370840"/>
                  </a:lnTo>
                  <a:lnTo>
                    <a:pt x="216522" y="370840"/>
                  </a:lnTo>
                  <a:lnTo>
                    <a:pt x="216522" y="369570"/>
                  </a:lnTo>
                  <a:lnTo>
                    <a:pt x="216141" y="369570"/>
                  </a:lnTo>
                  <a:lnTo>
                    <a:pt x="215938" y="368300"/>
                  </a:lnTo>
                  <a:lnTo>
                    <a:pt x="215290" y="368300"/>
                  </a:lnTo>
                  <a:lnTo>
                    <a:pt x="216560" y="367030"/>
                  </a:lnTo>
                  <a:lnTo>
                    <a:pt x="216357" y="367030"/>
                  </a:lnTo>
                  <a:lnTo>
                    <a:pt x="217271" y="365848"/>
                  </a:lnTo>
                  <a:lnTo>
                    <a:pt x="216839" y="365848"/>
                  </a:lnTo>
                  <a:lnTo>
                    <a:pt x="217741" y="364490"/>
                  </a:lnTo>
                  <a:lnTo>
                    <a:pt x="218846" y="364490"/>
                  </a:lnTo>
                  <a:lnTo>
                    <a:pt x="218363" y="363220"/>
                  </a:lnTo>
                  <a:lnTo>
                    <a:pt x="217335" y="363220"/>
                  </a:lnTo>
                  <a:lnTo>
                    <a:pt x="216852" y="361950"/>
                  </a:lnTo>
                  <a:lnTo>
                    <a:pt x="216141" y="361950"/>
                  </a:lnTo>
                  <a:lnTo>
                    <a:pt x="217322" y="360680"/>
                  </a:lnTo>
                  <a:lnTo>
                    <a:pt x="218363" y="360680"/>
                  </a:lnTo>
                  <a:lnTo>
                    <a:pt x="216979" y="359537"/>
                  </a:lnTo>
                  <a:lnTo>
                    <a:pt x="218313" y="359537"/>
                  </a:lnTo>
                  <a:lnTo>
                    <a:pt x="215811" y="358140"/>
                  </a:lnTo>
                  <a:lnTo>
                    <a:pt x="217297" y="358140"/>
                  </a:lnTo>
                  <a:lnTo>
                    <a:pt x="214198" y="356870"/>
                  </a:lnTo>
                  <a:lnTo>
                    <a:pt x="216903" y="356870"/>
                  </a:lnTo>
                  <a:lnTo>
                    <a:pt x="215620" y="355600"/>
                  </a:lnTo>
                  <a:lnTo>
                    <a:pt x="215328" y="355600"/>
                  </a:lnTo>
                  <a:lnTo>
                    <a:pt x="216712" y="354330"/>
                  </a:lnTo>
                  <a:lnTo>
                    <a:pt x="215849" y="354330"/>
                  </a:lnTo>
                  <a:lnTo>
                    <a:pt x="213004" y="353060"/>
                  </a:lnTo>
                  <a:lnTo>
                    <a:pt x="214845" y="353060"/>
                  </a:lnTo>
                  <a:lnTo>
                    <a:pt x="210312" y="351853"/>
                  </a:lnTo>
                  <a:lnTo>
                    <a:pt x="204406" y="351853"/>
                  </a:lnTo>
                  <a:lnTo>
                    <a:pt x="200266" y="353060"/>
                  </a:lnTo>
                  <a:lnTo>
                    <a:pt x="201206" y="354330"/>
                  </a:lnTo>
                  <a:lnTo>
                    <a:pt x="199491" y="355600"/>
                  </a:lnTo>
                  <a:lnTo>
                    <a:pt x="200075" y="358140"/>
                  </a:lnTo>
                  <a:lnTo>
                    <a:pt x="199161" y="358140"/>
                  </a:lnTo>
                  <a:lnTo>
                    <a:pt x="201853" y="359537"/>
                  </a:lnTo>
                  <a:lnTo>
                    <a:pt x="200380" y="359537"/>
                  </a:lnTo>
                  <a:lnTo>
                    <a:pt x="200494" y="360680"/>
                  </a:lnTo>
                  <a:lnTo>
                    <a:pt x="200609" y="361950"/>
                  </a:lnTo>
                  <a:lnTo>
                    <a:pt x="202006" y="363220"/>
                  </a:lnTo>
                  <a:lnTo>
                    <a:pt x="200685" y="364490"/>
                  </a:lnTo>
                  <a:lnTo>
                    <a:pt x="199656" y="364490"/>
                  </a:lnTo>
                  <a:lnTo>
                    <a:pt x="200990" y="365848"/>
                  </a:lnTo>
                  <a:lnTo>
                    <a:pt x="200736" y="365848"/>
                  </a:lnTo>
                  <a:lnTo>
                    <a:pt x="201523" y="367030"/>
                  </a:lnTo>
                  <a:lnTo>
                    <a:pt x="200228" y="367030"/>
                  </a:lnTo>
                  <a:lnTo>
                    <a:pt x="199923" y="368300"/>
                  </a:lnTo>
                  <a:lnTo>
                    <a:pt x="201879" y="370840"/>
                  </a:lnTo>
                  <a:lnTo>
                    <a:pt x="200418" y="372110"/>
                  </a:lnTo>
                  <a:lnTo>
                    <a:pt x="188976" y="372110"/>
                  </a:lnTo>
                  <a:lnTo>
                    <a:pt x="199910" y="373380"/>
                  </a:lnTo>
                  <a:lnTo>
                    <a:pt x="200279" y="373380"/>
                  </a:lnTo>
                  <a:lnTo>
                    <a:pt x="199796" y="374650"/>
                  </a:lnTo>
                  <a:lnTo>
                    <a:pt x="198399" y="374650"/>
                  </a:lnTo>
                  <a:lnTo>
                    <a:pt x="196977" y="373380"/>
                  </a:lnTo>
                  <a:lnTo>
                    <a:pt x="187960" y="373380"/>
                  </a:lnTo>
                  <a:lnTo>
                    <a:pt x="184924" y="372110"/>
                  </a:lnTo>
                  <a:lnTo>
                    <a:pt x="182562" y="372110"/>
                  </a:lnTo>
                  <a:lnTo>
                    <a:pt x="176098" y="370840"/>
                  </a:lnTo>
                  <a:lnTo>
                    <a:pt x="176276" y="369570"/>
                  </a:lnTo>
                  <a:lnTo>
                    <a:pt x="179489" y="370840"/>
                  </a:lnTo>
                  <a:lnTo>
                    <a:pt x="184099" y="370840"/>
                  </a:lnTo>
                  <a:lnTo>
                    <a:pt x="186690" y="371513"/>
                  </a:lnTo>
                  <a:lnTo>
                    <a:pt x="185051" y="370840"/>
                  </a:lnTo>
                  <a:lnTo>
                    <a:pt x="186270" y="369570"/>
                  </a:lnTo>
                  <a:lnTo>
                    <a:pt x="183959" y="369570"/>
                  </a:lnTo>
                  <a:lnTo>
                    <a:pt x="175869" y="368300"/>
                  </a:lnTo>
                  <a:lnTo>
                    <a:pt x="171729" y="368300"/>
                  </a:lnTo>
                  <a:lnTo>
                    <a:pt x="167741" y="367030"/>
                  </a:lnTo>
                  <a:lnTo>
                    <a:pt x="161163" y="364490"/>
                  </a:lnTo>
                  <a:lnTo>
                    <a:pt x="156933" y="363220"/>
                  </a:lnTo>
                  <a:lnTo>
                    <a:pt x="155371" y="361950"/>
                  </a:lnTo>
                  <a:lnTo>
                    <a:pt x="153708" y="360680"/>
                  </a:lnTo>
                  <a:lnTo>
                    <a:pt x="151765" y="360680"/>
                  </a:lnTo>
                  <a:lnTo>
                    <a:pt x="152984" y="361950"/>
                  </a:lnTo>
                  <a:lnTo>
                    <a:pt x="146824" y="359537"/>
                  </a:lnTo>
                  <a:lnTo>
                    <a:pt x="146570" y="359537"/>
                  </a:lnTo>
                  <a:lnTo>
                    <a:pt x="145910" y="358140"/>
                  </a:lnTo>
                  <a:lnTo>
                    <a:pt x="141084" y="356870"/>
                  </a:lnTo>
                  <a:lnTo>
                    <a:pt x="136715" y="353060"/>
                  </a:lnTo>
                  <a:lnTo>
                    <a:pt x="132600" y="350520"/>
                  </a:lnTo>
                  <a:lnTo>
                    <a:pt x="128447" y="349250"/>
                  </a:lnTo>
                  <a:lnTo>
                    <a:pt x="125133" y="345440"/>
                  </a:lnTo>
                  <a:lnTo>
                    <a:pt x="122694" y="342900"/>
                  </a:lnTo>
                  <a:lnTo>
                    <a:pt x="120942" y="342900"/>
                  </a:lnTo>
                  <a:lnTo>
                    <a:pt x="119164" y="341630"/>
                  </a:lnTo>
                  <a:lnTo>
                    <a:pt x="118275" y="340360"/>
                  </a:lnTo>
                  <a:lnTo>
                    <a:pt x="117373" y="339090"/>
                  </a:lnTo>
                  <a:lnTo>
                    <a:pt x="115684" y="340360"/>
                  </a:lnTo>
                  <a:lnTo>
                    <a:pt x="114325" y="339090"/>
                  </a:lnTo>
                  <a:lnTo>
                    <a:pt x="113106" y="337820"/>
                  </a:lnTo>
                  <a:lnTo>
                    <a:pt x="111810" y="337820"/>
                  </a:lnTo>
                  <a:lnTo>
                    <a:pt x="109575" y="335280"/>
                  </a:lnTo>
                  <a:lnTo>
                    <a:pt x="107810" y="334010"/>
                  </a:lnTo>
                  <a:lnTo>
                    <a:pt x="105156" y="331470"/>
                  </a:lnTo>
                  <a:lnTo>
                    <a:pt x="103911" y="330200"/>
                  </a:lnTo>
                  <a:lnTo>
                    <a:pt x="103759" y="330047"/>
                  </a:lnTo>
                  <a:lnTo>
                    <a:pt x="102920" y="329196"/>
                  </a:lnTo>
                  <a:lnTo>
                    <a:pt x="102920" y="329958"/>
                  </a:lnTo>
                  <a:lnTo>
                    <a:pt x="102120" y="328930"/>
                  </a:lnTo>
                  <a:lnTo>
                    <a:pt x="101917" y="328930"/>
                  </a:lnTo>
                  <a:lnTo>
                    <a:pt x="102336" y="329958"/>
                  </a:lnTo>
                  <a:lnTo>
                    <a:pt x="101079" y="327660"/>
                  </a:lnTo>
                  <a:lnTo>
                    <a:pt x="101307" y="327660"/>
                  </a:lnTo>
                  <a:lnTo>
                    <a:pt x="102387" y="328930"/>
                  </a:lnTo>
                  <a:lnTo>
                    <a:pt x="102920" y="329958"/>
                  </a:lnTo>
                  <a:lnTo>
                    <a:pt x="102920" y="329196"/>
                  </a:lnTo>
                  <a:lnTo>
                    <a:pt x="102666" y="328930"/>
                  </a:lnTo>
                  <a:lnTo>
                    <a:pt x="103378" y="328930"/>
                  </a:lnTo>
                  <a:lnTo>
                    <a:pt x="102273" y="327660"/>
                  </a:lnTo>
                  <a:lnTo>
                    <a:pt x="101993" y="327660"/>
                  </a:lnTo>
                  <a:lnTo>
                    <a:pt x="101701" y="326694"/>
                  </a:lnTo>
                  <a:lnTo>
                    <a:pt x="101638" y="326529"/>
                  </a:lnTo>
                  <a:lnTo>
                    <a:pt x="102095" y="326529"/>
                  </a:lnTo>
                  <a:lnTo>
                    <a:pt x="102412" y="327660"/>
                  </a:lnTo>
                  <a:lnTo>
                    <a:pt x="102336" y="326529"/>
                  </a:lnTo>
                  <a:lnTo>
                    <a:pt x="102793" y="327660"/>
                  </a:lnTo>
                  <a:lnTo>
                    <a:pt x="102628" y="326694"/>
                  </a:lnTo>
                  <a:lnTo>
                    <a:pt x="102603" y="326529"/>
                  </a:lnTo>
                  <a:lnTo>
                    <a:pt x="102895" y="326529"/>
                  </a:lnTo>
                  <a:lnTo>
                    <a:pt x="103124" y="327660"/>
                  </a:lnTo>
                  <a:lnTo>
                    <a:pt x="104089" y="327660"/>
                  </a:lnTo>
                  <a:lnTo>
                    <a:pt x="103479" y="326809"/>
                  </a:lnTo>
                  <a:lnTo>
                    <a:pt x="104394" y="327660"/>
                  </a:lnTo>
                  <a:lnTo>
                    <a:pt x="103949" y="326694"/>
                  </a:lnTo>
                  <a:lnTo>
                    <a:pt x="103873" y="326529"/>
                  </a:lnTo>
                  <a:lnTo>
                    <a:pt x="104660" y="327660"/>
                  </a:lnTo>
                  <a:lnTo>
                    <a:pt x="104381" y="326694"/>
                  </a:lnTo>
                  <a:lnTo>
                    <a:pt x="104330" y="326529"/>
                  </a:lnTo>
                  <a:lnTo>
                    <a:pt x="104660" y="326529"/>
                  </a:lnTo>
                  <a:lnTo>
                    <a:pt x="103860" y="325120"/>
                  </a:lnTo>
                  <a:lnTo>
                    <a:pt x="104952" y="326529"/>
                  </a:lnTo>
                  <a:lnTo>
                    <a:pt x="105384" y="326529"/>
                  </a:lnTo>
                  <a:lnTo>
                    <a:pt x="104686" y="325120"/>
                  </a:lnTo>
                  <a:lnTo>
                    <a:pt x="105765" y="325120"/>
                  </a:lnTo>
                  <a:lnTo>
                    <a:pt x="105905" y="325259"/>
                  </a:lnTo>
                  <a:lnTo>
                    <a:pt x="106692" y="326453"/>
                  </a:lnTo>
                  <a:lnTo>
                    <a:pt x="107162" y="326529"/>
                  </a:lnTo>
                  <a:lnTo>
                    <a:pt x="106807" y="326034"/>
                  </a:lnTo>
                  <a:lnTo>
                    <a:pt x="106235" y="325374"/>
                  </a:lnTo>
                  <a:lnTo>
                    <a:pt x="106235" y="325564"/>
                  </a:lnTo>
                  <a:lnTo>
                    <a:pt x="106108" y="325437"/>
                  </a:lnTo>
                  <a:lnTo>
                    <a:pt x="106235" y="325564"/>
                  </a:lnTo>
                  <a:lnTo>
                    <a:pt x="106235" y="325374"/>
                  </a:lnTo>
                  <a:lnTo>
                    <a:pt x="106019" y="325120"/>
                  </a:lnTo>
                  <a:lnTo>
                    <a:pt x="106794" y="325120"/>
                  </a:lnTo>
                  <a:lnTo>
                    <a:pt x="106248" y="323850"/>
                  </a:lnTo>
                  <a:lnTo>
                    <a:pt x="107099" y="325120"/>
                  </a:lnTo>
                  <a:lnTo>
                    <a:pt x="108356" y="326529"/>
                  </a:lnTo>
                  <a:lnTo>
                    <a:pt x="108140" y="325120"/>
                  </a:lnTo>
                  <a:lnTo>
                    <a:pt x="108407" y="325120"/>
                  </a:lnTo>
                  <a:lnTo>
                    <a:pt x="108280" y="323850"/>
                  </a:lnTo>
                  <a:lnTo>
                    <a:pt x="108089" y="323850"/>
                  </a:lnTo>
                  <a:lnTo>
                    <a:pt x="108064" y="322580"/>
                  </a:lnTo>
                  <a:lnTo>
                    <a:pt x="109575" y="322580"/>
                  </a:lnTo>
                  <a:lnTo>
                    <a:pt x="108686" y="321310"/>
                  </a:lnTo>
                  <a:lnTo>
                    <a:pt x="109550" y="322326"/>
                  </a:lnTo>
                  <a:lnTo>
                    <a:pt x="109524" y="321678"/>
                  </a:lnTo>
                  <a:lnTo>
                    <a:pt x="109512" y="321310"/>
                  </a:lnTo>
                  <a:lnTo>
                    <a:pt x="109689" y="321310"/>
                  </a:lnTo>
                  <a:lnTo>
                    <a:pt x="109931" y="321310"/>
                  </a:lnTo>
                  <a:lnTo>
                    <a:pt x="108635" y="318770"/>
                  </a:lnTo>
                  <a:lnTo>
                    <a:pt x="110083" y="320116"/>
                  </a:lnTo>
                  <a:lnTo>
                    <a:pt x="110693" y="320116"/>
                  </a:lnTo>
                  <a:lnTo>
                    <a:pt x="110655" y="319925"/>
                  </a:lnTo>
                  <a:lnTo>
                    <a:pt x="110604" y="319646"/>
                  </a:lnTo>
                  <a:lnTo>
                    <a:pt x="110451" y="318770"/>
                  </a:lnTo>
                  <a:lnTo>
                    <a:pt x="110604" y="318770"/>
                  </a:lnTo>
                  <a:lnTo>
                    <a:pt x="111988" y="320116"/>
                  </a:lnTo>
                  <a:lnTo>
                    <a:pt x="111709" y="318770"/>
                  </a:lnTo>
                  <a:lnTo>
                    <a:pt x="111518" y="317500"/>
                  </a:lnTo>
                  <a:lnTo>
                    <a:pt x="113169" y="317500"/>
                  </a:lnTo>
                  <a:lnTo>
                    <a:pt x="112001" y="316230"/>
                  </a:lnTo>
                  <a:lnTo>
                    <a:pt x="112179" y="316230"/>
                  </a:lnTo>
                  <a:lnTo>
                    <a:pt x="112560" y="316230"/>
                  </a:lnTo>
                  <a:lnTo>
                    <a:pt x="113245" y="316230"/>
                  </a:lnTo>
                  <a:lnTo>
                    <a:pt x="111594" y="313690"/>
                  </a:lnTo>
                  <a:lnTo>
                    <a:pt x="112725" y="314960"/>
                  </a:lnTo>
                  <a:lnTo>
                    <a:pt x="113512" y="314960"/>
                  </a:lnTo>
                  <a:lnTo>
                    <a:pt x="110464" y="311150"/>
                  </a:lnTo>
                  <a:lnTo>
                    <a:pt x="106553" y="307340"/>
                  </a:lnTo>
                  <a:lnTo>
                    <a:pt x="103352" y="304977"/>
                  </a:lnTo>
                  <a:lnTo>
                    <a:pt x="103352" y="326656"/>
                  </a:lnTo>
                  <a:lnTo>
                    <a:pt x="103187" y="326529"/>
                  </a:lnTo>
                  <a:lnTo>
                    <a:pt x="103352" y="326656"/>
                  </a:lnTo>
                  <a:lnTo>
                    <a:pt x="103352" y="304977"/>
                  </a:lnTo>
                  <a:lnTo>
                    <a:pt x="103124" y="304800"/>
                  </a:lnTo>
                  <a:lnTo>
                    <a:pt x="102831" y="306070"/>
                  </a:lnTo>
                  <a:lnTo>
                    <a:pt x="100863" y="306070"/>
                  </a:lnTo>
                  <a:lnTo>
                    <a:pt x="99415" y="308610"/>
                  </a:lnTo>
                  <a:lnTo>
                    <a:pt x="98285" y="308610"/>
                  </a:lnTo>
                  <a:lnTo>
                    <a:pt x="99529" y="309880"/>
                  </a:lnTo>
                  <a:lnTo>
                    <a:pt x="98132" y="309880"/>
                  </a:lnTo>
                  <a:lnTo>
                    <a:pt x="97269" y="311150"/>
                  </a:lnTo>
                  <a:lnTo>
                    <a:pt x="97180" y="312420"/>
                  </a:lnTo>
                  <a:lnTo>
                    <a:pt x="94754" y="312420"/>
                  </a:lnTo>
                  <a:lnTo>
                    <a:pt x="94767" y="313690"/>
                  </a:lnTo>
                  <a:lnTo>
                    <a:pt x="94449" y="313690"/>
                  </a:lnTo>
                  <a:lnTo>
                    <a:pt x="93992" y="314960"/>
                  </a:lnTo>
                  <a:lnTo>
                    <a:pt x="92024" y="314960"/>
                  </a:lnTo>
                  <a:lnTo>
                    <a:pt x="91821" y="316230"/>
                  </a:lnTo>
                  <a:lnTo>
                    <a:pt x="91236" y="317500"/>
                  </a:lnTo>
                  <a:lnTo>
                    <a:pt x="88265" y="313690"/>
                  </a:lnTo>
                  <a:lnTo>
                    <a:pt x="86093" y="312420"/>
                  </a:lnTo>
                  <a:lnTo>
                    <a:pt x="80797" y="306070"/>
                  </a:lnTo>
                  <a:lnTo>
                    <a:pt x="78562" y="300990"/>
                  </a:lnTo>
                  <a:lnTo>
                    <a:pt x="78447" y="299720"/>
                  </a:lnTo>
                  <a:lnTo>
                    <a:pt x="78397" y="299135"/>
                  </a:lnTo>
                  <a:lnTo>
                    <a:pt x="78371" y="298907"/>
                  </a:lnTo>
                  <a:lnTo>
                    <a:pt x="77927" y="298450"/>
                  </a:lnTo>
                  <a:lnTo>
                    <a:pt x="75476" y="295910"/>
                  </a:lnTo>
                  <a:lnTo>
                    <a:pt x="75438" y="294640"/>
                  </a:lnTo>
                  <a:lnTo>
                    <a:pt x="75882" y="294640"/>
                  </a:lnTo>
                  <a:lnTo>
                    <a:pt x="76987" y="295910"/>
                  </a:lnTo>
                  <a:lnTo>
                    <a:pt x="76415" y="294640"/>
                  </a:lnTo>
                  <a:lnTo>
                    <a:pt x="75844" y="293370"/>
                  </a:lnTo>
                  <a:lnTo>
                    <a:pt x="74701" y="290830"/>
                  </a:lnTo>
                  <a:lnTo>
                    <a:pt x="74828" y="292100"/>
                  </a:lnTo>
                  <a:lnTo>
                    <a:pt x="74955" y="293370"/>
                  </a:lnTo>
                  <a:lnTo>
                    <a:pt x="73101" y="289560"/>
                  </a:lnTo>
                  <a:lnTo>
                    <a:pt x="69684" y="289560"/>
                  </a:lnTo>
                  <a:lnTo>
                    <a:pt x="69024" y="288290"/>
                  </a:lnTo>
                  <a:lnTo>
                    <a:pt x="69456" y="289560"/>
                  </a:lnTo>
                  <a:lnTo>
                    <a:pt x="67144" y="285750"/>
                  </a:lnTo>
                  <a:lnTo>
                    <a:pt x="64427" y="281940"/>
                  </a:lnTo>
                  <a:lnTo>
                    <a:pt x="63233" y="278130"/>
                  </a:lnTo>
                  <a:lnTo>
                    <a:pt x="63766" y="278130"/>
                  </a:lnTo>
                  <a:lnTo>
                    <a:pt x="61569" y="273050"/>
                  </a:lnTo>
                  <a:lnTo>
                    <a:pt x="62039" y="273050"/>
                  </a:lnTo>
                  <a:lnTo>
                    <a:pt x="61087" y="270510"/>
                  </a:lnTo>
                  <a:lnTo>
                    <a:pt x="59969" y="267970"/>
                  </a:lnTo>
                  <a:lnTo>
                    <a:pt x="59131" y="266700"/>
                  </a:lnTo>
                  <a:lnTo>
                    <a:pt x="59270" y="266700"/>
                  </a:lnTo>
                  <a:lnTo>
                    <a:pt x="58674" y="265430"/>
                  </a:lnTo>
                  <a:lnTo>
                    <a:pt x="56819" y="260350"/>
                  </a:lnTo>
                  <a:lnTo>
                    <a:pt x="56184" y="256540"/>
                  </a:lnTo>
                  <a:lnTo>
                    <a:pt x="56565" y="256540"/>
                  </a:lnTo>
                  <a:lnTo>
                    <a:pt x="55524" y="252730"/>
                  </a:lnTo>
                  <a:lnTo>
                    <a:pt x="54724" y="248920"/>
                  </a:lnTo>
                  <a:lnTo>
                    <a:pt x="54216" y="246380"/>
                  </a:lnTo>
                  <a:lnTo>
                    <a:pt x="52539" y="240030"/>
                  </a:lnTo>
                  <a:lnTo>
                    <a:pt x="51104" y="236220"/>
                  </a:lnTo>
                  <a:lnTo>
                    <a:pt x="50990" y="234950"/>
                  </a:lnTo>
                  <a:lnTo>
                    <a:pt x="50888" y="233680"/>
                  </a:lnTo>
                  <a:lnTo>
                    <a:pt x="50774" y="232410"/>
                  </a:lnTo>
                  <a:lnTo>
                    <a:pt x="50660" y="231140"/>
                  </a:lnTo>
                  <a:lnTo>
                    <a:pt x="51549" y="232410"/>
                  </a:lnTo>
                  <a:lnTo>
                    <a:pt x="51663" y="231140"/>
                  </a:lnTo>
                  <a:lnTo>
                    <a:pt x="51777" y="229870"/>
                  </a:lnTo>
                  <a:lnTo>
                    <a:pt x="51892" y="228600"/>
                  </a:lnTo>
                  <a:lnTo>
                    <a:pt x="50317" y="231140"/>
                  </a:lnTo>
                  <a:lnTo>
                    <a:pt x="50215" y="227330"/>
                  </a:lnTo>
                  <a:lnTo>
                    <a:pt x="51092" y="227330"/>
                  </a:lnTo>
                  <a:lnTo>
                    <a:pt x="49834" y="223520"/>
                  </a:lnTo>
                  <a:lnTo>
                    <a:pt x="50850" y="220980"/>
                  </a:lnTo>
                  <a:lnTo>
                    <a:pt x="51803" y="220980"/>
                  </a:lnTo>
                  <a:lnTo>
                    <a:pt x="52730" y="219710"/>
                  </a:lnTo>
                  <a:lnTo>
                    <a:pt x="53581" y="220980"/>
                  </a:lnTo>
                  <a:lnTo>
                    <a:pt x="53708" y="222250"/>
                  </a:lnTo>
                  <a:lnTo>
                    <a:pt x="54089" y="220980"/>
                  </a:lnTo>
                  <a:lnTo>
                    <a:pt x="54190" y="222250"/>
                  </a:lnTo>
                  <a:lnTo>
                    <a:pt x="54610" y="220980"/>
                  </a:lnTo>
                  <a:lnTo>
                    <a:pt x="55676" y="220980"/>
                  </a:lnTo>
                  <a:lnTo>
                    <a:pt x="55892" y="219710"/>
                  </a:lnTo>
                  <a:lnTo>
                    <a:pt x="56248" y="220980"/>
                  </a:lnTo>
                  <a:lnTo>
                    <a:pt x="56527" y="220980"/>
                  </a:lnTo>
                  <a:lnTo>
                    <a:pt x="58127" y="222250"/>
                  </a:lnTo>
                  <a:lnTo>
                    <a:pt x="59613" y="219710"/>
                  </a:lnTo>
                  <a:lnTo>
                    <a:pt x="61214" y="220980"/>
                  </a:lnTo>
                  <a:lnTo>
                    <a:pt x="61950" y="223520"/>
                  </a:lnTo>
                  <a:lnTo>
                    <a:pt x="62814" y="220980"/>
                  </a:lnTo>
                  <a:lnTo>
                    <a:pt x="63665" y="222250"/>
                  </a:lnTo>
                  <a:lnTo>
                    <a:pt x="63817" y="223520"/>
                  </a:lnTo>
                  <a:lnTo>
                    <a:pt x="65544" y="222250"/>
                  </a:lnTo>
                  <a:lnTo>
                    <a:pt x="65493" y="220980"/>
                  </a:lnTo>
                  <a:lnTo>
                    <a:pt x="66141" y="219710"/>
                  </a:lnTo>
                  <a:lnTo>
                    <a:pt x="66433" y="220980"/>
                  </a:lnTo>
                  <a:lnTo>
                    <a:pt x="66979" y="219710"/>
                  </a:lnTo>
                  <a:lnTo>
                    <a:pt x="67081" y="218440"/>
                  </a:lnTo>
                  <a:lnTo>
                    <a:pt x="68059" y="220980"/>
                  </a:lnTo>
                  <a:lnTo>
                    <a:pt x="68072" y="219710"/>
                  </a:lnTo>
                  <a:lnTo>
                    <a:pt x="68224" y="219710"/>
                  </a:lnTo>
                  <a:lnTo>
                    <a:pt x="68237" y="220980"/>
                  </a:lnTo>
                  <a:lnTo>
                    <a:pt x="68529" y="219710"/>
                  </a:lnTo>
                  <a:lnTo>
                    <a:pt x="68668" y="218440"/>
                  </a:lnTo>
                  <a:lnTo>
                    <a:pt x="68910" y="219710"/>
                  </a:lnTo>
                  <a:lnTo>
                    <a:pt x="68821" y="218440"/>
                  </a:lnTo>
                  <a:lnTo>
                    <a:pt x="69037" y="219710"/>
                  </a:lnTo>
                  <a:lnTo>
                    <a:pt x="69075" y="218440"/>
                  </a:lnTo>
                  <a:lnTo>
                    <a:pt x="69557" y="218440"/>
                  </a:lnTo>
                  <a:lnTo>
                    <a:pt x="68986" y="215900"/>
                  </a:lnTo>
                  <a:lnTo>
                    <a:pt x="68834" y="214630"/>
                  </a:lnTo>
                  <a:lnTo>
                    <a:pt x="69037" y="214630"/>
                  </a:lnTo>
                  <a:lnTo>
                    <a:pt x="68707" y="213360"/>
                  </a:lnTo>
                  <a:lnTo>
                    <a:pt x="68364" y="213360"/>
                  </a:lnTo>
                  <a:lnTo>
                    <a:pt x="67843" y="210820"/>
                  </a:lnTo>
                  <a:lnTo>
                    <a:pt x="67589" y="209550"/>
                  </a:lnTo>
                  <a:lnTo>
                    <a:pt x="67437" y="210820"/>
                  </a:lnTo>
                  <a:lnTo>
                    <a:pt x="67284" y="210820"/>
                  </a:lnTo>
                  <a:lnTo>
                    <a:pt x="67043" y="209550"/>
                  </a:lnTo>
                  <a:lnTo>
                    <a:pt x="66903" y="208343"/>
                  </a:lnTo>
                  <a:lnTo>
                    <a:pt x="66713" y="208343"/>
                  </a:lnTo>
                  <a:lnTo>
                    <a:pt x="66459" y="207010"/>
                  </a:lnTo>
                  <a:lnTo>
                    <a:pt x="66408" y="208292"/>
                  </a:lnTo>
                  <a:lnTo>
                    <a:pt x="66192" y="207010"/>
                  </a:lnTo>
                  <a:lnTo>
                    <a:pt x="66052" y="208305"/>
                  </a:lnTo>
                  <a:lnTo>
                    <a:pt x="65506" y="205740"/>
                  </a:lnTo>
                  <a:lnTo>
                    <a:pt x="65430" y="208343"/>
                  </a:lnTo>
                  <a:lnTo>
                    <a:pt x="65227" y="208343"/>
                  </a:lnTo>
                  <a:lnTo>
                    <a:pt x="65227" y="208826"/>
                  </a:lnTo>
                  <a:lnTo>
                    <a:pt x="65074" y="209550"/>
                  </a:lnTo>
                  <a:lnTo>
                    <a:pt x="64884" y="208343"/>
                  </a:lnTo>
                  <a:lnTo>
                    <a:pt x="64871" y="210820"/>
                  </a:lnTo>
                  <a:lnTo>
                    <a:pt x="64325" y="209550"/>
                  </a:lnTo>
                  <a:lnTo>
                    <a:pt x="64020" y="207010"/>
                  </a:lnTo>
                  <a:lnTo>
                    <a:pt x="63995" y="209550"/>
                  </a:lnTo>
                  <a:lnTo>
                    <a:pt x="63855" y="208343"/>
                  </a:lnTo>
                  <a:lnTo>
                    <a:pt x="63652" y="207010"/>
                  </a:lnTo>
                  <a:lnTo>
                    <a:pt x="63550" y="208343"/>
                  </a:lnTo>
                  <a:lnTo>
                    <a:pt x="63182" y="208343"/>
                  </a:lnTo>
                  <a:lnTo>
                    <a:pt x="62928" y="207010"/>
                  </a:lnTo>
                  <a:lnTo>
                    <a:pt x="62865" y="208343"/>
                  </a:lnTo>
                  <a:lnTo>
                    <a:pt x="62687" y="208343"/>
                  </a:lnTo>
                  <a:lnTo>
                    <a:pt x="62687" y="207010"/>
                  </a:lnTo>
                  <a:lnTo>
                    <a:pt x="62928" y="207010"/>
                  </a:lnTo>
                  <a:lnTo>
                    <a:pt x="62992" y="205740"/>
                  </a:lnTo>
                  <a:lnTo>
                    <a:pt x="62433" y="205740"/>
                  </a:lnTo>
                  <a:lnTo>
                    <a:pt x="61963" y="204470"/>
                  </a:lnTo>
                  <a:lnTo>
                    <a:pt x="61785" y="205740"/>
                  </a:lnTo>
                  <a:lnTo>
                    <a:pt x="61493" y="204470"/>
                  </a:lnTo>
                  <a:lnTo>
                    <a:pt x="61201" y="204470"/>
                  </a:lnTo>
                  <a:lnTo>
                    <a:pt x="61010" y="203200"/>
                  </a:lnTo>
                  <a:lnTo>
                    <a:pt x="60972" y="204470"/>
                  </a:lnTo>
                  <a:lnTo>
                    <a:pt x="60820" y="203200"/>
                  </a:lnTo>
                  <a:lnTo>
                    <a:pt x="60794" y="204470"/>
                  </a:lnTo>
                  <a:lnTo>
                    <a:pt x="60528" y="205740"/>
                  </a:lnTo>
                  <a:lnTo>
                    <a:pt x="60439" y="204470"/>
                  </a:lnTo>
                  <a:lnTo>
                    <a:pt x="60236" y="204470"/>
                  </a:lnTo>
                  <a:lnTo>
                    <a:pt x="60185" y="204736"/>
                  </a:lnTo>
                  <a:lnTo>
                    <a:pt x="60032" y="205740"/>
                  </a:lnTo>
                  <a:lnTo>
                    <a:pt x="59918" y="204470"/>
                  </a:lnTo>
                  <a:lnTo>
                    <a:pt x="59740" y="203200"/>
                  </a:lnTo>
                  <a:lnTo>
                    <a:pt x="59702" y="205740"/>
                  </a:lnTo>
                  <a:lnTo>
                    <a:pt x="59423" y="205740"/>
                  </a:lnTo>
                  <a:lnTo>
                    <a:pt x="59385" y="204470"/>
                  </a:lnTo>
                  <a:lnTo>
                    <a:pt x="59105" y="204470"/>
                  </a:lnTo>
                  <a:lnTo>
                    <a:pt x="58915" y="204470"/>
                  </a:lnTo>
                  <a:lnTo>
                    <a:pt x="58877" y="205740"/>
                  </a:lnTo>
                  <a:lnTo>
                    <a:pt x="58648" y="207010"/>
                  </a:lnTo>
                  <a:lnTo>
                    <a:pt x="58521" y="205740"/>
                  </a:lnTo>
                  <a:lnTo>
                    <a:pt x="57912" y="205740"/>
                  </a:lnTo>
                  <a:lnTo>
                    <a:pt x="57670" y="204470"/>
                  </a:lnTo>
                  <a:lnTo>
                    <a:pt x="57467" y="205740"/>
                  </a:lnTo>
                  <a:lnTo>
                    <a:pt x="57150" y="205740"/>
                  </a:lnTo>
                  <a:lnTo>
                    <a:pt x="57188" y="207010"/>
                  </a:lnTo>
                  <a:lnTo>
                    <a:pt x="56959" y="205740"/>
                  </a:lnTo>
                  <a:lnTo>
                    <a:pt x="56756" y="205740"/>
                  </a:lnTo>
                  <a:lnTo>
                    <a:pt x="56730" y="204470"/>
                  </a:lnTo>
                  <a:lnTo>
                    <a:pt x="56489" y="204470"/>
                  </a:lnTo>
                  <a:lnTo>
                    <a:pt x="56692" y="203200"/>
                  </a:lnTo>
                  <a:lnTo>
                    <a:pt x="56565" y="203200"/>
                  </a:lnTo>
                  <a:lnTo>
                    <a:pt x="56261" y="203200"/>
                  </a:lnTo>
                  <a:lnTo>
                    <a:pt x="56248" y="205740"/>
                  </a:lnTo>
                  <a:lnTo>
                    <a:pt x="55791" y="205740"/>
                  </a:lnTo>
                  <a:lnTo>
                    <a:pt x="55778" y="204470"/>
                  </a:lnTo>
                  <a:lnTo>
                    <a:pt x="55460" y="205740"/>
                  </a:lnTo>
                  <a:lnTo>
                    <a:pt x="55219" y="205740"/>
                  </a:lnTo>
                  <a:lnTo>
                    <a:pt x="55295" y="204470"/>
                  </a:lnTo>
                  <a:lnTo>
                    <a:pt x="54775" y="204470"/>
                  </a:lnTo>
                  <a:lnTo>
                    <a:pt x="54571" y="203200"/>
                  </a:lnTo>
                  <a:lnTo>
                    <a:pt x="54508" y="204470"/>
                  </a:lnTo>
                  <a:lnTo>
                    <a:pt x="54267" y="205740"/>
                  </a:lnTo>
                  <a:lnTo>
                    <a:pt x="54317" y="203200"/>
                  </a:lnTo>
                  <a:lnTo>
                    <a:pt x="54025" y="203200"/>
                  </a:lnTo>
                  <a:lnTo>
                    <a:pt x="53949" y="204470"/>
                  </a:lnTo>
                  <a:lnTo>
                    <a:pt x="53873" y="205740"/>
                  </a:lnTo>
                  <a:lnTo>
                    <a:pt x="53517" y="204470"/>
                  </a:lnTo>
                  <a:lnTo>
                    <a:pt x="53390" y="203200"/>
                  </a:lnTo>
                  <a:lnTo>
                    <a:pt x="52832" y="203200"/>
                  </a:lnTo>
                  <a:lnTo>
                    <a:pt x="52095" y="204470"/>
                  </a:lnTo>
                  <a:lnTo>
                    <a:pt x="52133" y="201930"/>
                  </a:lnTo>
                  <a:lnTo>
                    <a:pt x="52565" y="201930"/>
                  </a:lnTo>
                  <a:lnTo>
                    <a:pt x="52692" y="203200"/>
                  </a:lnTo>
                  <a:lnTo>
                    <a:pt x="52997" y="201930"/>
                  </a:lnTo>
                  <a:lnTo>
                    <a:pt x="52882" y="200660"/>
                  </a:lnTo>
                  <a:lnTo>
                    <a:pt x="52768" y="199390"/>
                  </a:lnTo>
                  <a:lnTo>
                    <a:pt x="52654" y="198120"/>
                  </a:lnTo>
                  <a:lnTo>
                    <a:pt x="50977" y="198120"/>
                  </a:lnTo>
                  <a:lnTo>
                    <a:pt x="50330" y="193040"/>
                  </a:lnTo>
                  <a:lnTo>
                    <a:pt x="51549" y="190500"/>
                  </a:lnTo>
                  <a:lnTo>
                    <a:pt x="51663" y="189230"/>
                  </a:lnTo>
                  <a:lnTo>
                    <a:pt x="51777" y="188010"/>
                  </a:lnTo>
                  <a:lnTo>
                    <a:pt x="51841" y="190500"/>
                  </a:lnTo>
                  <a:lnTo>
                    <a:pt x="51955" y="189230"/>
                  </a:lnTo>
                  <a:lnTo>
                    <a:pt x="52057" y="188010"/>
                  </a:lnTo>
                  <a:lnTo>
                    <a:pt x="52171" y="186690"/>
                  </a:lnTo>
                  <a:lnTo>
                    <a:pt x="52285" y="185420"/>
                  </a:lnTo>
                  <a:lnTo>
                    <a:pt x="52400" y="184150"/>
                  </a:lnTo>
                  <a:lnTo>
                    <a:pt x="52946" y="184150"/>
                  </a:lnTo>
                  <a:lnTo>
                    <a:pt x="53060" y="182880"/>
                  </a:lnTo>
                  <a:lnTo>
                    <a:pt x="53187" y="181610"/>
                  </a:lnTo>
                  <a:lnTo>
                    <a:pt x="53301" y="180340"/>
                  </a:lnTo>
                  <a:lnTo>
                    <a:pt x="53416" y="179070"/>
                  </a:lnTo>
                  <a:lnTo>
                    <a:pt x="53428" y="173990"/>
                  </a:lnTo>
                  <a:lnTo>
                    <a:pt x="55029" y="171450"/>
                  </a:lnTo>
                  <a:lnTo>
                    <a:pt x="55168" y="171450"/>
                  </a:lnTo>
                  <a:lnTo>
                    <a:pt x="55130" y="171602"/>
                  </a:lnTo>
                  <a:lnTo>
                    <a:pt x="55181" y="171450"/>
                  </a:lnTo>
                  <a:lnTo>
                    <a:pt x="55283" y="171157"/>
                  </a:lnTo>
                  <a:lnTo>
                    <a:pt x="55308" y="170903"/>
                  </a:lnTo>
                  <a:lnTo>
                    <a:pt x="55295" y="170713"/>
                  </a:lnTo>
                  <a:lnTo>
                    <a:pt x="55283" y="170180"/>
                  </a:lnTo>
                  <a:lnTo>
                    <a:pt x="55994" y="168910"/>
                  </a:lnTo>
                  <a:lnTo>
                    <a:pt x="56807" y="170180"/>
                  </a:lnTo>
                  <a:lnTo>
                    <a:pt x="56756" y="168910"/>
                  </a:lnTo>
                  <a:lnTo>
                    <a:pt x="56667" y="166370"/>
                  </a:lnTo>
                  <a:lnTo>
                    <a:pt x="57569" y="163830"/>
                  </a:lnTo>
                  <a:lnTo>
                    <a:pt x="57658" y="161290"/>
                  </a:lnTo>
                  <a:lnTo>
                    <a:pt x="58305" y="161290"/>
                  </a:lnTo>
                  <a:lnTo>
                    <a:pt x="58178" y="162560"/>
                  </a:lnTo>
                  <a:lnTo>
                    <a:pt x="58521" y="161290"/>
                  </a:lnTo>
                  <a:lnTo>
                    <a:pt x="59550" y="157480"/>
                  </a:lnTo>
                  <a:lnTo>
                    <a:pt x="61849" y="153670"/>
                  </a:lnTo>
                  <a:lnTo>
                    <a:pt x="63906" y="148590"/>
                  </a:lnTo>
                  <a:lnTo>
                    <a:pt x="64820" y="148590"/>
                  </a:lnTo>
                  <a:lnTo>
                    <a:pt x="64541" y="147320"/>
                  </a:lnTo>
                  <a:lnTo>
                    <a:pt x="66255" y="143510"/>
                  </a:lnTo>
                  <a:lnTo>
                    <a:pt x="67017" y="142240"/>
                  </a:lnTo>
                  <a:lnTo>
                    <a:pt x="67970" y="140970"/>
                  </a:lnTo>
                  <a:lnTo>
                    <a:pt x="67106" y="140970"/>
                  </a:lnTo>
                  <a:lnTo>
                    <a:pt x="69265" y="138430"/>
                  </a:lnTo>
                  <a:lnTo>
                    <a:pt x="72097" y="130810"/>
                  </a:lnTo>
                  <a:lnTo>
                    <a:pt x="72809" y="132080"/>
                  </a:lnTo>
                  <a:lnTo>
                    <a:pt x="73660" y="130810"/>
                  </a:lnTo>
                  <a:lnTo>
                    <a:pt x="74498" y="129540"/>
                  </a:lnTo>
                  <a:lnTo>
                    <a:pt x="76238" y="127000"/>
                  </a:lnTo>
                  <a:lnTo>
                    <a:pt x="79400" y="120650"/>
                  </a:lnTo>
                  <a:lnTo>
                    <a:pt x="80479" y="119380"/>
                  </a:lnTo>
                  <a:lnTo>
                    <a:pt x="81508" y="116840"/>
                  </a:lnTo>
                  <a:lnTo>
                    <a:pt x="82969" y="115570"/>
                  </a:lnTo>
                  <a:lnTo>
                    <a:pt x="84493" y="113030"/>
                  </a:lnTo>
                  <a:lnTo>
                    <a:pt x="86258" y="111760"/>
                  </a:lnTo>
                  <a:lnTo>
                    <a:pt x="88417" y="109220"/>
                  </a:lnTo>
                  <a:lnTo>
                    <a:pt x="89535" y="107950"/>
                  </a:lnTo>
                  <a:lnTo>
                    <a:pt x="90906" y="106819"/>
                  </a:lnTo>
                  <a:lnTo>
                    <a:pt x="92837" y="105410"/>
                  </a:lnTo>
                  <a:lnTo>
                    <a:pt x="93624" y="105410"/>
                  </a:lnTo>
                  <a:lnTo>
                    <a:pt x="94234" y="106819"/>
                  </a:lnTo>
                  <a:lnTo>
                    <a:pt x="93878" y="107950"/>
                  </a:lnTo>
                  <a:lnTo>
                    <a:pt x="95885" y="107950"/>
                  </a:lnTo>
                  <a:lnTo>
                    <a:pt x="95745" y="109220"/>
                  </a:lnTo>
                  <a:lnTo>
                    <a:pt x="96507" y="107950"/>
                  </a:lnTo>
                  <a:lnTo>
                    <a:pt x="96012" y="109220"/>
                  </a:lnTo>
                  <a:lnTo>
                    <a:pt x="96913" y="110490"/>
                  </a:lnTo>
                  <a:lnTo>
                    <a:pt x="99352" y="110490"/>
                  </a:lnTo>
                  <a:lnTo>
                    <a:pt x="99428" y="113030"/>
                  </a:lnTo>
                  <a:lnTo>
                    <a:pt x="98666" y="114388"/>
                  </a:lnTo>
                  <a:lnTo>
                    <a:pt x="100291" y="113423"/>
                  </a:lnTo>
                  <a:lnTo>
                    <a:pt x="101015" y="113030"/>
                  </a:lnTo>
                  <a:lnTo>
                    <a:pt x="100584" y="115570"/>
                  </a:lnTo>
                  <a:lnTo>
                    <a:pt x="99949" y="115570"/>
                  </a:lnTo>
                  <a:lnTo>
                    <a:pt x="101714" y="116840"/>
                  </a:lnTo>
                  <a:lnTo>
                    <a:pt x="102171" y="116840"/>
                  </a:lnTo>
                  <a:lnTo>
                    <a:pt x="102946" y="115570"/>
                  </a:lnTo>
                  <a:lnTo>
                    <a:pt x="103809" y="115570"/>
                  </a:lnTo>
                  <a:lnTo>
                    <a:pt x="103238" y="116598"/>
                  </a:lnTo>
                  <a:lnTo>
                    <a:pt x="104228" y="115570"/>
                  </a:lnTo>
                  <a:lnTo>
                    <a:pt x="104038" y="116598"/>
                  </a:lnTo>
                  <a:lnTo>
                    <a:pt x="105854" y="114388"/>
                  </a:lnTo>
                  <a:lnTo>
                    <a:pt x="104800" y="116598"/>
                  </a:lnTo>
                  <a:lnTo>
                    <a:pt x="104673" y="116840"/>
                  </a:lnTo>
                  <a:lnTo>
                    <a:pt x="105308" y="116840"/>
                  </a:lnTo>
                  <a:lnTo>
                    <a:pt x="104787" y="118110"/>
                  </a:lnTo>
                  <a:lnTo>
                    <a:pt x="105168" y="118110"/>
                  </a:lnTo>
                  <a:lnTo>
                    <a:pt x="106375" y="116840"/>
                  </a:lnTo>
                  <a:lnTo>
                    <a:pt x="107632" y="116840"/>
                  </a:lnTo>
                  <a:lnTo>
                    <a:pt x="108889" y="114592"/>
                  </a:lnTo>
                  <a:lnTo>
                    <a:pt x="109004" y="114388"/>
                  </a:lnTo>
                  <a:lnTo>
                    <a:pt x="109766" y="113030"/>
                  </a:lnTo>
                  <a:lnTo>
                    <a:pt x="110172" y="113030"/>
                  </a:lnTo>
                  <a:lnTo>
                    <a:pt x="110286" y="112801"/>
                  </a:lnTo>
                  <a:lnTo>
                    <a:pt x="110312" y="112356"/>
                  </a:lnTo>
                  <a:lnTo>
                    <a:pt x="110299" y="111760"/>
                  </a:lnTo>
                  <a:lnTo>
                    <a:pt x="110744" y="111760"/>
                  </a:lnTo>
                  <a:lnTo>
                    <a:pt x="111658" y="110490"/>
                  </a:lnTo>
                  <a:lnTo>
                    <a:pt x="112090" y="109220"/>
                  </a:lnTo>
                  <a:lnTo>
                    <a:pt x="111264" y="110490"/>
                  </a:lnTo>
                  <a:lnTo>
                    <a:pt x="111417" y="109220"/>
                  </a:lnTo>
                  <a:lnTo>
                    <a:pt x="111823" y="109220"/>
                  </a:lnTo>
                  <a:lnTo>
                    <a:pt x="112255" y="107950"/>
                  </a:lnTo>
                  <a:lnTo>
                    <a:pt x="112509" y="107950"/>
                  </a:lnTo>
                  <a:lnTo>
                    <a:pt x="112737" y="107950"/>
                  </a:lnTo>
                  <a:lnTo>
                    <a:pt x="113322" y="106819"/>
                  </a:lnTo>
                  <a:lnTo>
                    <a:pt x="111963" y="106819"/>
                  </a:lnTo>
                  <a:lnTo>
                    <a:pt x="111785" y="106819"/>
                  </a:lnTo>
                  <a:lnTo>
                    <a:pt x="111315" y="106819"/>
                  </a:lnTo>
                  <a:lnTo>
                    <a:pt x="110883" y="107950"/>
                  </a:lnTo>
                  <a:lnTo>
                    <a:pt x="111023" y="107099"/>
                  </a:lnTo>
                  <a:lnTo>
                    <a:pt x="110972" y="106819"/>
                  </a:lnTo>
                  <a:lnTo>
                    <a:pt x="109778" y="107594"/>
                  </a:lnTo>
                  <a:lnTo>
                    <a:pt x="110236" y="106819"/>
                  </a:lnTo>
                  <a:lnTo>
                    <a:pt x="111340" y="105410"/>
                  </a:lnTo>
                  <a:lnTo>
                    <a:pt x="110007" y="106349"/>
                  </a:lnTo>
                  <a:lnTo>
                    <a:pt x="110490" y="105410"/>
                  </a:lnTo>
                  <a:lnTo>
                    <a:pt x="109918" y="105410"/>
                  </a:lnTo>
                  <a:lnTo>
                    <a:pt x="110490" y="104228"/>
                  </a:lnTo>
                  <a:lnTo>
                    <a:pt x="109728" y="105410"/>
                  </a:lnTo>
                  <a:lnTo>
                    <a:pt x="110032" y="104228"/>
                  </a:lnTo>
                  <a:lnTo>
                    <a:pt x="110490" y="104228"/>
                  </a:lnTo>
                  <a:lnTo>
                    <a:pt x="111264" y="104228"/>
                  </a:lnTo>
                  <a:lnTo>
                    <a:pt x="111836" y="102908"/>
                  </a:lnTo>
                  <a:lnTo>
                    <a:pt x="110820" y="102908"/>
                  </a:lnTo>
                  <a:lnTo>
                    <a:pt x="111201" y="101600"/>
                  </a:lnTo>
                  <a:lnTo>
                    <a:pt x="111379" y="101600"/>
                  </a:lnTo>
                  <a:lnTo>
                    <a:pt x="112014" y="100330"/>
                  </a:lnTo>
                  <a:lnTo>
                    <a:pt x="111264" y="100330"/>
                  </a:lnTo>
                  <a:lnTo>
                    <a:pt x="110413" y="101600"/>
                  </a:lnTo>
                  <a:lnTo>
                    <a:pt x="110604" y="100876"/>
                  </a:lnTo>
                  <a:lnTo>
                    <a:pt x="110134" y="101600"/>
                  </a:lnTo>
                  <a:lnTo>
                    <a:pt x="110274" y="100888"/>
                  </a:lnTo>
                  <a:lnTo>
                    <a:pt x="109537" y="101600"/>
                  </a:lnTo>
                  <a:lnTo>
                    <a:pt x="110363" y="100482"/>
                  </a:lnTo>
                  <a:lnTo>
                    <a:pt x="110401" y="100330"/>
                  </a:lnTo>
                  <a:lnTo>
                    <a:pt x="110921" y="99060"/>
                  </a:lnTo>
                  <a:lnTo>
                    <a:pt x="110261" y="99860"/>
                  </a:lnTo>
                  <a:lnTo>
                    <a:pt x="110794" y="99060"/>
                  </a:lnTo>
                  <a:lnTo>
                    <a:pt x="110604" y="99060"/>
                  </a:lnTo>
                  <a:lnTo>
                    <a:pt x="110032" y="99060"/>
                  </a:lnTo>
                  <a:lnTo>
                    <a:pt x="108597" y="100330"/>
                  </a:lnTo>
                  <a:lnTo>
                    <a:pt x="107924" y="100330"/>
                  </a:lnTo>
                  <a:lnTo>
                    <a:pt x="108115" y="99060"/>
                  </a:lnTo>
                  <a:lnTo>
                    <a:pt x="108521" y="97790"/>
                  </a:lnTo>
                  <a:lnTo>
                    <a:pt x="107683" y="99060"/>
                  </a:lnTo>
                  <a:lnTo>
                    <a:pt x="107759" y="98488"/>
                  </a:lnTo>
                  <a:lnTo>
                    <a:pt x="108521" y="97790"/>
                  </a:lnTo>
                  <a:lnTo>
                    <a:pt x="108153" y="97790"/>
                  </a:lnTo>
                  <a:lnTo>
                    <a:pt x="107797" y="98234"/>
                  </a:lnTo>
                  <a:lnTo>
                    <a:pt x="107861" y="97790"/>
                  </a:lnTo>
                  <a:lnTo>
                    <a:pt x="108026" y="97790"/>
                  </a:lnTo>
                  <a:lnTo>
                    <a:pt x="109232" y="96520"/>
                  </a:lnTo>
                  <a:lnTo>
                    <a:pt x="108127" y="97536"/>
                  </a:lnTo>
                  <a:lnTo>
                    <a:pt x="108585" y="96520"/>
                  </a:lnTo>
                  <a:lnTo>
                    <a:pt x="107569" y="97675"/>
                  </a:lnTo>
                  <a:lnTo>
                    <a:pt x="107734" y="96520"/>
                  </a:lnTo>
                  <a:lnTo>
                    <a:pt x="107276" y="97790"/>
                  </a:lnTo>
                  <a:lnTo>
                    <a:pt x="106794" y="97790"/>
                  </a:lnTo>
                  <a:lnTo>
                    <a:pt x="106857" y="96520"/>
                  </a:lnTo>
                  <a:lnTo>
                    <a:pt x="106578" y="96520"/>
                  </a:lnTo>
                  <a:lnTo>
                    <a:pt x="107124" y="95250"/>
                  </a:lnTo>
                  <a:lnTo>
                    <a:pt x="105918" y="96520"/>
                  </a:lnTo>
                  <a:lnTo>
                    <a:pt x="105791" y="96520"/>
                  </a:lnTo>
                  <a:lnTo>
                    <a:pt x="106159" y="95250"/>
                  </a:lnTo>
                  <a:lnTo>
                    <a:pt x="107137" y="93980"/>
                  </a:lnTo>
                  <a:lnTo>
                    <a:pt x="104952" y="93980"/>
                  </a:lnTo>
                  <a:lnTo>
                    <a:pt x="105359" y="92710"/>
                  </a:lnTo>
                  <a:lnTo>
                    <a:pt x="114477" y="85090"/>
                  </a:lnTo>
                  <a:lnTo>
                    <a:pt x="116941" y="82626"/>
                  </a:lnTo>
                  <a:lnTo>
                    <a:pt x="119684" y="81305"/>
                  </a:lnTo>
                  <a:lnTo>
                    <a:pt x="121056" y="80010"/>
                  </a:lnTo>
                  <a:lnTo>
                    <a:pt x="122339" y="78740"/>
                  </a:lnTo>
                  <a:lnTo>
                    <a:pt x="127419" y="74930"/>
                  </a:lnTo>
                  <a:lnTo>
                    <a:pt x="133197" y="72390"/>
                  </a:lnTo>
                  <a:lnTo>
                    <a:pt x="140144" y="67310"/>
                  </a:lnTo>
                  <a:lnTo>
                    <a:pt x="144957" y="67310"/>
                  </a:lnTo>
                  <a:lnTo>
                    <a:pt x="155943" y="62230"/>
                  </a:lnTo>
                  <a:lnTo>
                    <a:pt x="167436" y="57150"/>
                  </a:lnTo>
                  <a:lnTo>
                    <a:pt x="172656" y="57150"/>
                  </a:lnTo>
                  <a:lnTo>
                    <a:pt x="175260" y="54610"/>
                  </a:lnTo>
                  <a:lnTo>
                    <a:pt x="178816" y="55880"/>
                  </a:lnTo>
                  <a:lnTo>
                    <a:pt x="180911" y="54610"/>
                  </a:lnTo>
                  <a:lnTo>
                    <a:pt x="182994" y="53340"/>
                  </a:lnTo>
                  <a:lnTo>
                    <a:pt x="191681" y="53340"/>
                  </a:lnTo>
                  <a:lnTo>
                    <a:pt x="195948" y="52070"/>
                  </a:lnTo>
                  <a:lnTo>
                    <a:pt x="200367" y="52070"/>
                  </a:lnTo>
                  <a:lnTo>
                    <a:pt x="200494" y="53340"/>
                  </a:lnTo>
                  <a:lnTo>
                    <a:pt x="200609" y="54610"/>
                  </a:lnTo>
                  <a:lnTo>
                    <a:pt x="202006" y="55880"/>
                  </a:lnTo>
                  <a:lnTo>
                    <a:pt x="200685" y="57150"/>
                  </a:lnTo>
                  <a:lnTo>
                    <a:pt x="199656" y="57150"/>
                  </a:lnTo>
                  <a:lnTo>
                    <a:pt x="200990" y="58508"/>
                  </a:lnTo>
                  <a:lnTo>
                    <a:pt x="200736" y="58508"/>
                  </a:lnTo>
                  <a:lnTo>
                    <a:pt x="201523" y="59690"/>
                  </a:lnTo>
                  <a:lnTo>
                    <a:pt x="200228" y="59690"/>
                  </a:lnTo>
                  <a:lnTo>
                    <a:pt x="199885" y="61099"/>
                  </a:lnTo>
                  <a:lnTo>
                    <a:pt x="200152" y="61099"/>
                  </a:lnTo>
                  <a:lnTo>
                    <a:pt x="201879" y="62230"/>
                  </a:lnTo>
                  <a:lnTo>
                    <a:pt x="200418" y="64770"/>
                  </a:lnTo>
                  <a:lnTo>
                    <a:pt x="198704" y="64770"/>
                  </a:lnTo>
                  <a:lnTo>
                    <a:pt x="201066" y="66040"/>
                  </a:lnTo>
                  <a:lnTo>
                    <a:pt x="199644" y="67310"/>
                  </a:lnTo>
                  <a:lnTo>
                    <a:pt x="198602" y="67310"/>
                  </a:lnTo>
                  <a:lnTo>
                    <a:pt x="199377" y="68580"/>
                  </a:lnTo>
                  <a:lnTo>
                    <a:pt x="201142" y="68580"/>
                  </a:lnTo>
                  <a:lnTo>
                    <a:pt x="201726" y="69850"/>
                  </a:lnTo>
                  <a:lnTo>
                    <a:pt x="203771" y="69850"/>
                  </a:lnTo>
                  <a:lnTo>
                    <a:pt x="200126" y="71170"/>
                  </a:lnTo>
                  <a:lnTo>
                    <a:pt x="201447" y="71170"/>
                  </a:lnTo>
                  <a:lnTo>
                    <a:pt x="200672" y="72390"/>
                  </a:lnTo>
                  <a:lnTo>
                    <a:pt x="208508" y="72390"/>
                  </a:lnTo>
                  <a:lnTo>
                    <a:pt x="208508" y="71170"/>
                  </a:lnTo>
                  <a:lnTo>
                    <a:pt x="211251" y="71170"/>
                  </a:lnTo>
                  <a:lnTo>
                    <a:pt x="212217" y="69850"/>
                  </a:lnTo>
                  <a:lnTo>
                    <a:pt x="213245" y="69850"/>
                  </a:lnTo>
                  <a:lnTo>
                    <a:pt x="216103" y="68580"/>
                  </a:lnTo>
                  <a:lnTo>
                    <a:pt x="213194" y="68580"/>
                  </a:lnTo>
                  <a:lnTo>
                    <a:pt x="213233" y="68275"/>
                  </a:lnTo>
                  <a:lnTo>
                    <a:pt x="213334" y="67310"/>
                  </a:lnTo>
                  <a:lnTo>
                    <a:pt x="210515" y="68580"/>
                  </a:lnTo>
                  <a:lnTo>
                    <a:pt x="211162" y="67310"/>
                  </a:lnTo>
                  <a:lnTo>
                    <a:pt x="213334" y="67310"/>
                  </a:lnTo>
                  <a:lnTo>
                    <a:pt x="213766" y="67310"/>
                  </a:lnTo>
                  <a:lnTo>
                    <a:pt x="213944" y="66040"/>
                  </a:lnTo>
                  <a:lnTo>
                    <a:pt x="215785" y="66040"/>
                  </a:lnTo>
                  <a:lnTo>
                    <a:pt x="216700" y="64770"/>
                  </a:lnTo>
                  <a:lnTo>
                    <a:pt x="217220" y="64770"/>
                  </a:lnTo>
                  <a:lnTo>
                    <a:pt x="218770" y="63500"/>
                  </a:lnTo>
                  <a:lnTo>
                    <a:pt x="216522" y="63500"/>
                  </a:lnTo>
                  <a:lnTo>
                    <a:pt x="216522" y="62230"/>
                  </a:lnTo>
                  <a:lnTo>
                    <a:pt x="215747" y="62230"/>
                  </a:lnTo>
                  <a:lnTo>
                    <a:pt x="215569" y="61099"/>
                  </a:lnTo>
                  <a:lnTo>
                    <a:pt x="217157" y="59690"/>
                  </a:lnTo>
                  <a:lnTo>
                    <a:pt x="215290" y="60960"/>
                  </a:lnTo>
                  <a:lnTo>
                    <a:pt x="215646" y="59690"/>
                  </a:lnTo>
                  <a:lnTo>
                    <a:pt x="216357" y="59690"/>
                  </a:lnTo>
                  <a:lnTo>
                    <a:pt x="217271" y="58508"/>
                  </a:lnTo>
                  <a:lnTo>
                    <a:pt x="216839" y="58508"/>
                  </a:lnTo>
                  <a:lnTo>
                    <a:pt x="218452" y="57150"/>
                  </a:lnTo>
                  <a:lnTo>
                    <a:pt x="217055" y="58178"/>
                  </a:lnTo>
                  <a:lnTo>
                    <a:pt x="217741" y="57150"/>
                  </a:lnTo>
                  <a:lnTo>
                    <a:pt x="218452" y="57150"/>
                  </a:lnTo>
                  <a:lnTo>
                    <a:pt x="218846" y="57150"/>
                  </a:lnTo>
                  <a:lnTo>
                    <a:pt x="218363" y="55880"/>
                  </a:lnTo>
                  <a:lnTo>
                    <a:pt x="217335" y="55880"/>
                  </a:lnTo>
                  <a:lnTo>
                    <a:pt x="216852" y="54610"/>
                  </a:lnTo>
                  <a:lnTo>
                    <a:pt x="216141" y="54610"/>
                  </a:lnTo>
                  <a:lnTo>
                    <a:pt x="217322" y="53340"/>
                  </a:lnTo>
                  <a:lnTo>
                    <a:pt x="218363" y="53340"/>
                  </a:lnTo>
                  <a:lnTo>
                    <a:pt x="216827" y="52070"/>
                  </a:lnTo>
                  <a:lnTo>
                    <a:pt x="231508" y="52070"/>
                  </a:lnTo>
                  <a:lnTo>
                    <a:pt x="236486" y="53340"/>
                  </a:lnTo>
                  <a:lnTo>
                    <a:pt x="238823" y="53340"/>
                  </a:lnTo>
                  <a:lnTo>
                    <a:pt x="245516" y="54610"/>
                  </a:lnTo>
                  <a:lnTo>
                    <a:pt x="249555" y="55880"/>
                  </a:lnTo>
                  <a:lnTo>
                    <a:pt x="261048" y="59690"/>
                  </a:lnTo>
                  <a:lnTo>
                    <a:pt x="269189" y="62230"/>
                  </a:lnTo>
                  <a:lnTo>
                    <a:pt x="273558" y="63500"/>
                  </a:lnTo>
                  <a:lnTo>
                    <a:pt x="278777" y="66040"/>
                  </a:lnTo>
                  <a:lnTo>
                    <a:pt x="279654" y="66040"/>
                  </a:lnTo>
                  <a:lnTo>
                    <a:pt x="281000" y="67310"/>
                  </a:lnTo>
                  <a:lnTo>
                    <a:pt x="282689" y="67310"/>
                  </a:lnTo>
                  <a:lnTo>
                    <a:pt x="282549" y="68275"/>
                  </a:lnTo>
                  <a:lnTo>
                    <a:pt x="282511" y="68580"/>
                  </a:lnTo>
                  <a:lnTo>
                    <a:pt x="286435" y="72390"/>
                  </a:lnTo>
                  <a:lnTo>
                    <a:pt x="291579" y="72390"/>
                  </a:lnTo>
                  <a:lnTo>
                    <a:pt x="295567" y="74930"/>
                  </a:lnTo>
                  <a:lnTo>
                    <a:pt x="295960" y="74930"/>
                  </a:lnTo>
                  <a:lnTo>
                    <a:pt x="302336" y="78740"/>
                  </a:lnTo>
                  <a:lnTo>
                    <a:pt x="297510" y="77470"/>
                  </a:lnTo>
                  <a:lnTo>
                    <a:pt x="307797" y="81280"/>
                  </a:lnTo>
                  <a:lnTo>
                    <a:pt x="303428" y="80010"/>
                  </a:lnTo>
                  <a:lnTo>
                    <a:pt x="308330" y="83820"/>
                  </a:lnTo>
                  <a:lnTo>
                    <a:pt x="313512" y="87630"/>
                  </a:lnTo>
                  <a:lnTo>
                    <a:pt x="318719" y="92710"/>
                  </a:lnTo>
                  <a:lnTo>
                    <a:pt x="316877" y="91440"/>
                  </a:lnTo>
                  <a:lnTo>
                    <a:pt x="318135" y="93980"/>
                  </a:lnTo>
                  <a:lnTo>
                    <a:pt x="316725" y="93980"/>
                  </a:lnTo>
                  <a:lnTo>
                    <a:pt x="315861" y="95250"/>
                  </a:lnTo>
                  <a:lnTo>
                    <a:pt x="315785" y="96520"/>
                  </a:lnTo>
                  <a:lnTo>
                    <a:pt x="312775" y="96520"/>
                  </a:lnTo>
                  <a:lnTo>
                    <a:pt x="313372" y="97790"/>
                  </a:lnTo>
                  <a:lnTo>
                    <a:pt x="312661" y="97790"/>
                  </a:lnTo>
                  <a:lnTo>
                    <a:pt x="312623" y="98348"/>
                  </a:lnTo>
                  <a:lnTo>
                    <a:pt x="312432" y="97790"/>
                  </a:lnTo>
                  <a:lnTo>
                    <a:pt x="312585" y="99060"/>
                  </a:lnTo>
                  <a:lnTo>
                    <a:pt x="310159" y="99060"/>
                  </a:lnTo>
                  <a:lnTo>
                    <a:pt x="310476" y="101600"/>
                  </a:lnTo>
                  <a:lnTo>
                    <a:pt x="306590" y="101600"/>
                  </a:lnTo>
                  <a:lnTo>
                    <a:pt x="307632" y="104152"/>
                  </a:lnTo>
                  <a:lnTo>
                    <a:pt x="306070" y="102908"/>
                  </a:lnTo>
                  <a:lnTo>
                    <a:pt x="305155" y="102908"/>
                  </a:lnTo>
                  <a:lnTo>
                    <a:pt x="304520" y="104228"/>
                  </a:lnTo>
                  <a:lnTo>
                    <a:pt x="304749" y="105410"/>
                  </a:lnTo>
                  <a:lnTo>
                    <a:pt x="305777" y="105410"/>
                  </a:lnTo>
                  <a:lnTo>
                    <a:pt x="305739" y="106692"/>
                  </a:lnTo>
                  <a:lnTo>
                    <a:pt x="304622" y="105410"/>
                  </a:lnTo>
                  <a:lnTo>
                    <a:pt x="304990" y="106819"/>
                  </a:lnTo>
                  <a:lnTo>
                    <a:pt x="304634" y="106819"/>
                  </a:lnTo>
                  <a:lnTo>
                    <a:pt x="306501" y="109220"/>
                  </a:lnTo>
                  <a:lnTo>
                    <a:pt x="303923" y="107099"/>
                  </a:lnTo>
                  <a:lnTo>
                    <a:pt x="304038" y="107950"/>
                  </a:lnTo>
                  <a:lnTo>
                    <a:pt x="303872" y="107950"/>
                  </a:lnTo>
                  <a:lnTo>
                    <a:pt x="304774" y="109220"/>
                  </a:lnTo>
                  <a:lnTo>
                    <a:pt x="304330" y="109220"/>
                  </a:lnTo>
                  <a:lnTo>
                    <a:pt x="304711" y="110490"/>
                  </a:lnTo>
                  <a:lnTo>
                    <a:pt x="306908" y="111760"/>
                  </a:lnTo>
                  <a:lnTo>
                    <a:pt x="307911" y="113030"/>
                  </a:lnTo>
                  <a:lnTo>
                    <a:pt x="308559" y="113030"/>
                  </a:lnTo>
                  <a:lnTo>
                    <a:pt x="311264" y="114388"/>
                  </a:lnTo>
                  <a:lnTo>
                    <a:pt x="313067" y="114388"/>
                  </a:lnTo>
                  <a:lnTo>
                    <a:pt x="313042" y="115316"/>
                  </a:lnTo>
                  <a:lnTo>
                    <a:pt x="312521" y="114592"/>
                  </a:lnTo>
                  <a:lnTo>
                    <a:pt x="312851" y="115570"/>
                  </a:lnTo>
                  <a:lnTo>
                    <a:pt x="313042" y="115570"/>
                  </a:lnTo>
                  <a:lnTo>
                    <a:pt x="313232" y="115570"/>
                  </a:lnTo>
                  <a:lnTo>
                    <a:pt x="314299" y="115570"/>
                  </a:lnTo>
                  <a:lnTo>
                    <a:pt x="313982" y="114592"/>
                  </a:lnTo>
                  <a:lnTo>
                    <a:pt x="313918" y="114388"/>
                  </a:lnTo>
                  <a:lnTo>
                    <a:pt x="313791" y="113423"/>
                  </a:lnTo>
                  <a:lnTo>
                    <a:pt x="313677" y="112801"/>
                  </a:lnTo>
                  <a:lnTo>
                    <a:pt x="312801" y="111760"/>
                  </a:lnTo>
                  <a:lnTo>
                    <a:pt x="313372" y="111760"/>
                  </a:lnTo>
                  <a:lnTo>
                    <a:pt x="314299" y="112801"/>
                  </a:lnTo>
                  <a:lnTo>
                    <a:pt x="314172" y="112356"/>
                  </a:lnTo>
                  <a:lnTo>
                    <a:pt x="313880" y="111760"/>
                  </a:lnTo>
                  <a:lnTo>
                    <a:pt x="314490" y="112801"/>
                  </a:lnTo>
                  <a:lnTo>
                    <a:pt x="314439" y="112407"/>
                  </a:lnTo>
                  <a:lnTo>
                    <a:pt x="314591" y="112801"/>
                  </a:lnTo>
                  <a:lnTo>
                    <a:pt x="314617" y="113030"/>
                  </a:lnTo>
                  <a:lnTo>
                    <a:pt x="316217" y="114388"/>
                  </a:lnTo>
                  <a:lnTo>
                    <a:pt x="315455" y="113423"/>
                  </a:lnTo>
                  <a:lnTo>
                    <a:pt x="314210" y="111760"/>
                  </a:lnTo>
                  <a:lnTo>
                    <a:pt x="315163" y="113030"/>
                  </a:lnTo>
                  <a:lnTo>
                    <a:pt x="315874" y="113030"/>
                  </a:lnTo>
                  <a:lnTo>
                    <a:pt x="316776" y="114388"/>
                  </a:lnTo>
                  <a:lnTo>
                    <a:pt x="316230" y="113030"/>
                  </a:lnTo>
                  <a:lnTo>
                    <a:pt x="316712" y="113030"/>
                  </a:lnTo>
                  <a:lnTo>
                    <a:pt x="316141" y="111760"/>
                  </a:lnTo>
                  <a:lnTo>
                    <a:pt x="316712" y="112801"/>
                  </a:lnTo>
                  <a:lnTo>
                    <a:pt x="316839" y="113030"/>
                  </a:lnTo>
                  <a:lnTo>
                    <a:pt x="317144" y="113030"/>
                  </a:lnTo>
                  <a:lnTo>
                    <a:pt x="317131" y="114388"/>
                  </a:lnTo>
                  <a:lnTo>
                    <a:pt x="318820" y="114388"/>
                  </a:lnTo>
                  <a:lnTo>
                    <a:pt x="318693" y="113030"/>
                  </a:lnTo>
                  <a:lnTo>
                    <a:pt x="319239" y="114388"/>
                  </a:lnTo>
                  <a:lnTo>
                    <a:pt x="320573" y="114388"/>
                  </a:lnTo>
                  <a:lnTo>
                    <a:pt x="320078" y="113030"/>
                  </a:lnTo>
                  <a:lnTo>
                    <a:pt x="320713" y="113030"/>
                  </a:lnTo>
                  <a:lnTo>
                    <a:pt x="320751" y="112801"/>
                  </a:lnTo>
                  <a:lnTo>
                    <a:pt x="320611" y="112623"/>
                  </a:lnTo>
                  <a:lnTo>
                    <a:pt x="320814" y="112801"/>
                  </a:lnTo>
                  <a:lnTo>
                    <a:pt x="320890" y="111836"/>
                  </a:lnTo>
                  <a:lnTo>
                    <a:pt x="320586" y="111760"/>
                  </a:lnTo>
                  <a:lnTo>
                    <a:pt x="320217" y="110540"/>
                  </a:lnTo>
                  <a:lnTo>
                    <a:pt x="320217" y="112204"/>
                  </a:lnTo>
                  <a:lnTo>
                    <a:pt x="319671" y="111760"/>
                  </a:lnTo>
                  <a:lnTo>
                    <a:pt x="319913" y="111760"/>
                  </a:lnTo>
                  <a:lnTo>
                    <a:pt x="320217" y="112204"/>
                  </a:lnTo>
                  <a:lnTo>
                    <a:pt x="320217" y="110540"/>
                  </a:lnTo>
                  <a:lnTo>
                    <a:pt x="320929" y="110490"/>
                  </a:lnTo>
                  <a:lnTo>
                    <a:pt x="321386" y="111760"/>
                  </a:lnTo>
                  <a:lnTo>
                    <a:pt x="321386" y="110490"/>
                  </a:lnTo>
                  <a:lnTo>
                    <a:pt x="321716" y="110490"/>
                  </a:lnTo>
                  <a:lnTo>
                    <a:pt x="322694" y="111760"/>
                  </a:lnTo>
                  <a:lnTo>
                    <a:pt x="321919" y="110490"/>
                  </a:lnTo>
                  <a:lnTo>
                    <a:pt x="322313" y="110490"/>
                  </a:lnTo>
                  <a:lnTo>
                    <a:pt x="322618" y="110490"/>
                  </a:lnTo>
                  <a:lnTo>
                    <a:pt x="321856" y="109220"/>
                  </a:lnTo>
                  <a:lnTo>
                    <a:pt x="322884" y="110490"/>
                  </a:lnTo>
                  <a:lnTo>
                    <a:pt x="323176" y="110490"/>
                  </a:lnTo>
                  <a:lnTo>
                    <a:pt x="322465" y="109220"/>
                  </a:lnTo>
                  <a:lnTo>
                    <a:pt x="323430" y="110490"/>
                  </a:lnTo>
                  <a:lnTo>
                    <a:pt x="323202" y="109220"/>
                  </a:lnTo>
                  <a:lnTo>
                    <a:pt x="323443" y="109220"/>
                  </a:lnTo>
                  <a:lnTo>
                    <a:pt x="324370" y="109220"/>
                  </a:lnTo>
                  <a:lnTo>
                    <a:pt x="324612" y="109220"/>
                  </a:lnTo>
                  <a:lnTo>
                    <a:pt x="325272" y="109220"/>
                  </a:lnTo>
                  <a:lnTo>
                    <a:pt x="324421" y="107950"/>
                  </a:lnTo>
                  <a:lnTo>
                    <a:pt x="325615" y="109220"/>
                  </a:lnTo>
                  <a:lnTo>
                    <a:pt x="324840" y="107950"/>
                  </a:lnTo>
                  <a:lnTo>
                    <a:pt x="325691" y="109220"/>
                  </a:lnTo>
                  <a:lnTo>
                    <a:pt x="325920" y="109220"/>
                  </a:lnTo>
                  <a:lnTo>
                    <a:pt x="326999" y="109220"/>
                  </a:lnTo>
                  <a:lnTo>
                    <a:pt x="326872" y="107950"/>
                  </a:lnTo>
                  <a:lnTo>
                    <a:pt x="326682" y="107950"/>
                  </a:lnTo>
                  <a:lnTo>
                    <a:pt x="326669" y="106819"/>
                  </a:lnTo>
                  <a:lnTo>
                    <a:pt x="328307" y="106819"/>
                  </a:lnTo>
                  <a:lnTo>
                    <a:pt x="327291" y="105410"/>
                  </a:lnTo>
                  <a:lnTo>
                    <a:pt x="328383" y="106692"/>
                  </a:lnTo>
                  <a:lnTo>
                    <a:pt x="328422" y="106819"/>
                  </a:lnTo>
                  <a:lnTo>
                    <a:pt x="329298" y="106819"/>
                  </a:lnTo>
                  <a:lnTo>
                    <a:pt x="329184" y="106667"/>
                  </a:lnTo>
                  <a:lnTo>
                    <a:pt x="328295" y="105410"/>
                  </a:lnTo>
                  <a:lnTo>
                    <a:pt x="328523" y="105410"/>
                  </a:lnTo>
                  <a:lnTo>
                    <a:pt x="328193" y="104762"/>
                  </a:lnTo>
                  <a:lnTo>
                    <a:pt x="328193" y="105854"/>
                  </a:lnTo>
                  <a:lnTo>
                    <a:pt x="327672" y="105410"/>
                  </a:lnTo>
                  <a:lnTo>
                    <a:pt x="328104" y="105410"/>
                  </a:lnTo>
                  <a:lnTo>
                    <a:pt x="328193" y="105854"/>
                  </a:lnTo>
                  <a:lnTo>
                    <a:pt x="328193" y="104762"/>
                  </a:lnTo>
                  <a:lnTo>
                    <a:pt x="327926" y="104228"/>
                  </a:lnTo>
                  <a:lnTo>
                    <a:pt x="327253" y="102908"/>
                  </a:lnTo>
                  <a:lnTo>
                    <a:pt x="328676" y="104228"/>
                  </a:lnTo>
                  <a:lnTo>
                    <a:pt x="329399" y="104228"/>
                  </a:lnTo>
                  <a:lnTo>
                    <a:pt x="328422" y="102908"/>
                  </a:lnTo>
                  <a:lnTo>
                    <a:pt x="329653" y="104228"/>
                  </a:lnTo>
                  <a:lnTo>
                    <a:pt x="329171" y="102908"/>
                  </a:lnTo>
                  <a:lnTo>
                    <a:pt x="331038" y="105410"/>
                  </a:lnTo>
                  <a:lnTo>
                    <a:pt x="332714" y="107950"/>
                  </a:lnTo>
                  <a:lnTo>
                    <a:pt x="334530" y="109220"/>
                  </a:lnTo>
                  <a:lnTo>
                    <a:pt x="336435" y="111760"/>
                  </a:lnTo>
                  <a:lnTo>
                    <a:pt x="338620" y="114388"/>
                  </a:lnTo>
                  <a:lnTo>
                    <a:pt x="340283" y="116840"/>
                  </a:lnTo>
                  <a:lnTo>
                    <a:pt x="345351" y="124460"/>
                  </a:lnTo>
                  <a:lnTo>
                    <a:pt x="347814" y="128270"/>
                  </a:lnTo>
                  <a:lnTo>
                    <a:pt x="348589" y="129540"/>
                  </a:lnTo>
                  <a:lnTo>
                    <a:pt x="349199" y="130810"/>
                  </a:lnTo>
                  <a:lnTo>
                    <a:pt x="349885" y="132080"/>
                  </a:lnTo>
                  <a:lnTo>
                    <a:pt x="349770" y="130810"/>
                  </a:lnTo>
                  <a:lnTo>
                    <a:pt x="352488" y="135890"/>
                  </a:lnTo>
                  <a:lnTo>
                    <a:pt x="356730" y="142240"/>
                  </a:lnTo>
                  <a:lnTo>
                    <a:pt x="357606" y="147320"/>
                  </a:lnTo>
                  <a:lnTo>
                    <a:pt x="358660" y="151130"/>
                  </a:lnTo>
                  <a:lnTo>
                    <a:pt x="362635" y="154940"/>
                  </a:lnTo>
                  <a:lnTo>
                    <a:pt x="363118" y="157480"/>
                  </a:lnTo>
                  <a:lnTo>
                    <a:pt x="365023" y="161290"/>
                  </a:lnTo>
                  <a:lnTo>
                    <a:pt x="365099" y="162560"/>
                  </a:lnTo>
                  <a:lnTo>
                    <a:pt x="365163" y="163830"/>
                  </a:lnTo>
                  <a:lnTo>
                    <a:pt x="365239" y="165100"/>
                  </a:lnTo>
                  <a:lnTo>
                    <a:pt x="364883" y="165100"/>
                  </a:lnTo>
                  <a:lnTo>
                    <a:pt x="365734" y="167640"/>
                  </a:lnTo>
                  <a:lnTo>
                    <a:pt x="366979" y="168910"/>
                  </a:lnTo>
                  <a:lnTo>
                    <a:pt x="368731" y="175260"/>
                  </a:lnTo>
                  <a:lnTo>
                    <a:pt x="369582" y="177800"/>
                  </a:lnTo>
                  <a:lnTo>
                    <a:pt x="370027" y="181610"/>
                  </a:lnTo>
                  <a:lnTo>
                    <a:pt x="370039" y="184150"/>
                  </a:lnTo>
                  <a:lnTo>
                    <a:pt x="370497" y="185420"/>
                  </a:lnTo>
                  <a:lnTo>
                    <a:pt x="371398" y="190500"/>
                  </a:lnTo>
                  <a:lnTo>
                    <a:pt x="363816" y="190500"/>
                  </a:lnTo>
                  <a:lnTo>
                    <a:pt x="360032" y="191770"/>
                  </a:lnTo>
                  <a:lnTo>
                    <a:pt x="355155" y="193040"/>
                  </a:lnTo>
                  <a:lnTo>
                    <a:pt x="346062" y="193040"/>
                  </a:lnTo>
                  <a:lnTo>
                    <a:pt x="344157" y="194310"/>
                  </a:lnTo>
                  <a:lnTo>
                    <a:pt x="340372" y="194310"/>
                  </a:lnTo>
                  <a:lnTo>
                    <a:pt x="325069" y="199390"/>
                  </a:lnTo>
                  <a:lnTo>
                    <a:pt x="321500" y="201930"/>
                  </a:lnTo>
                  <a:lnTo>
                    <a:pt x="314172" y="204470"/>
                  </a:lnTo>
                  <a:lnTo>
                    <a:pt x="310819" y="205740"/>
                  </a:lnTo>
                  <a:lnTo>
                    <a:pt x="311061" y="207010"/>
                  </a:lnTo>
                  <a:lnTo>
                    <a:pt x="309168" y="208343"/>
                  </a:lnTo>
                  <a:lnTo>
                    <a:pt x="350710" y="208343"/>
                  </a:lnTo>
                  <a:lnTo>
                    <a:pt x="350100" y="209550"/>
                  </a:lnTo>
                  <a:lnTo>
                    <a:pt x="350850" y="208343"/>
                  </a:lnTo>
                  <a:lnTo>
                    <a:pt x="354152" y="208343"/>
                  </a:lnTo>
                  <a:lnTo>
                    <a:pt x="357657" y="209550"/>
                  </a:lnTo>
                  <a:lnTo>
                    <a:pt x="358927" y="208343"/>
                  </a:lnTo>
                  <a:lnTo>
                    <a:pt x="360337" y="207010"/>
                  </a:lnTo>
                  <a:lnTo>
                    <a:pt x="367766" y="207010"/>
                  </a:lnTo>
                  <a:lnTo>
                    <a:pt x="372224" y="204470"/>
                  </a:lnTo>
                  <a:lnTo>
                    <a:pt x="369443" y="207010"/>
                  </a:lnTo>
                  <a:lnTo>
                    <a:pt x="376085" y="207010"/>
                  </a:lnTo>
                  <a:lnTo>
                    <a:pt x="391426" y="209550"/>
                  </a:lnTo>
                  <a:lnTo>
                    <a:pt x="395262" y="209550"/>
                  </a:lnTo>
                  <a:lnTo>
                    <a:pt x="402983" y="212090"/>
                  </a:lnTo>
                  <a:lnTo>
                    <a:pt x="408546" y="214630"/>
                  </a:lnTo>
                  <a:lnTo>
                    <a:pt x="410387" y="214630"/>
                  </a:lnTo>
                  <a:lnTo>
                    <a:pt x="412178" y="215900"/>
                  </a:lnTo>
                  <a:lnTo>
                    <a:pt x="413842" y="217170"/>
                  </a:lnTo>
                  <a:lnTo>
                    <a:pt x="413423" y="215900"/>
                  </a:lnTo>
                  <a:lnTo>
                    <a:pt x="416864" y="218440"/>
                  </a:lnTo>
                  <a:lnTo>
                    <a:pt x="421576" y="219710"/>
                  </a:lnTo>
                  <a:lnTo>
                    <a:pt x="423646" y="222250"/>
                  </a:lnTo>
                  <a:lnTo>
                    <a:pt x="425754" y="223520"/>
                  </a:lnTo>
                  <a:lnTo>
                    <a:pt x="429806" y="224790"/>
                  </a:lnTo>
                  <a:lnTo>
                    <a:pt x="430745" y="224790"/>
                  </a:lnTo>
                  <a:lnTo>
                    <a:pt x="433387" y="226060"/>
                  </a:lnTo>
                  <a:lnTo>
                    <a:pt x="434848" y="228600"/>
                  </a:lnTo>
                  <a:lnTo>
                    <a:pt x="434479" y="228600"/>
                  </a:lnTo>
                  <a:lnTo>
                    <a:pt x="435851" y="229870"/>
                  </a:lnTo>
                  <a:lnTo>
                    <a:pt x="437426" y="229870"/>
                  </a:lnTo>
                  <a:lnTo>
                    <a:pt x="440499" y="232410"/>
                  </a:lnTo>
                  <a:lnTo>
                    <a:pt x="442150" y="233680"/>
                  </a:lnTo>
                  <a:lnTo>
                    <a:pt x="443712" y="234950"/>
                  </a:lnTo>
                  <a:lnTo>
                    <a:pt x="444169" y="237490"/>
                  </a:lnTo>
                  <a:lnTo>
                    <a:pt x="453745" y="243840"/>
                  </a:lnTo>
                  <a:lnTo>
                    <a:pt x="452704" y="245110"/>
                  </a:lnTo>
                  <a:lnTo>
                    <a:pt x="452843" y="245110"/>
                  </a:lnTo>
                  <a:lnTo>
                    <a:pt x="454215" y="247650"/>
                  </a:lnTo>
                  <a:lnTo>
                    <a:pt x="460082" y="255270"/>
                  </a:lnTo>
                  <a:lnTo>
                    <a:pt x="461708" y="257810"/>
                  </a:lnTo>
                  <a:lnTo>
                    <a:pt x="462991" y="260350"/>
                  </a:lnTo>
                  <a:lnTo>
                    <a:pt x="462610" y="260350"/>
                  </a:lnTo>
                  <a:lnTo>
                    <a:pt x="464566" y="262890"/>
                  </a:lnTo>
                  <a:lnTo>
                    <a:pt x="473062" y="271780"/>
                  </a:lnTo>
                  <a:lnTo>
                    <a:pt x="474179" y="269240"/>
                  </a:lnTo>
                  <a:lnTo>
                    <a:pt x="475272" y="267970"/>
                  </a:lnTo>
                  <a:lnTo>
                    <a:pt x="476326" y="265430"/>
                  </a:lnTo>
                  <a:lnTo>
                    <a:pt x="475373" y="256540"/>
                  </a:lnTo>
                  <a:lnTo>
                    <a:pt x="474764" y="254000"/>
                  </a:lnTo>
                  <a:lnTo>
                    <a:pt x="474319" y="251460"/>
                  </a:lnTo>
                  <a:lnTo>
                    <a:pt x="471322" y="246380"/>
                  </a:lnTo>
                  <a:lnTo>
                    <a:pt x="467487" y="241300"/>
                  </a:lnTo>
                  <a:lnTo>
                    <a:pt x="463804" y="236220"/>
                  </a:lnTo>
                  <a:lnTo>
                    <a:pt x="459689" y="232410"/>
                  </a:lnTo>
                  <a:lnTo>
                    <a:pt x="455752" y="227330"/>
                  </a:lnTo>
                  <a:lnTo>
                    <a:pt x="451053" y="223520"/>
                  </a:lnTo>
                  <a:lnTo>
                    <a:pt x="445922" y="218440"/>
                  </a:lnTo>
                  <a:lnTo>
                    <a:pt x="442252" y="215900"/>
                  </a:lnTo>
                  <a:lnTo>
                    <a:pt x="440423" y="214630"/>
                  </a:lnTo>
                  <a:lnTo>
                    <a:pt x="434619" y="209550"/>
                  </a:lnTo>
                  <a:lnTo>
                    <a:pt x="428625" y="205740"/>
                  </a:lnTo>
                  <a:lnTo>
                    <a:pt x="426186" y="204470"/>
                  </a:lnTo>
                  <a:lnTo>
                    <a:pt x="421170" y="201930"/>
                  </a:lnTo>
                  <a:lnTo>
                    <a:pt x="421068" y="196850"/>
                  </a:lnTo>
                  <a:lnTo>
                    <a:pt x="421017" y="195580"/>
                  </a:lnTo>
                  <a:lnTo>
                    <a:pt x="420928" y="193040"/>
                  </a:lnTo>
                  <a:lnTo>
                    <a:pt x="420878" y="191770"/>
                  </a:lnTo>
                  <a:lnTo>
                    <a:pt x="420192" y="188010"/>
                  </a:lnTo>
                  <a:lnTo>
                    <a:pt x="418934" y="176530"/>
                  </a:lnTo>
                  <a:lnTo>
                    <a:pt x="416674" y="165100"/>
                  </a:lnTo>
                  <a:lnTo>
                    <a:pt x="415658" y="158750"/>
                  </a:lnTo>
                  <a:lnTo>
                    <a:pt x="413397" y="149860"/>
                  </a:lnTo>
                  <a:lnTo>
                    <a:pt x="411010" y="142240"/>
                  </a:lnTo>
                  <a:lnTo>
                    <a:pt x="410298" y="139700"/>
                  </a:lnTo>
                  <a:lnTo>
                    <a:pt x="409600" y="137160"/>
                  </a:lnTo>
                  <a:lnTo>
                    <a:pt x="403453" y="124409"/>
                  </a:lnTo>
                  <a:lnTo>
                    <a:pt x="403453" y="195580"/>
                  </a:lnTo>
                  <a:lnTo>
                    <a:pt x="400773" y="194310"/>
                  </a:lnTo>
                  <a:lnTo>
                    <a:pt x="398068" y="194310"/>
                  </a:lnTo>
                  <a:lnTo>
                    <a:pt x="395351" y="193040"/>
                  </a:lnTo>
                  <a:lnTo>
                    <a:pt x="391985" y="193040"/>
                  </a:lnTo>
                  <a:lnTo>
                    <a:pt x="388594" y="191770"/>
                  </a:lnTo>
                  <a:lnTo>
                    <a:pt x="385203" y="191770"/>
                  </a:lnTo>
                  <a:lnTo>
                    <a:pt x="384517" y="186690"/>
                  </a:lnTo>
                  <a:lnTo>
                    <a:pt x="383705" y="180340"/>
                  </a:lnTo>
                  <a:lnTo>
                    <a:pt x="382257" y="175260"/>
                  </a:lnTo>
                  <a:lnTo>
                    <a:pt x="380276" y="165100"/>
                  </a:lnTo>
                  <a:lnTo>
                    <a:pt x="377520" y="154940"/>
                  </a:lnTo>
                  <a:lnTo>
                    <a:pt x="374154" y="144780"/>
                  </a:lnTo>
                  <a:lnTo>
                    <a:pt x="370382" y="134620"/>
                  </a:lnTo>
                  <a:lnTo>
                    <a:pt x="368300" y="130810"/>
                  </a:lnTo>
                  <a:lnTo>
                    <a:pt x="364147" y="123190"/>
                  </a:lnTo>
                  <a:lnTo>
                    <a:pt x="357187" y="111760"/>
                  </a:lnTo>
                  <a:lnTo>
                    <a:pt x="350507" y="102908"/>
                  </a:lnTo>
                  <a:lnTo>
                    <a:pt x="349516" y="101600"/>
                  </a:lnTo>
                  <a:lnTo>
                    <a:pt x="342214" y="92710"/>
                  </a:lnTo>
                  <a:lnTo>
                    <a:pt x="341172" y="91440"/>
                  </a:lnTo>
                  <a:lnTo>
                    <a:pt x="332066" y="82626"/>
                  </a:lnTo>
                  <a:lnTo>
                    <a:pt x="330390" y="81305"/>
                  </a:lnTo>
                  <a:lnTo>
                    <a:pt x="327075" y="78740"/>
                  </a:lnTo>
                  <a:lnTo>
                    <a:pt x="322173" y="74930"/>
                  </a:lnTo>
                  <a:lnTo>
                    <a:pt x="311810" y="67310"/>
                  </a:lnTo>
                  <a:lnTo>
                    <a:pt x="300977" y="59690"/>
                  </a:lnTo>
                  <a:lnTo>
                    <a:pt x="293890" y="57150"/>
                  </a:lnTo>
                  <a:lnTo>
                    <a:pt x="291795" y="55880"/>
                  </a:lnTo>
                  <a:lnTo>
                    <a:pt x="289572" y="54610"/>
                  </a:lnTo>
                  <a:lnTo>
                    <a:pt x="284924" y="52070"/>
                  </a:lnTo>
                  <a:lnTo>
                    <a:pt x="279781" y="49530"/>
                  </a:lnTo>
                  <a:lnTo>
                    <a:pt x="269201" y="44450"/>
                  </a:lnTo>
                  <a:lnTo>
                    <a:pt x="266306" y="44450"/>
                  </a:lnTo>
                  <a:lnTo>
                    <a:pt x="263499" y="43180"/>
                  </a:lnTo>
                  <a:lnTo>
                    <a:pt x="235204" y="36830"/>
                  </a:lnTo>
                  <a:lnTo>
                    <a:pt x="229704" y="35560"/>
                  </a:lnTo>
                  <a:lnTo>
                    <a:pt x="229146" y="36830"/>
                  </a:lnTo>
                  <a:lnTo>
                    <a:pt x="223037" y="36830"/>
                  </a:lnTo>
                  <a:lnTo>
                    <a:pt x="223494" y="35560"/>
                  </a:lnTo>
                  <a:lnTo>
                    <a:pt x="200431" y="35560"/>
                  </a:lnTo>
                  <a:lnTo>
                    <a:pt x="179057" y="38100"/>
                  </a:lnTo>
                  <a:lnTo>
                    <a:pt x="158242" y="43180"/>
                  </a:lnTo>
                  <a:lnTo>
                    <a:pt x="135089" y="52070"/>
                  </a:lnTo>
                  <a:lnTo>
                    <a:pt x="128955" y="55880"/>
                  </a:lnTo>
                  <a:lnTo>
                    <a:pt x="122059" y="59690"/>
                  </a:lnTo>
                  <a:lnTo>
                    <a:pt x="119557" y="61099"/>
                  </a:lnTo>
                  <a:lnTo>
                    <a:pt x="111150" y="67310"/>
                  </a:lnTo>
                  <a:lnTo>
                    <a:pt x="108305" y="68580"/>
                  </a:lnTo>
                  <a:lnTo>
                    <a:pt x="106845" y="69850"/>
                  </a:lnTo>
                  <a:lnTo>
                    <a:pt x="105270" y="71170"/>
                  </a:lnTo>
                  <a:lnTo>
                    <a:pt x="102819" y="72390"/>
                  </a:lnTo>
                  <a:lnTo>
                    <a:pt x="97561" y="77470"/>
                  </a:lnTo>
                  <a:lnTo>
                    <a:pt x="92113" y="81305"/>
                  </a:lnTo>
                  <a:lnTo>
                    <a:pt x="87553" y="86360"/>
                  </a:lnTo>
                  <a:lnTo>
                    <a:pt x="80441" y="92710"/>
                  </a:lnTo>
                  <a:lnTo>
                    <a:pt x="74053" y="100330"/>
                  </a:lnTo>
                  <a:lnTo>
                    <a:pt x="69926" y="102908"/>
                  </a:lnTo>
                  <a:lnTo>
                    <a:pt x="62039" y="116840"/>
                  </a:lnTo>
                  <a:lnTo>
                    <a:pt x="44056" y="154940"/>
                  </a:lnTo>
                  <a:lnTo>
                    <a:pt x="38773" y="173990"/>
                  </a:lnTo>
                  <a:lnTo>
                    <a:pt x="38468" y="173990"/>
                  </a:lnTo>
                  <a:lnTo>
                    <a:pt x="38366" y="175260"/>
                  </a:lnTo>
                  <a:lnTo>
                    <a:pt x="38265" y="176530"/>
                  </a:lnTo>
                  <a:lnTo>
                    <a:pt x="38087" y="177800"/>
                  </a:lnTo>
                  <a:lnTo>
                    <a:pt x="38036" y="178142"/>
                  </a:lnTo>
                  <a:lnTo>
                    <a:pt x="37934" y="178790"/>
                  </a:lnTo>
                  <a:lnTo>
                    <a:pt x="37414" y="181610"/>
                  </a:lnTo>
                  <a:lnTo>
                    <a:pt x="36982" y="184150"/>
                  </a:lnTo>
                  <a:lnTo>
                    <a:pt x="36207" y="186690"/>
                  </a:lnTo>
                  <a:lnTo>
                    <a:pt x="36131" y="188010"/>
                  </a:lnTo>
                  <a:lnTo>
                    <a:pt x="36055" y="189230"/>
                  </a:lnTo>
                  <a:lnTo>
                    <a:pt x="35979" y="190500"/>
                  </a:lnTo>
                  <a:lnTo>
                    <a:pt x="34836" y="199390"/>
                  </a:lnTo>
                  <a:lnTo>
                    <a:pt x="34480" y="201930"/>
                  </a:lnTo>
                  <a:lnTo>
                    <a:pt x="33947" y="204470"/>
                  </a:lnTo>
                  <a:lnTo>
                    <a:pt x="33845" y="218440"/>
                  </a:lnTo>
                  <a:lnTo>
                    <a:pt x="33743" y="222250"/>
                  </a:lnTo>
                  <a:lnTo>
                    <a:pt x="34950" y="229870"/>
                  </a:lnTo>
                  <a:lnTo>
                    <a:pt x="35623" y="236220"/>
                  </a:lnTo>
                  <a:lnTo>
                    <a:pt x="35712" y="237490"/>
                  </a:lnTo>
                  <a:lnTo>
                    <a:pt x="35801" y="238760"/>
                  </a:lnTo>
                  <a:lnTo>
                    <a:pt x="36093" y="240030"/>
                  </a:lnTo>
                  <a:lnTo>
                    <a:pt x="50850" y="285750"/>
                  </a:lnTo>
                  <a:lnTo>
                    <a:pt x="83388" y="332740"/>
                  </a:lnTo>
                  <a:lnTo>
                    <a:pt x="119265" y="363220"/>
                  </a:lnTo>
                  <a:lnTo>
                    <a:pt x="122389" y="364490"/>
                  </a:lnTo>
                  <a:lnTo>
                    <a:pt x="125615" y="367030"/>
                  </a:lnTo>
                  <a:lnTo>
                    <a:pt x="133985" y="370840"/>
                  </a:lnTo>
                  <a:lnTo>
                    <a:pt x="135724" y="372110"/>
                  </a:lnTo>
                  <a:lnTo>
                    <a:pt x="137553" y="373380"/>
                  </a:lnTo>
                  <a:lnTo>
                    <a:pt x="139357" y="373380"/>
                  </a:lnTo>
                  <a:lnTo>
                    <a:pt x="150444" y="378460"/>
                  </a:lnTo>
                  <a:lnTo>
                    <a:pt x="158229" y="381000"/>
                  </a:lnTo>
                  <a:lnTo>
                    <a:pt x="162179" y="381000"/>
                  </a:lnTo>
                  <a:lnTo>
                    <a:pt x="168135" y="383540"/>
                  </a:lnTo>
                  <a:lnTo>
                    <a:pt x="178371" y="384810"/>
                  </a:lnTo>
                  <a:lnTo>
                    <a:pt x="182486" y="386080"/>
                  </a:lnTo>
                  <a:lnTo>
                    <a:pt x="186626" y="386080"/>
                  </a:lnTo>
                  <a:lnTo>
                    <a:pt x="203403" y="388620"/>
                  </a:lnTo>
                  <a:lnTo>
                    <a:pt x="226288" y="388620"/>
                  </a:lnTo>
                  <a:lnTo>
                    <a:pt x="238544" y="387350"/>
                  </a:lnTo>
                  <a:lnTo>
                    <a:pt x="252031" y="384810"/>
                  </a:lnTo>
                  <a:lnTo>
                    <a:pt x="257987" y="382270"/>
                  </a:lnTo>
                  <a:lnTo>
                    <a:pt x="263791" y="381000"/>
                  </a:lnTo>
                  <a:lnTo>
                    <a:pt x="269011" y="378460"/>
                  </a:lnTo>
                  <a:lnTo>
                    <a:pt x="269367" y="379730"/>
                  </a:lnTo>
                  <a:lnTo>
                    <a:pt x="269011" y="379730"/>
                  </a:lnTo>
                  <a:lnTo>
                    <a:pt x="272211" y="383540"/>
                  </a:lnTo>
                  <a:lnTo>
                    <a:pt x="275247" y="388620"/>
                  </a:lnTo>
                  <a:lnTo>
                    <a:pt x="279006" y="392430"/>
                  </a:lnTo>
                  <a:lnTo>
                    <a:pt x="279565" y="392430"/>
                  </a:lnTo>
                  <a:lnTo>
                    <a:pt x="280212" y="393700"/>
                  </a:lnTo>
                  <a:lnTo>
                    <a:pt x="280809" y="393700"/>
                  </a:lnTo>
                  <a:lnTo>
                    <a:pt x="279869" y="394970"/>
                  </a:lnTo>
                  <a:lnTo>
                    <a:pt x="277939" y="394970"/>
                  </a:lnTo>
                  <a:lnTo>
                    <a:pt x="277660" y="396240"/>
                  </a:lnTo>
                  <a:lnTo>
                    <a:pt x="268566" y="398767"/>
                  </a:lnTo>
                  <a:lnTo>
                    <a:pt x="273469" y="394970"/>
                  </a:lnTo>
                  <a:lnTo>
                    <a:pt x="262470" y="402590"/>
                  </a:lnTo>
                  <a:lnTo>
                    <a:pt x="266966" y="398805"/>
                  </a:lnTo>
                  <a:lnTo>
                    <a:pt x="257644" y="401320"/>
                  </a:lnTo>
                  <a:lnTo>
                    <a:pt x="247675" y="402590"/>
                  </a:lnTo>
                  <a:lnTo>
                    <a:pt x="237197" y="405130"/>
                  </a:lnTo>
                  <a:lnTo>
                    <a:pt x="221513" y="406501"/>
                  </a:lnTo>
                  <a:lnTo>
                    <a:pt x="211226" y="406501"/>
                  </a:lnTo>
                  <a:lnTo>
                    <a:pt x="207797" y="407670"/>
                  </a:lnTo>
                  <a:lnTo>
                    <a:pt x="204393" y="406501"/>
                  </a:lnTo>
                  <a:lnTo>
                    <a:pt x="205435" y="406501"/>
                  </a:lnTo>
                  <a:lnTo>
                    <a:pt x="187566" y="405130"/>
                  </a:lnTo>
                  <a:lnTo>
                    <a:pt x="183413" y="405130"/>
                  </a:lnTo>
                  <a:lnTo>
                    <a:pt x="176288" y="403860"/>
                  </a:lnTo>
                  <a:lnTo>
                    <a:pt x="167170" y="402590"/>
                  </a:lnTo>
                  <a:lnTo>
                    <a:pt x="162090" y="401320"/>
                  </a:lnTo>
                  <a:lnTo>
                    <a:pt x="157060" y="398805"/>
                  </a:lnTo>
                  <a:lnTo>
                    <a:pt x="150139" y="398805"/>
                  </a:lnTo>
                  <a:lnTo>
                    <a:pt x="148082" y="397510"/>
                  </a:lnTo>
                  <a:lnTo>
                    <a:pt x="142138" y="396240"/>
                  </a:lnTo>
                  <a:lnTo>
                    <a:pt x="137490" y="393700"/>
                  </a:lnTo>
                  <a:lnTo>
                    <a:pt x="139903" y="393700"/>
                  </a:lnTo>
                  <a:lnTo>
                    <a:pt x="136867" y="392430"/>
                  </a:lnTo>
                  <a:lnTo>
                    <a:pt x="133667" y="392430"/>
                  </a:lnTo>
                  <a:lnTo>
                    <a:pt x="127177" y="389890"/>
                  </a:lnTo>
                  <a:lnTo>
                    <a:pt x="123672" y="388620"/>
                  </a:lnTo>
                  <a:lnTo>
                    <a:pt x="119773" y="386080"/>
                  </a:lnTo>
                  <a:lnTo>
                    <a:pt x="119240" y="386080"/>
                  </a:lnTo>
                  <a:lnTo>
                    <a:pt x="117563" y="384810"/>
                  </a:lnTo>
                  <a:lnTo>
                    <a:pt x="115341" y="383540"/>
                  </a:lnTo>
                  <a:lnTo>
                    <a:pt x="110020" y="381000"/>
                  </a:lnTo>
                  <a:lnTo>
                    <a:pt x="110185" y="379730"/>
                  </a:lnTo>
                  <a:lnTo>
                    <a:pt x="109169" y="378460"/>
                  </a:lnTo>
                  <a:lnTo>
                    <a:pt x="106832" y="378460"/>
                  </a:lnTo>
                  <a:lnTo>
                    <a:pt x="99479" y="372452"/>
                  </a:lnTo>
                  <a:lnTo>
                    <a:pt x="98640" y="372110"/>
                  </a:lnTo>
                  <a:lnTo>
                    <a:pt x="96812" y="371348"/>
                  </a:lnTo>
                  <a:lnTo>
                    <a:pt x="94703" y="369570"/>
                  </a:lnTo>
                  <a:lnTo>
                    <a:pt x="90322" y="365848"/>
                  </a:lnTo>
                  <a:lnTo>
                    <a:pt x="82651" y="359537"/>
                  </a:lnTo>
                  <a:lnTo>
                    <a:pt x="81203" y="358140"/>
                  </a:lnTo>
                  <a:lnTo>
                    <a:pt x="64389" y="341630"/>
                  </a:lnTo>
                  <a:lnTo>
                    <a:pt x="62204" y="337820"/>
                  </a:lnTo>
                  <a:lnTo>
                    <a:pt x="59766" y="335280"/>
                  </a:lnTo>
                  <a:lnTo>
                    <a:pt x="57454" y="332740"/>
                  </a:lnTo>
                  <a:lnTo>
                    <a:pt x="54876" y="330200"/>
                  </a:lnTo>
                  <a:lnTo>
                    <a:pt x="52946" y="326694"/>
                  </a:lnTo>
                  <a:lnTo>
                    <a:pt x="52844" y="326529"/>
                  </a:lnTo>
                  <a:lnTo>
                    <a:pt x="51854" y="325120"/>
                  </a:lnTo>
                  <a:lnTo>
                    <a:pt x="43586" y="313690"/>
                  </a:lnTo>
                  <a:lnTo>
                    <a:pt x="42646" y="311150"/>
                  </a:lnTo>
                  <a:lnTo>
                    <a:pt x="41897" y="309880"/>
                  </a:lnTo>
                  <a:lnTo>
                    <a:pt x="41059" y="308610"/>
                  </a:lnTo>
                  <a:lnTo>
                    <a:pt x="41275" y="309880"/>
                  </a:lnTo>
                  <a:lnTo>
                    <a:pt x="37947" y="303530"/>
                  </a:lnTo>
                  <a:lnTo>
                    <a:pt x="32893" y="295910"/>
                  </a:lnTo>
                  <a:lnTo>
                    <a:pt x="31686" y="289560"/>
                  </a:lnTo>
                  <a:lnTo>
                    <a:pt x="30276" y="284480"/>
                  </a:lnTo>
                  <a:lnTo>
                    <a:pt x="25793" y="279400"/>
                  </a:lnTo>
                  <a:lnTo>
                    <a:pt x="25234" y="276860"/>
                  </a:lnTo>
                  <a:lnTo>
                    <a:pt x="23037" y="273050"/>
                  </a:lnTo>
                  <a:lnTo>
                    <a:pt x="22923" y="271780"/>
                  </a:lnTo>
                  <a:lnTo>
                    <a:pt x="22809" y="270510"/>
                  </a:lnTo>
                  <a:lnTo>
                    <a:pt x="22694" y="269240"/>
                  </a:lnTo>
                  <a:lnTo>
                    <a:pt x="22580" y="267970"/>
                  </a:lnTo>
                  <a:lnTo>
                    <a:pt x="22948" y="267970"/>
                  </a:lnTo>
                  <a:lnTo>
                    <a:pt x="21958" y="265430"/>
                  </a:lnTo>
                  <a:lnTo>
                    <a:pt x="20523" y="262890"/>
                  </a:lnTo>
                  <a:lnTo>
                    <a:pt x="18529" y="256540"/>
                  </a:lnTo>
                  <a:lnTo>
                    <a:pt x="17526" y="252730"/>
                  </a:lnTo>
                  <a:lnTo>
                    <a:pt x="16929" y="247650"/>
                  </a:lnTo>
                  <a:lnTo>
                    <a:pt x="17119" y="247650"/>
                  </a:lnTo>
                  <a:lnTo>
                    <a:pt x="16814" y="245110"/>
                  </a:lnTo>
                  <a:lnTo>
                    <a:pt x="16268" y="242570"/>
                  </a:lnTo>
                  <a:lnTo>
                    <a:pt x="14960" y="234950"/>
                  </a:lnTo>
                  <a:lnTo>
                    <a:pt x="13093" y="223520"/>
                  </a:lnTo>
                  <a:lnTo>
                    <a:pt x="13741" y="223520"/>
                  </a:lnTo>
                  <a:lnTo>
                    <a:pt x="13652" y="203200"/>
                  </a:lnTo>
                  <a:lnTo>
                    <a:pt x="13563" y="200660"/>
                  </a:lnTo>
                  <a:lnTo>
                    <a:pt x="14224" y="194310"/>
                  </a:lnTo>
                  <a:lnTo>
                    <a:pt x="15278" y="188010"/>
                  </a:lnTo>
                  <a:lnTo>
                    <a:pt x="15201" y="186690"/>
                  </a:lnTo>
                  <a:lnTo>
                    <a:pt x="14859" y="185420"/>
                  </a:lnTo>
                  <a:lnTo>
                    <a:pt x="14846" y="182880"/>
                  </a:lnTo>
                  <a:lnTo>
                    <a:pt x="16560" y="175260"/>
                  </a:lnTo>
                  <a:lnTo>
                    <a:pt x="17945" y="168910"/>
                  </a:lnTo>
                  <a:lnTo>
                    <a:pt x="20167" y="162560"/>
                  </a:lnTo>
                  <a:lnTo>
                    <a:pt x="19888" y="162560"/>
                  </a:lnTo>
                  <a:lnTo>
                    <a:pt x="19240" y="160020"/>
                  </a:lnTo>
                  <a:lnTo>
                    <a:pt x="17691" y="162560"/>
                  </a:lnTo>
                  <a:lnTo>
                    <a:pt x="18034" y="160020"/>
                  </a:lnTo>
                  <a:lnTo>
                    <a:pt x="18211" y="158750"/>
                  </a:lnTo>
                  <a:lnTo>
                    <a:pt x="19367" y="156210"/>
                  </a:lnTo>
                  <a:lnTo>
                    <a:pt x="20002" y="152400"/>
                  </a:lnTo>
                  <a:lnTo>
                    <a:pt x="21043" y="149860"/>
                  </a:lnTo>
                  <a:lnTo>
                    <a:pt x="20955" y="151130"/>
                  </a:lnTo>
                  <a:lnTo>
                    <a:pt x="21247" y="149860"/>
                  </a:lnTo>
                  <a:lnTo>
                    <a:pt x="21818" y="147320"/>
                  </a:lnTo>
                  <a:lnTo>
                    <a:pt x="23406" y="143510"/>
                  </a:lnTo>
                  <a:lnTo>
                    <a:pt x="24917" y="139700"/>
                  </a:lnTo>
                  <a:lnTo>
                    <a:pt x="26555" y="135890"/>
                  </a:lnTo>
                  <a:lnTo>
                    <a:pt x="27025" y="134620"/>
                  </a:lnTo>
                  <a:lnTo>
                    <a:pt x="27965" y="132080"/>
                  </a:lnTo>
                  <a:lnTo>
                    <a:pt x="29984" y="128270"/>
                  </a:lnTo>
                  <a:lnTo>
                    <a:pt x="28956" y="129540"/>
                  </a:lnTo>
                  <a:lnTo>
                    <a:pt x="27813" y="130810"/>
                  </a:lnTo>
                  <a:lnTo>
                    <a:pt x="26847" y="132080"/>
                  </a:lnTo>
                  <a:lnTo>
                    <a:pt x="24028" y="134620"/>
                  </a:lnTo>
                  <a:lnTo>
                    <a:pt x="25615" y="132080"/>
                  </a:lnTo>
                  <a:lnTo>
                    <a:pt x="30086" y="124460"/>
                  </a:lnTo>
                  <a:lnTo>
                    <a:pt x="32181" y="120650"/>
                  </a:lnTo>
                  <a:lnTo>
                    <a:pt x="33782" y="118110"/>
                  </a:lnTo>
                  <a:lnTo>
                    <a:pt x="33680" y="116840"/>
                  </a:lnTo>
                  <a:lnTo>
                    <a:pt x="34582" y="115570"/>
                  </a:lnTo>
                  <a:lnTo>
                    <a:pt x="35356" y="114388"/>
                  </a:lnTo>
                  <a:lnTo>
                    <a:pt x="36283" y="114388"/>
                  </a:lnTo>
                  <a:lnTo>
                    <a:pt x="43180" y="105410"/>
                  </a:lnTo>
                  <a:lnTo>
                    <a:pt x="45097" y="102908"/>
                  </a:lnTo>
                  <a:lnTo>
                    <a:pt x="40728" y="105410"/>
                  </a:lnTo>
                  <a:lnTo>
                    <a:pt x="44081" y="100330"/>
                  </a:lnTo>
                  <a:lnTo>
                    <a:pt x="47015" y="97790"/>
                  </a:lnTo>
                  <a:lnTo>
                    <a:pt x="48768" y="95250"/>
                  </a:lnTo>
                  <a:lnTo>
                    <a:pt x="47307" y="97790"/>
                  </a:lnTo>
                  <a:lnTo>
                    <a:pt x="44945" y="101600"/>
                  </a:lnTo>
                  <a:lnTo>
                    <a:pt x="45961" y="100330"/>
                  </a:lnTo>
                  <a:lnTo>
                    <a:pt x="47612" y="97790"/>
                  </a:lnTo>
                  <a:lnTo>
                    <a:pt x="50050" y="95250"/>
                  </a:lnTo>
                  <a:lnTo>
                    <a:pt x="54927" y="90170"/>
                  </a:lnTo>
                  <a:lnTo>
                    <a:pt x="55003" y="89509"/>
                  </a:lnTo>
                  <a:lnTo>
                    <a:pt x="55994" y="88582"/>
                  </a:lnTo>
                  <a:lnTo>
                    <a:pt x="58153" y="85521"/>
                  </a:lnTo>
                  <a:lnTo>
                    <a:pt x="61239" y="81889"/>
                  </a:lnTo>
                  <a:lnTo>
                    <a:pt x="61010" y="81419"/>
                  </a:lnTo>
                  <a:lnTo>
                    <a:pt x="62331" y="80010"/>
                  </a:lnTo>
                  <a:lnTo>
                    <a:pt x="64287" y="77470"/>
                  </a:lnTo>
                  <a:lnTo>
                    <a:pt x="67881" y="73660"/>
                  </a:lnTo>
                  <a:lnTo>
                    <a:pt x="73164" y="68580"/>
                  </a:lnTo>
                  <a:lnTo>
                    <a:pt x="76263" y="66040"/>
                  </a:lnTo>
                  <a:lnTo>
                    <a:pt x="77597" y="63500"/>
                  </a:lnTo>
                  <a:lnTo>
                    <a:pt x="84048" y="58508"/>
                  </a:lnTo>
                  <a:lnTo>
                    <a:pt x="84213" y="58508"/>
                  </a:lnTo>
                  <a:lnTo>
                    <a:pt x="84709" y="59690"/>
                  </a:lnTo>
                  <a:lnTo>
                    <a:pt x="77330" y="66040"/>
                  </a:lnTo>
                  <a:lnTo>
                    <a:pt x="74803" y="68275"/>
                  </a:lnTo>
                  <a:lnTo>
                    <a:pt x="77508" y="67310"/>
                  </a:lnTo>
                  <a:lnTo>
                    <a:pt x="77673" y="67310"/>
                  </a:lnTo>
                  <a:lnTo>
                    <a:pt x="78498" y="66040"/>
                  </a:lnTo>
                  <a:lnTo>
                    <a:pt x="86093" y="59690"/>
                  </a:lnTo>
                  <a:lnTo>
                    <a:pt x="87210" y="58508"/>
                  </a:lnTo>
                  <a:lnTo>
                    <a:pt x="89725" y="55880"/>
                  </a:lnTo>
                  <a:lnTo>
                    <a:pt x="94157" y="53340"/>
                  </a:lnTo>
                  <a:lnTo>
                    <a:pt x="101231" y="48260"/>
                  </a:lnTo>
                  <a:lnTo>
                    <a:pt x="105625" y="45834"/>
                  </a:lnTo>
                  <a:lnTo>
                    <a:pt x="107581" y="44450"/>
                  </a:lnTo>
                  <a:lnTo>
                    <a:pt x="109689" y="43180"/>
                  </a:lnTo>
                  <a:lnTo>
                    <a:pt x="110210" y="43180"/>
                  </a:lnTo>
                  <a:lnTo>
                    <a:pt x="117195" y="38100"/>
                  </a:lnTo>
                  <a:lnTo>
                    <a:pt x="118452" y="38100"/>
                  </a:lnTo>
                  <a:lnTo>
                    <a:pt x="118999" y="38201"/>
                  </a:lnTo>
                  <a:lnTo>
                    <a:pt x="118910" y="38074"/>
                  </a:lnTo>
                  <a:lnTo>
                    <a:pt x="118732" y="38023"/>
                  </a:lnTo>
                  <a:lnTo>
                    <a:pt x="123888" y="35560"/>
                  </a:lnTo>
                  <a:lnTo>
                    <a:pt x="130022" y="33020"/>
                  </a:lnTo>
                  <a:lnTo>
                    <a:pt x="135420" y="31750"/>
                  </a:lnTo>
                  <a:lnTo>
                    <a:pt x="138163" y="30480"/>
                  </a:lnTo>
                  <a:lnTo>
                    <a:pt x="143192" y="27940"/>
                  </a:lnTo>
                  <a:lnTo>
                    <a:pt x="147980" y="27940"/>
                  </a:lnTo>
                  <a:lnTo>
                    <a:pt x="149974" y="26670"/>
                  </a:lnTo>
                  <a:lnTo>
                    <a:pt x="151358" y="25400"/>
                  </a:lnTo>
                  <a:lnTo>
                    <a:pt x="158051" y="25400"/>
                  </a:lnTo>
                  <a:lnTo>
                    <a:pt x="158902" y="22860"/>
                  </a:lnTo>
                  <a:lnTo>
                    <a:pt x="160642" y="22860"/>
                  </a:lnTo>
                  <a:lnTo>
                    <a:pt x="162483" y="21590"/>
                  </a:lnTo>
                  <a:lnTo>
                    <a:pt x="164274" y="21590"/>
                  </a:lnTo>
                  <a:lnTo>
                    <a:pt x="167462" y="20447"/>
                  </a:lnTo>
                  <a:lnTo>
                    <a:pt x="169456" y="20447"/>
                  </a:lnTo>
                  <a:lnTo>
                    <a:pt x="174002" y="19050"/>
                  </a:lnTo>
                  <a:lnTo>
                    <a:pt x="174815" y="19050"/>
                  </a:lnTo>
                  <a:lnTo>
                    <a:pt x="178765" y="19050"/>
                  </a:lnTo>
                  <a:lnTo>
                    <a:pt x="178917" y="17780"/>
                  </a:lnTo>
                  <a:lnTo>
                    <a:pt x="186931" y="17780"/>
                  </a:lnTo>
                  <a:lnTo>
                    <a:pt x="187007" y="16510"/>
                  </a:lnTo>
                  <a:lnTo>
                    <a:pt x="191604" y="15240"/>
                  </a:lnTo>
                  <a:lnTo>
                    <a:pt x="196278" y="16510"/>
                  </a:lnTo>
                  <a:lnTo>
                    <a:pt x="208584" y="16510"/>
                  </a:lnTo>
                  <a:lnTo>
                    <a:pt x="211937" y="15240"/>
                  </a:lnTo>
                  <a:lnTo>
                    <a:pt x="217932" y="15240"/>
                  </a:lnTo>
                  <a:lnTo>
                    <a:pt x="223685" y="16510"/>
                  </a:lnTo>
                  <a:lnTo>
                    <a:pt x="226314" y="17780"/>
                  </a:lnTo>
                  <a:lnTo>
                    <a:pt x="222478" y="19050"/>
                  </a:lnTo>
                  <a:lnTo>
                    <a:pt x="227749" y="17780"/>
                  </a:lnTo>
                  <a:lnTo>
                    <a:pt x="231838" y="17780"/>
                  </a:lnTo>
                  <a:lnTo>
                    <a:pt x="232841" y="19050"/>
                  </a:lnTo>
                  <a:lnTo>
                    <a:pt x="230530" y="19050"/>
                  </a:lnTo>
                  <a:lnTo>
                    <a:pt x="236550" y="20332"/>
                  </a:lnTo>
                  <a:lnTo>
                    <a:pt x="234327" y="19050"/>
                  </a:lnTo>
                  <a:lnTo>
                    <a:pt x="238899" y="19050"/>
                  </a:lnTo>
                  <a:lnTo>
                    <a:pt x="240360" y="19050"/>
                  </a:lnTo>
                  <a:lnTo>
                    <a:pt x="242150" y="17780"/>
                  </a:lnTo>
                  <a:lnTo>
                    <a:pt x="252425" y="17780"/>
                  </a:lnTo>
                  <a:lnTo>
                    <a:pt x="258089" y="20447"/>
                  </a:lnTo>
                  <a:lnTo>
                    <a:pt x="263486" y="21590"/>
                  </a:lnTo>
                  <a:lnTo>
                    <a:pt x="263690" y="22860"/>
                  </a:lnTo>
                  <a:lnTo>
                    <a:pt x="266496" y="22860"/>
                  </a:lnTo>
                  <a:lnTo>
                    <a:pt x="269379" y="24130"/>
                  </a:lnTo>
                  <a:lnTo>
                    <a:pt x="272161" y="25400"/>
                  </a:lnTo>
                  <a:lnTo>
                    <a:pt x="271081" y="24130"/>
                  </a:lnTo>
                  <a:lnTo>
                    <a:pt x="273037" y="25400"/>
                  </a:lnTo>
                  <a:lnTo>
                    <a:pt x="279438" y="26670"/>
                  </a:lnTo>
                  <a:lnTo>
                    <a:pt x="282752" y="29083"/>
                  </a:lnTo>
                  <a:lnTo>
                    <a:pt x="282867" y="29311"/>
                  </a:lnTo>
                  <a:lnTo>
                    <a:pt x="283629" y="29718"/>
                  </a:lnTo>
                  <a:lnTo>
                    <a:pt x="285076" y="30480"/>
                  </a:lnTo>
                  <a:lnTo>
                    <a:pt x="287540" y="30480"/>
                  </a:lnTo>
                  <a:lnTo>
                    <a:pt x="294411" y="34290"/>
                  </a:lnTo>
                  <a:lnTo>
                    <a:pt x="304215" y="38100"/>
                  </a:lnTo>
                  <a:lnTo>
                    <a:pt x="306832" y="39370"/>
                  </a:lnTo>
                  <a:lnTo>
                    <a:pt x="309270" y="41910"/>
                  </a:lnTo>
                  <a:lnTo>
                    <a:pt x="312039" y="43180"/>
                  </a:lnTo>
                  <a:lnTo>
                    <a:pt x="310235" y="43180"/>
                  </a:lnTo>
                  <a:lnTo>
                    <a:pt x="313690" y="45834"/>
                  </a:lnTo>
                  <a:lnTo>
                    <a:pt x="312966" y="44450"/>
                  </a:lnTo>
                  <a:lnTo>
                    <a:pt x="311835" y="41910"/>
                  </a:lnTo>
                  <a:lnTo>
                    <a:pt x="316484" y="46126"/>
                  </a:lnTo>
                  <a:lnTo>
                    <a:pt x="320243" y="48260"/>
                  </a:lnTo>
                  <a:lnTo>
                    <a:pt x="320738" y="49530"/>
                  </a:lnTo>
                  <a:lnTo>
                    <a:pt x="322910" y="52070"/>
                  </a:lnTo>
                  <a:lnTo>
                    <a:pt x="322427" y="49530"/>
                  </a:lnTo>
                  <a:lnTo>
                    <a:pt x="326961" y="53340"/>
                  </a:lnTo>
                  <a:lnTo>
                    <a:pt x="331889" y="58432"/>
                  </a:lnTo>
                  <a:lnTo>
                    <a:pt x="329196" y="57150"/>
                  </a:lnTo>
                  <a:lnTo>
                    <a:pt x="328079" y="57150"/>
                  </a:lnTo>
                  <a:lnTo>
                    <a:pt x="332143" y="59690"/>
                  </a:lnTo>
                  <a:lnTo>
                    <a:pt x="332168" y="61099"/>
                  </a:lnTo>
                  <a:lnTo>
                    <a:pt x="332549" y="61099"/>
                  </a:lnTo>
                  <a:lnTo>
                    <a:pt x="335432" y="62230"/>
                  </a:lnTo>
                  <a:lnTo>
                    <a:pt x="334721" y="62230"/>
                  </a:lnTo>
                  <a:lnTo>
                    <a:pt x="339242" y="66040"/>
                  </a:lnTo>
                  <a:lnTo>
                    <a:pt x="338074" y="66040"/>
                  </a:lnTo>
                  <a:lnTo>
                    <a:pt x="339344" y="67310"/>
                  </a:lnTo>
                  <a:lnTo>
                    <a:pt x="347091" y="72390"/>
                  </a:lnTo>
                  <a:lnTo>
                    <a:pt x="342557" y="68580"/>
                  </a:lnTo>
                  <a:lnTo>
                    <a:pt x="344106" y="68580"/>
                  </a:lnTo>
                  <a:lnTo>
                    <a:pt x="346608" y="69850"/>
                  </a:lnTo>
                  <a:lnTo>
                    <a:pt x="349123" y="71170"/>
                  </a:lnTo>
                  <a:lnTo>
                    <a:pt x="349923" y="73660"/>
                  </a:lnTo>
                  <a:lnTo>
                    <a:pt x="351548" y="74930"/>
                  </a:lnTo>
                  <a:lnTo>
                    <a:pt x="351624" y="75069"/>
                  </a:lnTo>
                  <a:lnTo>
                    <a:pt x="353060" y="76263"/>
                  </a:lnTo>
                  <a:lnTo>
                    <a:pt x="352272" y="76263"/>
                  </a:lnTo>
                  <a:lnTo>
                    <a:pt x="351624" y="75069"/>
                  </a:lnTo>
                  <a:lnTo>
                    <a:pt x="351459" y="74930"/>
                  </a:lnTo>
                  <a:lnTo>
                    <a:pt x="350697" y="74930"/>
                  </a:lnTo>
                  <a:lnTo>
                    <a:pt x="355574" y="80010"/>
                  </a:lnTo>
                  <a:lnTo>
                    <a:pt x="355244" y="80010"/>
                  </a:lnTo>
                  <a:lnTo>
                    <a:pt x="356031" y="81305"/>
                  </a:lnTo>
                  <a:lnTo>
                    <a:pt x="358140" y="82626"/>
                  </a:lnTo>
                  <a:lnTo>
                    <a:pt x="359448" y="83820"/>
                  </a:lnTo>
                  <a:lnTo>
                    <a:pt x="358368" y="83820"/>
                  </a:lnTo>
                  <a:lnTo>
                    <a:pt x="359486" y="85090"/>
                  </a:lnTo>
                  <a:lnTo>
                    <a:pt x="360032" y="85090"/>
                  </a:lnTo>
                  <a:lnTo>
                    <a:pt x="361213" y="86360"/>
                  </a:lnTo>
                  <a:lnTo>
                    <a:pt x="363956" y="88900"/>
                  </a:lnTo>
                  <a:lnTo>
                    <a:pt x="365531" y="90170"/>
                  </a:lnTo>
                  <a:lnTo>
                    <a:pt x="366547" y="92710"/>
                  </a:lnTo>
                  <a:lnTo>
                    <a:pt x="366776" y="92710"/>
                  </a:lnTo>
                  <a:lnTo>
                    <a:pt x="367322" y="93980"/>
                  </a:lnTo>
                  <a:lnTo>
                    <a:pt x="368261" y="95250"/>
                  </a:lnTo>
                  <a:lnTo>
                    <a:pt x="366687" y="95250"/>
                  </a:lnTo>
                  <a:lnTo>
                    <a:pt x="369747" y="97790"/>
                  </a:lnTo>
                  <a:lnTo>
                    <a:pt x="370941" y="99060"/>
                  </a:lnTo>
                  <a:lnTo>
                    <a:pt x="373761" y="101600"/>
                  </a:lnTo>
                  <a:lnTo>
                    <a:pt x="372910" y="102908"/>
                  </a:lnTo>
                  <a:lnTo>
                    <a:pt x="374802" y="105410"/>
                  </a:lnTo>
                  <a:lnTo>
                    <a:pt x="375843" y="106819"/>
                  </a:lnTo>
                  <a:lnTo>
                    <a:pt x="378599" y="111760"/>
                  </a:lnTo>
                  <a:lnTo>
                    <a:pt x="381673" y="118110"/>
                  </a:lnTo>
                  <a:lnTo>
                    <a:pt x="381012" y="118110"/>
                  </a:lnTo>
                  <a:lnTo>
                    <a:pt x="382016" y="119380"/>
                  </a:lnTo>
                  <a:lnTo>
                    <a:pt x="383197" y="120650"/>
                  </a:lnTo>
                  <a:lnTo>
                    <a:pt x="385318" y="125730"/>
                  </a:lnTo>
                  <a:lnTo>
                    <a:pt x="385902" y="127000"/>
                  </a:lnTo>
                  <a:lnTo>
                    <a:pt x="386537" y="127000"/>
                  </a:lnTo>
                  <a:lnTo>
                    <a:pt x="387197" y="130810"/>
                  </a:lnTo>
                  <a:lnTo>
                    <a:pt x="392785" y="139700"/>
                  </a:lnTo>
                  <a:lnTo>
                    <a:pt x="390309" y="138430"/>
                  </a:lnTo>
                  <a:lnTo>
                    <a:pt x="392125" y="142240"/>
                  </a:lnTo>
                  <a:lnTo>
                    <a:pt x="396316" y="153670"/>
                  </a:lnTo>
                  <a:lnTo>
                    <a:pt x="397217" y="156210"/>
                  </a:lnTo>
                  <a:lnTo>
                    <a:pt x="398297" y="157480"/>
                  </a:lnTo>
                  <a:lnTo>
                    <a:pt x="399072" y="161290"/>
                  </a:lnTo>
                  <a:lnTo>
                    <a:pt x="399732" y="163830"/>
                  </a:lnTo>
                  <a:lnTo>
                    <a:pt x="400380" y="167640"/>
                  </a:lnTo>
                  <a:lnTo>
                    <a:pt x="400989" y="171450"/>
                  </a:lnTo>
                  <a:lnTo>
                    <a:pt x="401053" y="175260"/>
                  </a:lnTo>
                  <a:lnTo>
                    <a:pt x="402678" y="186690"/>
                  </a:lnTo>
                  <a:lnTo>
                    <a:pt x="402793" y="188010"/>
                  </a:lnTo>
                  <a:lnTo>
                    <a:pt x="402894" y="189230"/>
                  </a:lnTo>
                  <a:lnTo>
                    <a:pt x="403009" y="190500"/>
                  </a:lnTo>
                  <a:lnTo>
                    <a:pt x="403123" y="191770"/>
                  </a:lnTo>
                  <a:lnTo>
                    <a:pt x="403237" y="193040"/>
                  </a:lnTo>
                  <a:lnTo>
                    <a:pt x="403339" y="194310"/>
                  </a:lnTo>
                  <a:lnTo>
                    <a:pt x="403453" y="195580"/>
                  </a:lnTo>
                  <a:lnTo>
                    <a:pt x="403453" y="124409"/>
                  </a:lnTo>
                  <a:lnTo>
                    <a:pt x="402869" y="123190"/>
                  </a:lnTo>
                  <a:lnTo>
                    <a:pt x="395566" y="109220"/>
                  </a:lnTo>
                  <a:lnTo>
                    <a:pt x="387604" y="96520"/>
                  </a:lnTo>
                  <a:lnTo>
                    <a:pt x="378879" y="83820"/>
                  </a:lnTo>
                  <a:lnTo>
                    <a:pt x="379412" y="83820"/>
                  </a:lnTo>
                  <a:lnTo>
                    <a:pt x="377647" y="81305"/>
                  </a:lnTo>
                  <a:lnTo>
                    <a:pt x="375513" y="78740"/>
                  </a:lnTo>
                  <a:lnTo>
                    <a:pt x="373418" y="76263"/>
                  </a:lnTo>
                  <a:lnTo>
                    <a:pt x="373583" y="76263"/>
                  </a:lnTo>
                  <a:lnTo>
                    <a:pt x="373202" y="76009"/>
                  </a:lnTo>
                  <a:lnTo>
                    <a:pt x="371576" y="74930"/>
                  </a:lnTo>
                  <a:lnTo>
                    <a:pt x="369481" y="72390"/>
                  </a:lnTo>
                  <a:lnTo>
                    <a:pt x="367309" y="69850"/>
                  </a:lnTo>
                  <a:lnTo>
                    <a:pt x="366204" y="68580"/>
                  </a:lnTo>
                  <a:lnTo>
                    <a:pt x="365086" y="67310"/>
                  </a:lnTo>
                  <a:lnTo>
                    <a:pt x="362991" y="64770"/>
                  </a:lnTo>
                  <a:lnTo>
                    <a:pt x="360324" y="62230"/>
                  </a:lnTo>
                  <a:lnTo>
                    <a:pt x="356590" y="58508"/>
                  </a:lnTo>
                  <a:lnTo>
                    <a:pt x="350113" y="52070"/>
                  </a:lnTo>
                  <a:lnTo>
                    <a:pt x="347751" y="49530"/>
                  </a:lnTo>
                  <a:lnTo>
                    <a:pt x="346443" y="48260"/>
                  </a:lnTo>
                  <a:lnTo>
                    <a:pt x="345122" y="46990"/>
                  </a:lnTo>
                  <a:lnTo>
                    <a:pt x="345808" y="48260"/>
                  </a:lnTo>
                  <a:lnTo>
                    <a:pt x="340144" y="43180"/>
                  </a:lnTo>
                  <a:lnTo>
                    <a:pt x="338251" y="41910"/>
                  </a:lnTo>
                  <a:lnTo>
                    <a:pt x="334479" y="39370"/>
                  </a:lnTo>
                  <a:lnTo>
                    <a:pt x="328688" y="35560"/>
                  </a:lnTo>
                  <a:lnTo>
                    <a:pt x="313664" y="25400"/>
                  </a:lnTo>
                  <a:lnTo>
                    <a:pt x="310515" y="24130"/>
                  </a:lnTo>
                  <a:lnTo>
                    <a:pt x="297929" y="17780"/>
                  </a:lnTo>
                  <a:lnTo>
                    <a:pt x="291465" y="15240"/>
                  </a:lnTo>
                  <a:lnTo>
                    <a:pt x="285013" y="12700"/>
                  </a:lnTo>
                  <a:lnTo>
                    <a:pt x="258546" y="5080"/>
                  </a:lnTo>
                  <a:lnTo>
                    <a:pt x="245008" y="2540"/>
                  </a:lnTo>
                  <a:lnTo>
                    <a:pt x="217652" y="0"/>
                  </a:lnTo>
                  <a:lnTo>
                    <a:pt x="190131" y="1270"/>
                  </a:lnTo>
                  <a:lnTo>
                    <a:pt x="162687" y="5080"/>
                  </a:lnTo>
                  <a:lnTo>
                    <a:pt x="135572" y="12700"/>
                  </a:lnTo>
                  <a:lnTo>
                    <a:pt x="131470" y="13970"/>
                  </a:lnTo>
                  <a:lnTo>
                    <a:pt x="127279" y="16510"/>
                  </a:lnTo>
                  <a:lnTo>
                    <a:pt x="116293" y="20447"/>
                  </a:lnTo>
                  <a:lnTo>
                    <a:pt x="116433" y="20447"/>
                  </a:lnTo>
                  <a:lnTo>
                    <a:pt x="114554" y="21590"/>
                  </a:lnTo>
                  <a:lnTo>
                    <a:pt x="112534" y="22860"/>
                  </a:lnTo>
                  <a:lnTo>
                    <a:pt x="110451" y="24130"/>
                  </a:lnTo>
                  <a:lnTo>
                    <a:pt x="97955" y="30480"/>
                  </a:lnTo>
                  <a:lnTo>
                    <a:pt x="93954" y="34290"/>
                  </a:lnTo>
                  <a:lnTo>
                    <a:pt x="90017" y="36830"/>
                  </a:lnTo>
                  <a:lnTo>
                    <a:pt x="79971" y="44450"/>
                  </a:lnTo>
                  <a:lnTo>
                    <a:pt x="74358" y="48260"/>
                  </a:lnTo>
                  <a:lnTo>
                    <a:pt x="70637" y="52070"/>
                  </a:lnTo>
                  <a:lnTo>
                    <a:pt x="66776" y="55880"/>
                  </a:lnTo>
                  <a:lnTo>
                    <a:pt x="64935" y="57150"/>
                  </a:lnTo>
                  <a:lnTo>
                    <a:pt x="63004" y="58508"/>
                  </a:lnTo>
                  <a:lnTo>
                    <a:pt x="57975" y="64643"/>
                  </a:lnTo>
                  <a:lnTo>
                    <a:pt x="57975" y="85013"/>
                  </a:lnTo>
                  <a:lnTo>
                    <a:pt x="56984" y="86588"/>
                  </a:lnTo>
                  <a:lnTo>
                    <a:pt x="55054" y="89128"/>
                  </a:lnTo>
                  <a:lnTo>
                    <a:pt x="55092" y="88900"/>
                  </a:lnTo>
                  <a:lnTo>
                    <a:pt x="56896" y="86360"/>
                  </a:lnTo>
                  <a:lnTo>
                    <a:pt x="57975" y="85013"/>
                  </a:lnTo>
                  <a:lnTo>
                    <a:pt x="57975" y="64643"/>
                  </a:lnTo>
                  <a:lnTo>
                    <a:pt x="57861" y="64770"/>
                  </a:lnTo>
                  <a:lnTo>
                    <a:pt x="52590" y="69850"/>
                  </a:lnTo>
                  <a:lnTo>
                    <a:pt x="47459" y="74930"/>
                  </a:lnTo>
                  <a:lnTo>
                    <a:pt x="42621" y="81305"/>
                  </a:lnTo>
                  <a:lnTo>
                    <a:pt x="41871" y="82626"/>
                  </a:lnTo>
                  <a:lnTo>
                    <a:pt x="40601" y="83820"/>
                  </a:lnTo>
                  <a:lnTo>
                    <a:pt x="17157" y="121920"/>
                  </a:lnTo>
                  <a:lnTo>
                    <a:pt x="3924" y="162560"/>
                  </a:lnTo>
                  <a:lnTo>
                    <a:pt x="3086" y="167640"/>
                  </a:lnTo>
                  <a:lnTo>
                    <a:pt x="3429" y="166370"/>
                  </a:lnTo>
                  <a:lnTo>
                    <a:pt x="3708" y="165100"/>
                  </a:lnTo>
                  <a:lnTo>
                    <a:pt x="5080" y="162560"/>
                  </a:lnTo>
                  <a:lnTo>
                    <a:pt x="6286" y="160020"/>
                  </a:lnTo>
                  <a:lnTo>
                    <a:pt x="4940" y="165100"/>
                  </a:lnTo>
                  <a:lnTo>
                    <a:pt x="4546" y="166370"/>
                  </a:lnTo>
                  <a:lnTo>
                    <a:pt x="4457" y="167640"/>
                  </a:lnTo>
                  <a:lnTo>
                    <a:pt x="4356" y="168910"/>
                  </a:lnTo>
                  <a:lnTo>
                    <a:pt x="4051" y="170180"/>
                  </a:lnTo>
                  <a:lnTo>
                    <a:pt x="2705" y="177800"/>
                  </a:lnTo>
                  <a:lnTo>
                    <a:pt x="1117" y="189230"/>
                  </a:lnTo>
                  <a:lnTo>
                    <a:pt x="393" y="191770"/>
                  </a:lnTo>
                  <a:lnTo>
                    <a:pt x="292" y="193040"/>
                  </a:lnTo>
                  <a:lnTo>
                    <a:pt x="190" y="194310"/>
                  </a:lnTo>
                  <a:lnTo>
                    <a:pt x="88" y="195580"/>
                  </a:lnTo>
                  <a:lnTo>
                    <a:pt x="0" y="223520"/>
                  </a:lnTo>
                  <a:lnTo>
                    <a:pt x="1435" y="234950"/>
                  </a:lnTo>
                  <a:lnTo>
                    <a:pt x="2298" y="242570"/>
                  </a:lnTo>
                  <a:lnTo>
                    <a:pt x="3390" y="248920"/>
                  </a:lnTo>
                  <a:lnTo>
                    <a:pt x="4851" y="254000"/>
                  </a:lnTo>
                  <a:lnTo>
                    <a:pt x="5245" y="257810"/>
                  </a:lnTo>
                  <a:lnTo>
                    <a:pt x="6286" y="262890"/>
                  </a:lnTo>
                  <a:lnTo>
                    <a:pt x="6819" y="266700"/>
                  </a:lnTo>
                  <a:lnTo>
                    <a:pt x="7823" y="270510"/>
                  </a:lnTo>
                  <a:lnTo>
                    <a:pt x="9271" y="276860"/>
                  </a:lnTo>
                  <a:lnTo>
                    <a:pt x="9321" y="275590"/>
                  </a:lnTo>
                  <a:lnTo>
                    <a:pt x="8813" y="273050"/>
                  </a:lnTo>
                  <a:lnTo>
                    <a:pt x="9575" y="275590"/>
                  </a:lnTo>
                  <a:lnTo>
                    <a:pt x="26822" y="317500"/>
                  </a:lnTo>
                  <a:lnTo>
                    <a:pt x="54292" y="354330"/>
                  </a:lnTo>
                  <a:lnTo>
                    <a:pt x="89446" y="384810"/>
                  </a:lnTo>
                  <a:lnTo>
                    <a:pt x="108826" y="396240"/>
                  </a:lnTo>
                  <a:lnTo>
                    <a:pt x="114693" y="398805"/>
                  </a:lnTo>
                  <a:lnTo>
                    <a:pt x="117627" y="400050"/>
                  </a:lnTo>
                  <a:lnTo>
                    <a:pt x="128955" y="405130"/>
                  </a:lnTo>
                  <a:lnTo>
                    <a:pt x="140690" y="410210"/>
                  </a:lnTo>
                  <a:lnTo>
                    <a:pt x="152717" y="415290"/>
                  </a:lnTo>
                  <a:lnTo>
                    <a:pt x="164934" y="419100"/>
                  </a:lnTo>
                  <a:lnTo>
                    <a:pt x="180276" y="421640"/>
                  </a:lnTo>
                  <a:lnTo>
                    <a:pt x="195719" y="422910"/>
                  </a:lnTo>
                  <a:lnTo>
                    <a:pt x="226758" y="422910"/>
                  </a:lnTo>
                  <a:lnTo>
                    <a:pt x="257390" y="417830"/>
                  </a:lnTo>
                  <a:lnTo>
                    <a:pt x="272364" y="414020"/>
                  </a:lnTo>
                  <a:lnTo>
                    <a:pt x="287058" y="408940"/>
                  </a:lnTo>
                  <a:lnTo>
                    <a:pt x="289001" y="407670"/>
                  </a:lnTo>
                  <a:lnTo>
                    <a:pt x="292887" y="405130"/>
                  </a:lnTo>
                  <a:lnTo>
                    <a:pt x="298602" y="408940"/>
                  </a:lnTo>
                  <a:lnTo>
                    <a:pt x="304507" y="414020"/>
                  </a:lnTo>
                  <a:lnTo>
                    <a:pt x="310616" y="416560"/>
                  </a:lnTo>
                  <a:lnTo>
                    <a:pt x="316966" y="420370"/>
                  </a:lnTo>
                  <a:lnTo>
                    <a:pt x="331495" y="425450"/>
                  </a:lnTo>
                  <a:lnTo>
                    <a:pt x="346684" y="429260"/>
                  </a:lnTo>
                  <a:lnTo>
                    <a:pt x="362381" y="431800"/>
                  </a:lnTo>
                  <a:lnTo>
                    <a:pt x="391401" y="431800"/>
                  </a:lnTo>
                  <a:lnTo>
                    <a:pt x="392709" y="430530"/>
                  </a:lnTo>
                  <a:lnTo>
                    <a:pt x="394030" y="430530"/>
                  </a:lnTo>
                  <a:lnTo>
                    <a:pt x="402043" y="429260"/>
                  </a:lnTo>
                  <a:lnTo>
                    <a:pt x="407301" y="426720"/>
                  </a:lnTo>
                  <a:lnTo>
                    <a:pt x="413956" y="424180"/>
                  </a:lnTo>
                  <a:lnTo>
                    <a:pt x="425615" y="419100"/>
                  </a:lnTo>
                  <a:lnTo>
                    <a:pt x="430568" y="416560"/>
                  </a:lnTo>
                  <a:lnTo>
                    <a:pt x="435813" y="414020"/>
                  </a:lnTo>
                  <a:lnTo>
                    <a:pt x="440588" y="410210"/>
                  </a:lnTo>
                  <a:lnTo>
                    <a:pt x="442137" y="410210"/>
                  </a:lnTo>
                  <a:lnTo>
                    <a:pt x="445973" y="407670"/>
                  </a:lnTo>
                  <a:lnTo>
                    <a:pt x="448678" y="405130"/>
                  </a:lnTo>
                  <a:lnTo>
                    <a:pt x="456311" y="397510"/>
                  </a:lnTo>
                  <a:lnTo>
                    <a:pt x="461429" y="392430"/>
                  </a:lnTo>
                  <a:lnTo>
                    <a:pt x="467233" y="384810"/>
                  </a:lnTo>
                  <a:lnTo>
                    <a:pt x="469557" y="381000"/>
                  </a:lnTo>
                  <a:lnTo>
                    <a:pt x="471893" y="377190"/>
                  </a:lnTo>
                  <a:lnTo>
                    <a:pt x="475094" y="372110"/>
                  </a:lnTo>
                  <a:lnTo>
                    <a:pt x="476554" y="369570"/>
                  </a:lnTo>
                  <a:lnTo>
                    <a:pt x="475437" y="370840"/>
                  </a:lnTo>
                  <a:lnTo>
                    <a:pt x="474052" y="372110"/>
                  </a:lnTo>
                  <a:lnTo>
                    <a:pt x="472757" y="373380"/>
                  </a:lnTo>
                  <a:lnTo>
                    <a:pt x="475043" y="369570"/>
                  </a:lnTo>
                  <a:lnTo>
                    <a:pt x="476338" y="365848"/>
                  </a:lnTo>
                  <a:lnTo>
                    <a:pt x="476618" y="365379"/>
                  </a:lnTo>
                  <a:lnTo>
                    <a:pt x="477977" y="363220"/>
                  </a:lnTo>
                  <a:lnTo>
                    <a:pt x="479463" y="359778"/>
                  </a:lnTo>
                  <a:lnTo>
                    <a:pt x="480669" y="356870"/>
                  </a:lnTo>
                  <a:lnTo>
                    <a:pt x="482803" y="352056"/>
                  </a:lnTo>
                  <a:lnTo>
                    <a:pt x="482904" y="351853"/>
                  </a:lnTo>
                  <a:lnTo>
                    <a:pt x="484085" y="349250"/>
                  </a:lnTo>
                  <a:lnTo>
                    <a:pt x="484771" y="345440"/>
                  </a:lnTo>
                  <a:lnTo>
                    <a:pt x="485482" y="342900"/>
                  </a:lnTo>
                  <a:lnTo>
                    <a:pt x="486486" y="339090"/>
                  </a:lnTo>
                  <a:lnTo>
                    <a:pt x="486664" y="337820"/>
                  </a:lnTo>
                  <a:lnTo>
                    <a:pt x="486841" y="336550"/>
                  </a:lnTo>
                  <a:lnTo>
                    <a:pt x="486968" y="336550"/>
                  </a:lnTo>
                  <a:lnTo>
                    <a:pt x="487299" y="335280"/>
                  </a:lnTo>
                  <a:lnTo>
                    <a:pt x="486816" y="335280"/>
                  </a:lnTo>
                  <a:lnTo>
                    <a:pt x="486943" y="334010"/>
                  </a:lnTo>
                  <a:lnTo>
                    <a:pt x="487057" y="332740"/>
                  </a:lnTo>
                  <a:lnTo>
                    <a:pt x="487184" y="331470"/>
                  </a:lnTo>
                  <a:lnTo>
                    <a:pt x="487286" y="328930"/>
                  </a:lnTo>
                  <a:lnTo>
                    <a:pt x="487934" y="327660"/>
                  </a:lnTo>
                  <a:lnTo>
                    <a:pt x="488188" y="325120"/>
                  </a:lnTo>
                  <a:lnTo>
                    <a:pt x="488315" y="323850"/>
                  </a:lnTo>
                  <a:lnTo>
                    <a:pt x="488442" y="322580"/>
                  </a:lnTo>
                  <a:lnTo>
                    <a:pt x="488569" y="321310"/>
                  </a:lnTo>
                  <a:lnTo>
                    <a:pt x="488683" y="320116"/>
                  </a:lnTo>
                  <a:lnTo>
                    <a:pt x="489889" y="316230"/>
                  </a:lnTo>
                  <a:lnTo>
                    <a:pt x="489991" y="314960"/>
                  </a:lnTo>
                  <a:lnTo>
                    <a:pt x="490105" y="313690"/>
                  </a:lnTo>
                  <a:lnTo>
                    <a:pt x="490207" y="312420"/>
                  </a:lnTo>
                  <a:lnTo>
                    <a:pt x="490321" y="311150"/>
                  </a:lnTo>
                  <a:lnTo>
                    <a:pt x="490423" y="309880"/>
                  </a:lnTo>
                  <a:lnTo>
                    <a:pt x="490512" y="30861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7" name="Google Shape;207;p6"/>
            <p:cNvSpPr/>
            <p:nvPr/>
          </p:nvSpPr>
          <p:spPr>
            <a:xfrm>
              <a:off x="3980497" y="4198124"/>
              <a:ext cx="657225" cy="654050"/>
            </a:xfrm>
            <a:custGeom>
              <a:rect b="b" l="l" r="r" t="t"/>
              <a:pathLst>
                <a:path extrusionOk="0" h="654050" w="657225">
                  <a:moveTo>
                    <a:pt x="16789" y="358140"/>
                  </a:moveTo>
                  <a:lnTo>
                    <a:pt x="16116" y="353060"/>
                  </a:lnTo>
                  <a:lnTo>
                    <a:pt x="15976" y="354241"/>
                  </a:lnTo>
                  <a:lnTo>
                    <a:pt x="16789" y="358140"/>
                  </a:lnTo>
                  <a:close/>
                </a:path>
                <a:path extrusionOk="0" h="654050" w="657225">
                  <a:moveTo>
                    <a:pt x="23406" y="405384"/>
                  </a:moveTo>
                  <a:lnTo>
                    <a:pt x="23088" y="403136"/>
                  </a:lnTo>
                  <a:lnTo>
                    <a:pt x="21348" y="397408"/>
                  </a:lnTo>
                  <a:lnTo>
                    <a:pt x="20066" y="391160"/>
                  </a:lnTo>
                  <a:lnTo>
                    <a:pt x="20218" y="391160"/>
                  </a:lnTo>
                  <a:lnTo>
                    <a:pt x="15875" y="364490"/>
                  </a:lnTo>
                  <a:lnTo>
                    <a:pt x="15290" y="360692"/>
                  </a:lnTo>
                  <a:lnTo>
                    <a:pt x="15341" y="361950"/>
                  </a:lnTo>
                  <a:lnTo>
                    <a:pt x="15455" y="363220"/>
                  </a:lnTo>
                  <a:lnTo>
                    <a:pt x="19608" y="389826"/>
                  </a:lnTo>
                  <a:lnTo>
                    <a:pt x="19177" y="389585"/>
                  </a:lnTo>
                  <a:lnTo>
                    <a:pt x="20091" y="394804"/>
                  </a:lnTo>
                  <a:lnTo>
                    <a:pt x="21856" y="399846"/>
                  </a:lnTo>
                  <a:lnTo>
                    <a:pt x="23139" y="404990"/>
                  </a:lnTo>
                  <a:lnTo>
                    <a:pt x="23355" y="405384"/>
                  </a:lnTo>
                  <a:close/>
                </a:path>
                <a:path extrusionOk="0" h="654050" w="657225">
                  <a:moveTo>
                    <a:pt x="47853" y="474052"/>
                  </a:moveTo>
                  <a:lnTo>
                    <a:pt x="47066" y="471093"/>
                  </a:lnTo>
                  <a:lnTo>
                    <a:pt x="47523" y="473329"/>
                  </a:lnTo>
                  <a:lnTo>
                    <a:pt x="47853" y="474052"/>
                  </a:lnTo>
                  <a:close/>
                </a:path>
                <a:path extrusionOk="0" h="654050" w="657225">
                  <a:moveTo>
                    <a:pt x="77355" y="541020"/>
                  </a:moveTo>
                  <a:lnTo>
                    <a:pt x="74574" y="537438"/>
                  </a:lnTo>
                  <a:lnTo>
                    <a:pt x="75247" y="538480"/>
                  </a:lnTo>
                  <a:lnTo>
                    <a:pt x="77355" y="541020"/>
                  </a:lnTo>
                  <a:close/>
                </a:path>
                <a:path extrusionOk="0" h="654050" w="657225">
                  <a:moveTo>
                    <a:pt x="99720" y="118110"/>
                  </a:moveTo>
                  <a:lnTo>
                    <a:pt x="99390" y="118338"/>
                  </a:lnTo>
                  <a:lnTo>
                    <a:pt x="97942" y="120650"/>
                  </a:lnTo>
                  <a:lnTo>
                    <a:pt x="98882" y="119380"/>
                  </a:lnTo>
                  <a:lnTo>
                    <a:pt x="99720" y="118110"/>
                  </a:lnTo>
                  <a:close/>
                </a:path>
                <a:path extrusionOk="0" h="654050" w="657225">
                  <a:moveTo>
                    <a:pt x="100126" y="117144"/>
                  </a:moveTo>
                  <a:lnTo>
                    <a:pt x="98894" y="118694"/>
                  </a:lnTo>
                  <a:lnTo>
                    <a:pt x="99390" y="118338"/>
                  </a:lnTo>
                  <a:lnTo>
                    <a:pt x="100126" y="117144"/>
                  </a:lnTo>
                  <a:close/>
                </a:path>
                <a:path extrusionOk="0" h="654050" w="657225">
                  <a:moveTo>
                    <a:pt x="112420" y="363499"/>
                  </a:moveTo>
                  <a:lnTo>
                    <a:pt x="112382" y="363359"/>
                  </a:lnTo>
                  <a:lnTo>
                    <a:pt x="112318" y="363194"/>
                  </a:lnTo>
                  <a:lnTo>
                    <a:pt x="112318" y="363321"/>
                  </a:lnTo>
                  <a:lnTo>
                    <a:pt x="112420" y="363499"/>
                  </a:lnTo>
                  <a:close/>
                </a:path>
                <a:path extrusionOk="0" h="654050" w="657225">
                  <a:moveTo>
                    <a:pt x="113576" y="103695"/>
                  </a:moveTo>
                  <a:lnTo>
                    <a:pt x="113144" y="104330"/>
                  </a:lnTo>
                  <a:lnTo>
                    <a:pt x="113309" y="104127"/>
                  </a:lnTo>
                  <a:lnTo>
                    <a:pt x="113436" y="103924"/>
                  </a:lnTo>
                  <a:lnTo>
                    <a:pt x="113576" y="103695"/>
                  </a:lnTo>
                  <a:close/>
                </a:path>
                <a:path extrusionOk="0" h="654050" w="657225">
                  <a:moveTo>
                    <a:pt x="148247" y="297789"/>
                  </a:moveTo>
                  <a:lnTo>
                    <a:pt x="148221" y="298323"/>
                  </a:lnTo>
                  <a:lnTo>
                    <a:pt x="148234" y="298107"/>
                  </a:lnTo>
                  <a:lnTo>
                    <a:pt x="148247" y="297929"/>
                  </a:lnTo>
                  <a:lnTo>
                    <a:pt x="148247" y="297789"/>
                  </a:lnTo>
                  <a:close/>
                </a:path>
                <a:path extrusionOk="0" h="654050" w="657225">
                  <a:moveTo>
                    <a:pt x="149047" y="588670"/>
                  </a:moveTo>
                  <a:lnTo>
                    <a:pt x="148374" y="587832"/>
                  </a:lnTo>
                  <a:lnTo>
                    <a:pt x="148475" y="588289"/>
                  </a:lnTo>
                  <a:lnTo>
                    <a:pt x="149047" y="588670"/>
                  </a:lnTo>
                  <a:close/>
                </a:path>
                <a:path extrusionOk="0" h="654050" w="657225">
                  <a:moveTo>
                    <a:pt x="149720" y="299453"/>
                  </a:moveTo>
                  <a:lnTo>
                    <a:pt x="149707" y="299643"/>
                  </a:lnTo>
                  <a:lnTo>
                    <a:pt x="149720" y="299453"/>
                  </a:lnTo>
                  <a:close/>
                </a:path>
                <a:path extrusionOk="0" h="654050" w="657225">
                  <a:moveTo>
                    <a:pt x="152946" y="302018"/>
                  </a:moveTo>
                  <a:lnTo>
                    <a:pt x="152920" y="301853"/>
                  </a:lnTo>
                  <a:lnTo>
                    <a:pt x="152717" y="301828"/>
                  </a:lnTo>
                  <a:lnTo>
                    <a:pt x="152717" y="302463"/>
                  </a:lnTo>
                  <a:lnTo>
                    <a:pt x="152946" y="302196"/>
                  </a:lnTo>
                  <a:lnTo>
                    <a:pt x="152946" y="302018"/>
                  </a:lnTo>
                  <a:close/>
                </a:path>
                <a:path extrusionOk="0" h="654050" w="657225">
                  <a:moveTo>
                    <a:pt x="154533" y="592277"/>
                  </a:moveTo>
                  <a:lnTo>
                    <a:pt x="149047" y="588670"/>
                  </a:lnTo>
                  <a:lnTo>
                    <a:pt x="151079" y="590334"/>
                  </a:lnTo>
                  <a:lnTo>
                    <a:pt x="153009" y="591578"/>
                  </a:lnTo>
                  <a:lnTo>
                    <a:pt x="154533" y="592277"/>
                  </a:lnTo>
                  <a:close/>
                </a:path>
                <a:path extrusionOk="0" h="654050" w="657225">
                  <a:moveTo>
                    <a:pt x="154698" y="67310"/>
                  </a:moveTo>
                  <a:lnTo>
                    <a:pt x="153504" y="68084"/>
                  </a:lnTo>
                  <a:lnTo>
                    <a:pt x="152971" y="68580"/>
                  </a:lnTo>
                  <a:lnTo>
                    <a:pt x="154698" y="67310"/>
                  </a:lnTo>
                  <a:close/>
                </a:path>
                <a:path extrusionOk="0" h="654050" w="657225">
                  <a:moveTo>
                    <a:pt x="156248" y="303136"/>
                  </a:moveTo>
                  <a:lnTo>
                    <a:pt x="156146" y="302996"/>
                  </a:lnTo>
                  <a:lnTo>
                    <a:pt x="156159" y="303276"/>
                  </a:lnTo>
                  <a:lnTo>
                    <a:pt x="156248" y="303136"/>
                  </a:lnTo>
                  <a:close/>
                </a:path>
                <a:path extrusionOk="0" h="654050" w="657225">
                  <a:moveTo>
                    <a:pt x="157530" y="315556"/>
                  </a:moveTo>
                  <a:lnTo>
                    <a:pt x="157518" y="316001"/>
                  </a:lnTo>
                  <a:lnTo>
                    <a:pt x="157530" y="315836"/>
                  </a:lnTo>
                  <a:lnTo>
                    <a:pt x="157530" y="315556"/>
                  </a:lnTo>
                  <a:close/>
                </a:path>
                <a:path extrusionOk="0" h="654050" w="657225">
                  <a:moveTo>
                    <a:pt x="157949" y="307975"/>
                  </a:moveTo>
                  <a:lnTo>
                    <a:pt x="157924" y="308343"/>
                  </a:lnTo>
                  <a:lnTo>
                    <a:pt x="157949" y="308178"/>
                  </a:lnTo>
                  <a:lnTo>
                    <a:pt x="157949" y="307975"/>
                  </a:lnTo>
                  <a:close/>
                </a:path>
                <a:path extrusionOk="0" h="654050" w="657225">
                  <a:moveTo>
                    <a:pt x="169240" y="157708"/>
                  </a:moveTo>
                  <a:lnTo>
                    <a:pt x="168935" y="157797"/>
                  </a:lnTo>
                  <a:lnTo>
                    <a:pt x="167614" y="158788"/>
                  </a:lnTo>
                  <a:lnTo>
                    <a:pt x="166573" y="159791"/>
                  </a:lnTo>
                  <a:lnTo>
                    <a:pt x="165963" y="160655"/>
                  </a:lnTo>
                  <a:lnTo>
                    <a:pt x="169240" y="157708"/>
                  </a:lnTo>
                  <a:close/>
                </a:path>
                <a:path extrusionOk="0" h="654050" w="657225">
                  <a:moveTo>
                    <a:pt x="194246" y="212344"/>
                  </a:moveTo>
                  <a:lnTo>
                    <a:pt x="193929" y="212648"/>
                  </a:lnTo>
                  <a:lnTo>
                    <a:pt x="194246" y="212344"/>
                  </a:lnTo>
                  <a:close/>
                </a:path>
                <a:path extrusionOk="0" h="654050" w="657225">
                  <a:moveTo>
                    <a:pt x="195808" y="211988"/>
                  </a:moveTo>
                  <a:lnTo>
                    <a:pt x="195630" y="212077"/>
                  </a:lnTo>
                  <a:lnTo>
                    <a:pt x="195478" y="212255"/>
                  </a:lnTo>
                  <a:lnTo>
                    <a:pt x="195618" y="212217"/>
                  </a:lnTo>
                  <a:lnTo>
                    <a:pt x="195808" y="211988"/>
                  </a:lnTo>
                  <a:close/>
                </a:path>
                <a:path extrusionOk="0" h="654050" w="657225">
                  <a:moveTo>
                    <a:pt x="199961" y="207340"/>
                  </a:moveTo>
                  <a:lnTo>
                    <a:pt x="199682" y="207568"/>
                  </a:lnTo>
                  <a:lnTo>
                    <a:pt x="199821" y="207479"/>
                  </a:lnTo>
                  <a:lnTo>
                    <a:pt x="199961" y="207340"/>
                  </a:lnTo>
                  <a:close/>
                </a:path>
                <a:path extrusionOk="0" h="654050" w="657225">
                  <a:moveTo>
                    <a:pt x="200215" y="195580"/>
                  </a:moveTo>
                  <a:close/>
                </a:path>
                <a:path extrusionOk="0" h="654050" w="657225">
                  <a:moveTo>
                    <a:pt x="200825" y="199466"/>
                  </a:moveTo>
                  <a:lnTo>
                    <a:pt x="200698" y="199326"/>
                  </a:lnTo>
                  <a:lnTo>
                    <a:pt x="200240" y="199758"/>
                  </a:lnTo>
                  <a:lnTo>
                    <a:pt x="200583" y="199732"/>
                  </a:lnTo>
                  <a:lnTo>
                    <a:pt x="200723" y="199618"/>
                  </a:lnTo>
                  <a:lnTo>
                    <a:pt x="200825" y="199466"/>
                  </a:lnTo>
                  <a:close/>
                </a:path>
                <a:path extrusionOk="0" h="654050" w="657225">
                  <a:moveTo>
                    <a:pt x="202260" y="202565"/>
                  </a:moveTo>
                  <a:lnTo>
                    <a:pt x="202069" y="202768"/>
                  </a:lnTo>
                  <a:lnTo>
                    <a:pt x="202234" y="202730"/>
                  </a:lnTo>
                  <a:lnTo>
                    <a:pt x="202260" y="202565"/>
                  </a:lnTo>
                  <a:close/>
                </a:path>
                <a:path extrusionOk="0" h="654050" w="657225">
                  <a:moveTo>
                    <a:pt x="221653" y="35560"/>
                  </a:moveTo>
                  <a:lnTo>
                    <a:pt x="217157" y="35560"/>
                  </a:lnTo>
                  <a:lnTo>
                    <a:pt x="214884" y="36830"/>
                  </a:lnTo>
                  <a:lnTo>
                    <a:pt x="221653" y="35560"/>
                  </a:lnTo>
                  <a:close/>
                </a:path>
                <a:path extrusionOk="0" h="654050" w="657225">
                  <a:moveTo>
                    <a:pt x="253504" y="25552"/>
                  </a:moveTo>
                  <a:lnTo>
                    <a:pt x="250571" y="26670"/>
                  </a:lnTo>
                  <a:lnTo>
                    <a:pt x="251879" y="26670"/>
                  </a:lnTo>
                  <a:lnTo>
                    <a:pt x="253504" y="25552"/>
                  </a:lnTo>
                  <a:close/>
                </a:path>
                <a:path extrusionOk="0" h="654050" w="657225">
                  <a:moveTo>
                    <a:pt x="256324" y="299161"/>
                  </a:moveTo>
                  <a:lnTo>
                    <a:pt x="256273" y="298767"/>
                  </a:lnTo>
                  <a:lnTo>
                    <a:pt x="256273" y="298919"/>
                  </a:lnTo>
                  <a:lnTo>
                    <a:pt x="256286" y="299046"/>
                  </a:lnTo>
                  <a:close/>
                </a:path>
                <a:path extrusionOk="0" h="654050" w="657225">
                  <a:moveTo>
                    <a:pt x="263118" y="300736"/>
                  </a:moveTo>
                  <a:lnTo>
                    <a:pt x="262991" y="300558"/>
                  </a:lnTo>
                  <a:lnTo>
                    <a:pt x="262686" y="300532"/>
                  </a:lnTo>
                  <a:lnTo>
                    <a:pt x="262293" y="300558"/>
                  </a:lnTo>
                  <a:lnTo>
                    <a:pt x="262280" y="301180"/>
                  </a:lnTo>
                  <a:lnTo>
                    <a:pt x="263093" y="300913"/>
                  </a:lnTo>
                  <a:lnTo>
                    <a:pt x="263118" y="300736"/>
                  </a:lnTo>
                  <a:close/>
                </a:path>
                <a:path extrusionOk="0" h="654050" w="657225">
                  <a:moveTo>
                    <a:pt x="275082" y="301675"/>
                  </a:moveTo>
                  <a:lnTo>
                    <a:pt x="274713" y="301548"/>
                  </a:lnTo>
                  <a:lnTo>
                    <a:pt x="274751" y="301828"/>
                  </a:lnTo>
                  <a:lnTo>
                    <a:pt x="274891" y="301853"/>
                  </a:lnTo>
                  <a:lnTo>
                    <a:pt x="275082" y="301675"/>
                  </a:lnTo>
                  <a:close/>
                </a:path>
                <a:path extrusionOk="0" h="654050" w="657225">
                  <a:moveTo>
                    <a:pt x="279400" y="645414"/>
                  </a:moveTo>
                  <a:lnTo>
                    <a:pt x="277139" y="645147"/>
                  </a:lnTo>
                  <a:lnTo>
                    <a:pt x="277202" y="645274"/>
                  </a:lnTo>
                  <a:lnTo>
                    <a:pt x="278155" y="645553"/>
                  </a:lnTo>
                  <a:lnTo>
                    <a:pt x="279400" y="645414"/>
                  </a:lnTo>
                  <a:close/>
                </a:path>
                <a:path extrusionOk="0" h="654050" w="657225">
                  <a:moveTo>
                    <a:pt x="284403" y="647814"/>
                  </a:moveTo>
                  <a:lnTo>
                    <a:pt x="281228" y="646430"/>
                  </a:lnTo>
                  <a:lnTo>
                    <a:pt x="277114" y="646430"/>
                  </a:lnTo>
                  <a:lnTo>
                    <a:pt x="284403" y="647814"/>
                  </a:lnTo>
                  <a:close/>
                </a:path>
                <a:path extrusionOk="0" h="654050" w="657225">
                  <a:moveTo>
                    <a:pt x="290576" y="166560"/>
                  </a:moveTo>
                  <a:lnTo>
                    <a:pt x="290131" y="166560"/>
                  </a:lnTo>
                  <a:lnTo>
                    <a:pt x="290296" y="166573"/>
                  </a:lnTo>
                  <a:lnTo>
                    <a:pt x="290576" y="166573"/>
                  </a:lnTo>
                  <a:close/>
                </a:path>
                <a:path extrusionOk="0" h="654050" w="657225">
                  <a:moveTo>
                    <a:pt x="303136" y="165188"/>
                  </a:moveTo>
                  <a:lnTo>
                    <a:pt x="302856" y="165201"/>
                  </a:lnTo>
                  <a:lnTo>
                    <a:pt x="302996" y="165290"/>
                  </a:lnTo>
                  <a:lnTo>
                    <a:pt x="303136" y="165188"/>
                  </a:lnTo>
                  <a:close/>
                </a:path>
                <a:path extrusionOk="0" h="654050" w="657225">
                  <a:moveTo>
                    <a:pt x="304317" y="161874"/>
                  </a:moveTo>
                  <a:lnTo>
                    <a:pt x="303669" y="161759"/>
                  </a:lnTo>
                  <a:lnTo>
                    <a:pt x="303936" y="161988"/>
                  </a:lnTo>
                  <a:lnTo>
                    <a:pt x="304114" y="161988"/>
                  </a:lnTo>
                  <a:lnTo>
                    <a:pt x="304279" y="161963"/>
                  </a:lnTo>
                  <a:close/>
                </a:path>
                <a:path extrusionOk="0" h="654050" w="657225">
                  <a:moveTo>
                    <a:pt x="306158" y="467512"/>
                  </a:moveTo>
                  <a:lnTo>
                    <a:pt x="305879" y="467512"/>
                  </a:lnTo>
                  <a:lnTo>
                    <a:pt x="306158" y="467512"/>
                  </a:lnTo>
                  <a:close/>
                </a:path>
                <a:path extrusionOk="0" h="654050" w="657225">
                  <a:moveTo>
                    <a:pt x="306158" y="160121"/>
                  </a:moveTo>
                  <a:lnTo>
                    <a:pt x="305879" y="160121"/>
                  </a:lnTo>
                  <a:lnTo>
                    <a:pt x="306158" y="160121"/>
                  </a:lnTo>
                  <a:close/>
                </a:path>
                <a:path extrusionOk="0" h="654050" w="657225">
                  <a:moveTo>
                    <a:pt x="306692" y="466153"/>
                  </a:moveTo>
                  <a:lnTo>
                    <a:pt x="306501" y="466140"/>
                  </a:lnTo>
                  <a:lnTo>
                    <a:pt x="306692" y="466153"/>
                  </a:lnTo>
                  <a:close/>
                </a:path>
                <a:path extrusionOk="0" h="654050" w="657225">
                  <a:moveTo>
                    <a:pt x="306692" y="158762"/>
                  </a:moveTo>
                  <a:lnTo>
                    <a:pt x="306501" y="158750"/>
                  </a:lnTo>
                  <a:lnTo>
                    <a:pt x="306692" y="158762"/>
                  </a:lnTo>
                  <a:close/>
                </a:path>
                <a:path extrusionOk="0" h="654050" w="657225">
                  <a:moveTo>
                    <a:pt x="321881" y="215"/>
                  </a:moveTo>
                  <a:lnTo>
                    <a:pt x="321030" y="254"/>
                  </a:lnTo>
                  <a:lnTo>
                    <a:pt x="320560" y="304"/>
                  </a:lnTo>
                  <a:lnTo>
                    <a:pt x="320243" y="368"/>
                  </a:lnTo>
                  <a:lnTo>
                    <a:pt x="321360" y="266"/>
                  </a:lnTo>
                  <a:lnTo>
                    <a:pt x="321881" y="215"/>
                  </a:lnTo>
                  <a:close/>
                </a:path>
                <a:path extrusionOk="0" h="654050" w="657225">
                  <a:moveTo>
                    <a:pt x="393217" y="202768"/>
                  </a:moveTo>
                  <a:lnTo>
                    <a:pt x="392912" y="202463"/>
                  </a:lnTo>
                  <a:lnTo>
                    <a:pt x="393014" y="202590"/>
                  </a:lnTo>
                  <a:lnTo>
                    <a:pt x="393217" y="202780"/>
                  </a:lnTo>
                  <a:close/>
                </a:path>
                <a:path extrusionOk="0" h="654050" w="657225">
                  <a:moveTo>
                    <a:pt x="393585" y="204330"/>
                  </a:moveTo>
                  <a:lnTo>
                    <a:pt x="393496" y="204165"/>
                  </a:lnTo>
                  <a:lnTo>
                    <a:pt x="393319" y="204012"/>
                  </a:lnTo>
                  <a:lnTo>
                    <a:pt x="393357" y="204152"/>
                  </a:lnTo>
                  <a:lnTo>
                    <a:pt x="393585" y="204330"/>
                  </a:lnTo>
                  <a:close/>
                </a:path>
                <a:path extrusionOk="0" h="654050" w="657225">
                  <a:moveTo>
                    <a:pt x="403047" y="210743"/>
                  </a:moveTo>
                  <a:lnTo>
                    <a:pt x="402844" y="210553"/>
                  </a:lnTo>
                  <a:lnTo>
                    <a:pt x="402882" y="210718"/>
                  </a:lnTo>
                  <a:lnTo>
                    <a:pt x="403047" y="210743"/>
                  </a:lnTo>
                  <a:close/>
                </a:path>
                <a:path extrusionOk="0" h="654050" w="657225">
                  <a:moveTo>
                    <a:pt x="406285" y="209169"/>
                  </a:moveTo>
                  <a:lnTo>
                    <a:pt x="405841" y="208711"/>
                  </a:lnTo>
                  <a:lnTo>
                    <a:pt x="405866" y="209054"/>
                  </a:lnTo>
                  <a:lnTo>
                    <a:pt x="405993" y="209194"/>
                  </a:lnTo>
                  <a:lnTo>
                    <a:pt x="406133" y="209283"/>
                  </a:lnTo>
                  <a:lnTo>
                    <a:pt x="406285" y="209169"/>
                  </a:lnTo>
                  <a:close/>
                </a:path>
                <a:path extrusionOk="0" h="654050" w="657225">
                  <a:moveTo>
                    <a:pt x="410108" y="208737"/>
                  </a:moveTo>
                  <a:lnTo>
                    <a:pt x="409981" y="208597"/>
                  </a:lnTo>
                  <a:lnTo>
                    <a:pt x="410108" y="208737"/>
                  </a:lnTo>
                  <a:close/>
                </a:path>
                <a:path extrusionOk="0" h="654050" w="657225">
                  <a:moveTo>
                    <a:pt x="423341" y="629069"/>
                  </a:moveTo>
                  <a:lnTo>
                    <a:pt x="422910" y="629437"/>
                  </a:lnTo>
                  <a:lnTo>
                    <a:pt x="422833" y="629627"/>
                  </a:lnTo>
                  <a:lnTo>
                    <a:pt x="423341" y="629069"/>
                  </a:lnTo>
                  <a:close/>
                </a:path>
                <a:path extrusionOk="0" h="654050" w="657225">
                  <a:moveTo>
                    <a:pt x="490067" y="599440"/>
                  </a:moveTo>
                  <a:lnTo>
                    <a:pt x="486460" y="600710"/>
                  </a:lnTo>
                  <a:lnTo>
                    <a:pt x="489458" y="599795"/>
                  </a:lnTo>
                  <a:lnTo>
                    <a:pt x="490067" y="599440"/>
                  </a:lnTo>
                  <a:close/>
                </a:path>
                <a:path extrusionOk="0" h="654050" w="657225">
                  <a:moveTo>
                    <a:pt x="547116" y="554990"/>
                  </a:moveTo>
                  <a:lnTo>
                    <a:pt x="545820" y="555917"/>
                  </a:lnTo>
                  <a:lnTo>
                    <a:pt x="546506" y="555561"/>
                  </a:lnTo>
                  <a:lnTo>
                    <a:pt x="547116" y="554990"/>
                  </a:lnTo>
                  <a:close/>
                </a:path>
                <a:path extrusionOk="0" h="654050" w="657225">
                  <a:moveTo>
                    <a:pt x="625233" y="432803"/>
                  </a:moveTo>
                  <a:lnTo>
                    <a:pt x="624738" y="433819"/>
                  </a:lnTo>
                  <a:lnTo>
                    <a:pt x="625094" y="433235"/>
                  </a:lnTo>
                  <a:lnTo>
                    <a:pt x="625170" y="432981"/>
                  </a:lnTo>
                  <a:lnTo>
                    <a:pt x="625233" y="432803"/>
                  </a:lnTo>
                  <a:close/>
                </a:path>
                <a:path extrusionOk="0" h="654050" w="657225">
                  <a:moveTo>
                    <a:pt x="628015" y="425665"/>
                  </a:moveTo>
                  <a:lnTo>
                    <a:pt x="627735" y="425589"/>
                  </a:lnTo>
                  <a:lnTo>
                    <a:pt x="626097" y="430161"/>
                  </a:lnTo>
                  <a:lnTo>
                    <a:pt x="625233" y="432790"/>
                  </a:lnTo>
                  <a:lnTo>
                    <a:pt x="626351" y="430504"/>
                  </a:lnTo>
                  <a:lnTo>
                    <a:pt x="627253" y="428117"/>
                  </a:lnTo>
                  <a:lnTo>
                    <a:pt x="628015" y="425665"/>
                  </a:lnTo>
                  <a:close/>
                </a:path>
                <a:path extrusionOk="0" h="654050" w="657225">
                  <a:moveTo>
                    <a:pt x="631291" y="246849"/>
                  </a:moveTo>
                  <a:lnTo>
                    <a:pt x="630948" y="245656"/>
                  </a:lnTo>
                  <a:lnTo>
                    <a:pt x="631126" y="246468"/>
                  </a:lnTo>
                  <a:lnTo>
                    <a:pt x="631291" y="246849"/>
                  </a:lnTo>
                  <a:close/>
                </a:path>
                <a:path extrusionOk="0" h="654050" w="657225">
                  <a:moveTo>
                    <a:pt x="651700" y="389890"/>
                  </a:moveTo>
                  <a:lnTo>
                    <a:pt x="637362" y="389890"/>
                  </a:lnTo>
                  <a:lnTo>
                    <a:pt x="637057" y="389890"/>
                  </a:lnTo>
                  <a:lnTo>
                    <a:pt x="636765" y="392430"/>
                  </a:lnTo>
                  <a:lnTo>
                    <a:pt x="636193" y="394970"/>
                  </a:lnTo>
                  <a:lnTo>
                    <a:pt x="635406" y="398780"/>
                  </a:lnTo>
                  <a:lnTo>
                    <a:pt x="634733" y="398780"/>
                  </a:lnTo>
                  <a:lnTo>
                    <a:pt x="632663" y="403860"/>
                  </a:lnTo>
                  <a:lnTo>
                    <a:pt x="630682" y="412750"/>
                  </a:lnTo>
                  <a:lnTo>
                    <a:pt x="629754" y="417830"/>
                  </a:lnTo>
                  <a:lnTo>
                    <a:pt x="629526" y="421640"/>
                  </a:lnTo>
                  <a:lnTo>
                    <a:pt x="628027" y="426720"/>
                  </a:lnTo>
                  <a:lnTo>
                    <a:pt x="622706" y="440537"/>
                  </a:lnTo>
                  <a:lnTo>
                    <a:pt x="621423" y="445770"/>
                  </a:lnTo>
                  <a:lnTo>
                    <a:pt x="621728" y="443230"/>
                  </a:lnTo>
                  <a:lnTo>
                    <a:pt x="600024" y="487680"/>
                  </a:lnTo>
                  <a:lnTo>
                    <a:pt x="583996" y="511810"/>
                  </a:lnTo>
                  <a:lnTo>
                    <a:pt x="580542" y="516890"/>
                  </a:lnTo>
                  <a:lnTo>
                    <a:pt x="576897" y="521970"/>
                  </a:lnTo>
                  <a:lnTo>
                    <a:pt x="573620" y="527050"/>
                  </a:lnTo>
                  <a:lnTo>
                    <a:pt x="569671" y="530860"/>
                  </a:lnTo>
                  <a:lnTo>
                    <a:pt x="555701" y="546100"/>
                  </a:lnTo>
                  <a:lnTo>
                    <a:pt x="551751" y="549910"/>
                  </a:lnTo>
                  <a:lnTo>
                    <a:pt x="549719" y="552450"/>
                  </a:lnTo>
                  <a:lnTo>
                    <a:pt x="547458" y="554990"/>
                  </a:lnTo>
                  <a:lnTo>
                    <a:pt x="546506" y="555561"/>
                  </a:lnTo>
                  <a:lnTo>
                    <a:pt x="540372" y="561340"/>
                  </a:lnTo>
                  <a:lnTo>
                    <a:pt x="533450" y="567690"/>
                  </a:lnTo>
                  <a:lnTo>
                    <a:pt x="526681" y="574040"/>
                  </a:lnTo>
                  <a:lnTo>
                    <a:pt x="520446" y="577850"/>
                  </a:lnTo>
                  <a:lnTo>
                    <a:pt x="512927" y="582930"/>
                  </a:lnTo>
                  <a:lnTo>
                    <a:pt x="505739" y="590550"/>
                  </a:lnTo>
                  <a:lnTo>
                    <a:pt x="502666" y="591820"/>
                  </a:lnTo>
                  <a:lnTo>
                    <a:pt x="494728" y="598170"/>
                  </a:lnTo>
                  <a:lnTo>
                    <a:pt x="489458" y="599795"/>
                  </a:lnTo>
                  <a:lnTo>
                    <a:pt x="485622" y="601980"/>
                  </a:lnTo>
                  <a:lnTo>
                    <a:pt x="472008" y="610870"/>
                  </a:lnTo>
                  <a:lnTo>
                    <a:pt x="466636" y="613410"/>
                  </a:lnTo>
                  <a:lnTo>
                    <a:pt x="460006" y="615950"/>
                  </a:lnTo>
                  <a:lnTo>
                    <a:pt x="458762" y="615950"/>
                  </a:lnTo>
                  <a:lnTo>
                    <a:pt x="455955" y="617220"/>
                  </a:lnTo>
                  <a:lnTo>
                    <a:pt x="452437" y="619760"/>
                  </a:lnTo>
                  <a:lnTo>
                    <a:pt x="423341" y="631190"/>
                  </a:lnTo>
                  <a:lnTo>
                    <a:pt x="422808" y="629920"/>
                  </a:lnTo>
                  <a:lnTo>
                    <a:pt x="416064" y="632460"/>
                  </a:lnTo>
                  <a:lnTo>
                    <a:pt x="402386" y="635088"/>
                  </a:lnTo>
                  <a:lnTo>
                    <a:pt x="402628" y="635088"/>
                  </a:lnTo>
                  <a:lnTo>
                    <a:pt x="396278" y="637540"/>
                  </a:lnTo>
                  <a:lnTo>
                    <a:pt x="375539" y="641350"/>
                  </a:lnTo>
                  <a:lnTo>
                    <a:pt x="369265" y="641350"/>
                  </a:lnTo>
                  <a:lnTo>
                    <a:pt x="362699" y="643890"/>
                  </a:lnTo>
                  <a:lnTo>
                    <a:pt x="359346" y="643890"/>
                  </a:lnTo>
                  <a:lnTo>
                    <a:pt x="328942" y="648970"/>
                  </a:lnTo>
                  <a:lnTo>
                    <a:pt x="340791" y="652780"/>
                  </a:lnTo>
                  <a:lnTo>
                    <a:pt x="359003" y="654050"/>
                  </a:lnTo>
                  <a:lnTo>
                    <a:pt x="377291" y="654050"/>
                  </a:lnTo>
                  <a:lnTo>
                    <a:pt x="391553" y="651510"/>
                  </a:lnTo>
                  <a:lnTo>
                    <a:pt x="393598" y="651510"/>
                  </a:lnTo>
                  <a:lnTo>
                    <a:pt x="395617" y="650240"/>
                  </a:lnTo>
                  <a:lnTo>
                    <a:pt x="425513" y="642620"/>
                  </a:lnTo>
                  <a:lnTo>
                    <a:pt x="437121" y="638810"/>
                  </a:lnTo>
                  <a:lnTo>
                    <a:pt x="448703" y="633730"/>
                  </a:lnTo>
                  <a:lnTo>
                    <a:pt x="456311" y="631190"/>
                  </a:lnTo>
                  <a:lnTo>
                    <a:pt x="460108" y="629920"/>
                  </a:lnTo>
                  <a:lnTo>
                    <a:pt x="471195" y="623570"/>
                  </a:lnTo>
                  <a:lnTo>
                    <a:pt x="488962" y="615950"/>
                  </a:lnTo>
                  <a:lnTo>
                    <a:pt x="506031" y="605790"/>
                  </a:lnTo>
                  <a:lnTo>
                    <a:pt x="538607" y="582930"/>
                  </a:lnTo>
                  <a:lnTo>
                    <a:pt x="573062" y="549910"/>
                  </a:lnTo>
                  <a:lnTo>
                    <a:pt x="602780" y="511810"/>
                  </a:lnTo>
                  <a:lnTo>
                    <a:pt x="626148" y="469900"/>
                  </a:lnTo>
                  <a:lnTo>
                    <a:pt x="636066" y="445770"/>
                  </a:lnTo>
                  <a:lnTo>
                    <a:pt x="643610" y="425450"/>
                  </a:lnTo>
                  <a:lnTo>
                    <a:pt x="645960" y="411480"/>
                  </a:lnTo>
                  <a:lnTo>
                    <a:pt x="647369" y="406400"/>
                  </a:lnTo>
                  <a:lnTo>
                    <a:pt x="648766" y="402590"/>
                  </a:lnTo>
                  <a:lnTo>
                    <a:pt x="650125" y="397510"/>
                  </a:lnTo>
                  <a:lnTo>
                    <a:pt x="651421" y="392430"/>
                  </a:lnTo>
                  <a:lnTo>
                    <a:pt x="651700" y="389890"/>
                  </a:lnTo>
                  <a:close/>
                </a:path>
                <a:path extrusionOk="0" h="654050" w="657225">
                  <a:moveTo>
                    <a:pt x="657225" y="325120"/>
                  </a:moveTo>
                  <a:lnTo>
                    <a:pt x="656793" y="317500"/>
                  </a:lnTo>
                  <a:lnTo>
                    <a:pt x="656145" y="302260"/>
                  </a:lnTo>
                  <a:lnTo>
                    <a:pt x="656094" y="300990"/>
                  </a:lnTo>
                  <a:lnTo>
                    <a:pt x="655688" y="294640"/>
                  </a:lnTo>
                  <a:lnTo>
                    <a:pt x="655599" y="293370"/>
                  </a:lnTo>
                  <a:lnTo>
                    <a:pt x="654672" y="285750"/>
                  </a:lnTo>
                  <a:lnTo>
                    <a:pt x="653592" y="284480"/>
                  </a:lnTo>
                  <a:lnTo>
                    <a:pt x="652399" y="276860"/>
                  </a:lnTo>
                  <a:lnTo>
                    <a:pt x="651802" y="273050"/>
                  </a:lnTo>
                  <a:lnTo>
                    <a:pt x="652513" y="274320"/>
                  </a:lnTo>
                  <a:lnTo>
                    <a:pt x="652373" y="273050"/>
                  </a:lnTo>
                  <a:lnTo>
                    <a:pt x="652246" y="271780"/>
                  </a:lnTo>
                  <a:lnTo>
                    <a:pt x="649249" y="259080"/>
                  </a:lnTo>
                  <a:lnTo>
                    <a:pt x="645642" y="243840"/>
                  </a:lnTo>
                  <a:lnTo>
                    <a:pt x="642950" y="232410"/>
                  </a:lnTo>
                  <a:lnTo>
                    <a:pt x="628446" y="194310"/>
                  </a:lnTo>
                  <a:lnTo>
                    <a:pt x="609511" y="160020"/>
                  </a:lnTo>
                  <a:lnTo>
                    <a:pt x="586867" y="127000"/>
                  </a:lnTo>
                  <a:lnTo>
                    <a:pt x="584822" y="124460"/>
                  </a:lnTo>
                  <a:lnTo>
                    <a:pt x="583031" y="121920"/>
                  </a:lnTo>
                  <a:lnTo>
                    <a:pt x="580796" y="119380"/>
                  </a:lnTo>
                  <a:lnTo>
                    <a:pt x="560971" y="97790"/>
                  </a:lnTo>
                  <a:lnTo>
                    <a:pt x="546646" y="83820"/>
                  </a:lnTo>
                  <a:lnTo>
                    <a:pt x="541870" y="80010"/>
                  </a:lnTo>
                  <a:lnTo>
                    <a:pt x="537298" y="74930"/>
                  </a:lnTo>
                  <a:lnTo>
                    <a:pt x="532053" y="72390"/>
                  </a:lnTo>
                  <a:lnTo>
                    <a:pt x="524459" y="66040"/>
                  </a:lnTo>
                  <a:lnTo>
                    <a:pt x="516890" y="60960"/>
                  </a:lnTo>
                  <a:lnTo>
                    <a:pt x="509219" y="54610"/>
                  </a:lnTo>
                  <a:lnTo>
                    <a:pt x="485584" y="40640"/>
                  </a:lnTo>
                  <a:lnTo>
                    <a:pt x="469328" y="33020"/>
                  </a:lnTo>
                  <a:lnTo>
                    <a:pt x="460565" y="27940"/>
                  </a:lnTo>
                  <a:lnTo>
                    <a:pt x="448335" y="22860"/>
                  </a:lnTo>
                  <a:lnTo>
                    <a:pt x="442315" y="20320"/>
                  </a:lnTo>
                  <a:lnTo>
                    <a:pt x="436308" y="17780"/>
                  </a:lnTo>
                  <a:lnTo>
                    <a:pt x="428180" y="15240"/>
                  </a:lnTo>
                  <a:lnTo>
                    <a:pt x="422402" y="13970"/>
                  </a:lnTo>
                  <a:lnTo>
                    <a:pt x="381431" y="5080"/>
                  </a:lnTo>
                  <a:lnTo>
                    <a:pt x="357632" y="2540"/>
                  </a:lnTo>
                  <a:lnTo>
                    <a:pt x="335457" y="1346"/>
                  </a:lnTo>
                  <a:lnTo>
                    <a:pt x="330263" y="0"/>
                  </a:lnTo>
                  <a:lnTo>
                    <a:pt x="325069" y="1346"/>
                  </a:lnTo>
                  <a:lnTo>
                    <a:pt x="311061" y="1346"/>
                  </a:lnTo>
                  <a:lnTo>
                    <a:pt x="306298" y="2540"/>
                  </a:lnTo>
                  <a:lnTo>
                    <a:pt x="295732" y="2540"/>
                  </a:lnTo>
                  <a:lnTo>
                    <a:pt x="290245" y="3810"/>
                  </a:lnTo>
                  <a:lnTo>
                    <a:pt x="273570" y="5080"/>
                  </a:lnTo>
                  <a:lnTo>
                    <a:pt x="268058" y="6350"/>
                  </a:lnTo>
                  <a:lnTo>
                    <a:pt x="262597" y="6350"/>
                  </a:lnTo>
                  <a:lnTo>
                    <a:pt x="257695" y="7620"/>
                  </a:lnTo>
                  <a:lnTo>
                    <a:pt x="258826" y="7620"/>
                  </a:lnTo>
                  <a:lnTo>
                    <a:pt x="237363" y="12700"/>
                  </a:lnTo>
                  <a:lnTo>
                    <a:pt x="206260" y="24130"/>
                  </a:lnTo>
                  <a:lnTo>
                    <a:pt x="158102" y="48260"/>
                  </a:lnTo>
                  <a:lnTo>
                    <a:pt x="123037" y="73660"/>
                  </a:lnTo>
                  <a:lnTo>
                    <a:pt x="77495" y="118110"/>
                  </a:lnTo>
                  <a:lnTo>
                    <a:pt x="52311" y="152400"/>
                  </a:lnTo>
                  <a:lnTo>
                    <a:pt x="31508" y="190500"/>
                  </a:lnTo>
                  <a:lnTo>
                    <a:pt x="15074" y="231140"/>
                  </a:lnTo>
                  <a:lnTo>
                    <a:pt x="5486" y="269240"/>
                  </a:lnTo>
                  <a:lnTo>
                    <a:pt x="1549" y="294640"/>
                  </a:lnTo>
                  <a:lnTo>
                    <a:pt x="1295" y="298450"/>
                  </a:lnTo>
                  <a:lnTo>
                    <a:pt x="1219" y="299720"/>
                  </a:lnTo>
                  <a:lnTo>
                    <a:pt x="1130" y="300990"/>
                  </a:lnTo>
                  <a:lnTo>
                    <a:pt x="1054" y="302260"/>
                  </a:lnTo>
                  <a:lnTo>
                    <a:pt x="812" y="309880"/>
                  </a:lnTo>
                  <a:lnTo>
                    <a:pt x="444" y="317500"/>
                  </a:lnTo>
                  <a:lnTo>
                    <a:pt x="330" y="320040"/>
                  </a:lnTo>
                  <a:lnTo>
                    <a:pt x="215" y="322580"/>
                  </a:lnTo>
                  <a:lnTo>
                    <a:pt x="101" y="325120"/>
                  </a:lnTo>
                  <a:lnTo>
                    <a:pt x="0" y="330200"/>
                  </a:lnTo>
                  <a:lnTo>
                    <a:pt x="558" y="340360"/>
                  </a:lnTo>
                  <a:lnTo>
                    <a:pt x="1041" y="347980"/>
                  </a:lnTo>
                  <a:lnTo>
                    <a:pt x="1117" y="350520"/>
                  </a:lnTo>
                  <a:lnTo>
                    <a:pt x="1206" y="353060"/>
                  </a:lnTo>
                  <a:lnTo>
                    <a:pt x="1282" y="355600"/>
                  </a:lnTo>
                  <a:lnTo>
                    <a:pt x="1498" y="358140"/>
                  </a:lnTo>
                  <a:lnTo>
                    <a:pt x="1625" y="359613"/>
                  </a:lnTo>
                  <a:lnTo>
                    <a:pt x="1714" y="360692"/>
                  </a:lnTo>
                  <a:lnTo>
                    <a:pt x="1816" y="361950"/>
                  </a:lnTo>
                  <a:lnTo>
                    <a:pt x="1930" y="363220"/>
                  </a:lnTo>
                  <a:lnTo>
                    <a:pt x="3670" y="375920"/>
                  </a:lnTo>
                  <a:lnTo>
                    <a:pt x="5359" y="387350"/>
                  </a:lnTo>
                  <a:lnTo>
                    <a:pt x="7378" y="398780"/>
                  </a:lnTo>
                  <a:lnTo>
                    <a:pt x="10096" y="410210"/>
                  </a:lnTo>
                  <a:lnTo>
                    <a:pt x="11061" y="415290"/>
                  </a:lnTo>
                  <a:lnTo>
                    <a:pt x="25082" y="457200"/>
                  </a:lnTo>
                  <a:lnTo>
                    <a:pt x="49047" y="502920"/>
                  </a:lnTo>
                  <a:lnTo>
                    <a:pt x="72390" y="534670"/>
                  </a:lnTo>
                  <a:lnTo>
                    <a:pt x="74396" y="537210"/>
                  </a:lnTo>
                  <a:lnTo>
                    <a:pt x="72783" y="534670"/>
                  </a:lnTo>
                  <a:lnTo>
                    <a:pt x="70129" y="529590"/>
                  </a:lnTo>
                  <a:lnTo>
                    <a:pt x="75323" y="537210"/>
                  </a:lnTo>
                  <a:lnTo>
                    <a:pt x="77038" y="538480"/>
                  </a:lnTo>
                  <a:lnTo>
                    <a:pt x="78955" y="541020"/>
                  </a:lnTo>
                  <a:lnTo>
                    <a:pt x="80670" y="542290"/>
                  </a:lnTo>
                  <a:lnTo>
                    <a:pt x="90589" y="553720"/>
                  </a:lnTo>
                  <a:lnTo>
                    <a:pt x="95186" y="558838"/>
                  </a:lnTo>
                  <a:lnTo>
                    <a:pt x="99809" y="563880"/>
                  </a:lnTo>
                  <a:lnTo>
                    <a:pt x="104470" y="567690"/>
                  </a:lnTo>
                  <a:lnTo>
                    <a:pt x="115087" y="577850"/>
                  </a:lnTo>
                  <a:lnTo>
                    <a:pt x="145897" y="600710"/>
                  </a:lnTo>
                  <a:lnTo>
                    <a:pt x="148564" y="602221"/>
                  </a:lnTo>
                  <a:lnTo>
                    <a:pt x="150761" y="604520"/>
                  </a:lnTo>
                  <a:lnTo>
                    <a:pt x="153047" y="604520"/>
                  </a:lnTo>
                  <a:lnTo>
                    <a:pt x="161417" y="609600"/>
                  </a:lnTo>
                  <a:lnTo>
                    <a:pt x="165696" y="612140"/>
                  </a:lnTo>
                  <a:lnTo>
                    <a:pt x="171043" y="615950"/>
                  </a:lnTo>
                  <a:lnTo>
                    <a:pt x="179679" y="619760"/>
                  </a:lnTo>
                  <a:lnTo>
                    <a:pt x="194348" y="627380"/>
                  </a:lnTo>
                  <a:lnTo>
                    <a:pt x="199834" y="631190"/>
                  </a:lnTo>
                  <a:lnTo>
                    <a:pt x="203149" y="632460"/>
                  </a:lnTo>
                  <a:lnTo>
                    <a:pt x="206527" y="633730"/>
                  </a:lnTo>
                  <a:lnTo>
                    <a:pt x="210464" y="635190"/>
                  </a:lnTo>
                  <a:lnTo>
                    <a:pt x="209918" y="635088"/>
                  </a:lnTo>
                  <a:lnTo>
                    <a:pt x="216128" y="637540"/>
                  </a:lnTo>
                  <a:lnTo>
                    <a:pt x="220256" y="638810"/>
                  </a:lnTo>
                  <a:lnTo>
                    <a:pt x="213385" y="636270"/>
                  </a:lnTo>
                  <a:lnTo>
                    <a:pt x="216382" y="636270"/>
                  </a:lnTo>
                  <a:lnTo>
                    <a:pt x="222072" y="638810"/>
                  </a:lnTo>
                  <a:lnTo>
                    <a:pt x="230492" y="641350"/>
                  </a:lnTo>
                  <a:lnTo>
                    <a:pt x="232219" y="642620"/>
                  </a:lnTo>
                  <a:lnTo>
                    <a:pt x="232943" y="642620"/>
                  </a:lnTo>
                  <a:lnTo>
                    <a:pt x="254736" y="647814"/>
                  </a:lnTo>
                  <a:lnTo>
                    <a:pt x="254546" y="647814"/>
                  </a:lnTo>
                  <a:lnTo>
                    <a:pt x="260616" y="650240"/>
                  </a:lnTo>
                  <a:lnTo>
                    <a:pt x="272313" y="650240"/>
                  </a:lnTo>
                  <a:lnTo>
                    <a:pt x="282143" y="652780"/>
                  </a:lnTo>
                  <a:lnTo>
                    <a:pt x="275628" y="650240"/>
                  </a:lnTo>
                  <a:lnTo>
                    <a:pt x="287451" y="652195"/>
                  </a:lnTo>
                  <a:lnTo>
                    <a:pt x="290182" y="652780"/>
                  </a:lnTo>
                  <a:lnTo>
                    <a:pt x="288899" y="652780"/>
                  </a:lnTo>
                  <a:lnTo>
                    <a:pt x="293382" y="654050"/>
                  </a:lnTo>
                  <a:lnTo>
                    <a:pt x="297103" y="654050"/>
                  </a:lnTo>
                  <a:lnTo>
                    <a:pt x="328942" y="654050"/>
                  </a:lnTo>
                  <a:lnTo>
                    <a:pt x="306920" y="652780"/>
                  </a:lnTo>
                  <a:lnTo>
                    <a:pt x="298069" y="651510"/>
                  </a:lnTo>
                  <a:lnTo>
                    <a:pt x="289636" y="648970"/>
                  </a:lnTo>
                  <a:lnTo>
                    <a:pt x="283032" y="647814"/>
                  </a:lnTo>
                  <a:lnTo>
                    <a:pt x="282854" y="647814"/>
                  </a:lnTo>
                  <a:lnTo>
                    <a:pt x="277114" y="646430"/>
                  </a:lnTo>
                  <a:lnTo>
                    <a:pt x="268452" y="645160"/>
                  </a:lnTo>
                  <a:lnTo>
                    <a:pt x="268579" y="643890"/>
                  </a:lnTo>
                  <a:lnTo>
                    <a:pt x="264261" y="642620"/>
                  </a:lnTo>
                  <a:lnTo>
                    <a:pt x="264261" y="642759"/>
                  </a:lnTo>
                  <a:lnTo>
                    <a:pt x="262496" y="642620"/>
                  </a:lnTo>
                  <a:lnTo>
                    <a:pt x="263512" y="642848"/>
                  </a:lnTo>
                  <a:lnTo>
                    <a:pt x="264223" y="643013"/>
                  </a:lnTo>
                  <a:lnTo>
                    <a:pt x="264375" y="643890"/>
                  </a:lnTo>
                  <a:lnTo>
                    <a:pt x="262026" y="642620"/>
                  </a:lnTo>
                  <a:lnTo>
                    <a:pt x="258902" y="642620"/>
                  </a:lnTo>
                  <a:lnTo>
                    <a:pt x="250088" y="640080"/>
                  </a:lnTo>
                  <a:lnTo>
                    <a:pt x="250177" y="638810"/>
                  </a:lnTo>
                  <a:lnTo>
                    <a:pt x="245059" y="638810"/>
                  </a:lnTo>
                  <a:lnTo>
                    <a:pt x="240677" y="637540"/>
                  </a:lnTo>
                  <a:lnTo>
                    <a:pt x="233768" y="635088"/>
                  </a:lnTo>
                  <a:lnTo>
                    <a:pt x="225882" y="632460"/>
                  </a:lnTo>
                  <a:lnTo>
                    <a:pt x="205079" y="623570"/>
                  </a:lnTo>
                  <a:lnTo>
                    <a:pt x="201079" y="621030"/>
                  </a:lnTo>
                  <a:lnTo>
                    <a:pt x="194970" y="617220"/>
                  </a:lnTo>
                  <a:lnTo>
                    <a:pt x="188137" y="614680"/>
                  </a:lnTo>
                  <a:lnTo>
                    <a:pt x="173812" y="607060"/>
                  </a:lnTo>
                  <a:lnTo>
                    <a:pt x="168224" y="603250"/>
                  </a:lnTo>
                  <a:lnTo>
                    <a:pt x="166370" y="601980"/>
                  </a:lnTo>
                  <a:lnTo>
                    <a:pt x="163868" y="600710"/>
                  </a:lnTo>
                  <a:lnTo>
                    <a:pt x="162788" y="599440"/>
                  </a:lnTo>
                  <a:lnTo>
                    <a:pt x="159626" y="596900"/>
                  </a:lnTo>
                  <a:lnTo>
                    <a:pt x="155956" y="594360"/>
                  </a:lnTo>
                  <a:lnTo>
                    <a:pt x="156502" y="595630"/>
                  </a:lnTo>
                  <a:lnTo>
                    <a:pt x="158038" y="596900"/>
                  </a:lnTo>
                  <a:lnTo>
                    <a:pt x="157391" y="596900"/>
                  </a:lnTo>
                  <a:lnTo>
                    <a:pt x="152031" y="593090"/>
                  </a:lnTo>
                  <a:lnTo>
                    <a:pt x="150279" y="591820"/>
                  </a:lnTo>
                  <a:lnTo>
                    <a:pt x="148678" y="590550"/>
                  </a:lnTo>
                  <a:lnTo>
                    <a:pt x="147002" y="588010"/>
                  </a:lnTo>
                  <a:lnTo>
                    <a:pt x="150050" y="590550"/>
                  </a:lnTo>
                  <a:lnTo>
                    <a:pt x="149034" y="589280"/>
                  </a:lnTo>
                  <a:lnTo>
                    <a:pt x="147358" y="588010"/>
                  </a:lnTo>
                  <a:lnTo>
                    <a:pt x="133997" y="577850"/>
                  </a:lnTo>
                  <a:lnTo>
                    <a:pt x="127406" y="572770"/>
                  </a:lnTo>
                  <a:lnTo>
                    <a:pt x="123418" y="568960"/>
                  </a:lnTo>
                  <a:lnTo>
                    <a:pt x="113347" y="559523"/>
                  </a:lnTo>
                  <a:lnTo>
                    <a:pt x="112547" y="558838"/>
                  </a:lnTo>
                  <a:lnTo>
                    <a:pt x="111252" y="557606"/>
                  </a:lnTo>
                  <a:lnTo>
                    <a:pt x="112610" y="558838"/>
                  </a:lnTo>
                  <a:lnTo>
                    <a:pt x="112903" y="558838"/>
                  </a:lnTo>
                  <a:lnTo>
                    <a:pt x="108115" y="553720"/>
                  </a:lnTo>
                  <a:lnTo>
                    <a:pt x="109385" y="555917"/>
                  </a:lnTo>
                  <a:lnTo>
                    <a:pt x="109575" y="556260"/>
                  </a:lnTo>
                  <a:lnTo>
                    <a:pt x="109385" y="555917"/>
                  </a:lnTo>
                  <a:lnTo>
                    <a:pt x="108369" y="554990"/>
                  </a:lnTo>
                  <a:lnTo>
                    <a:pt x="110236" y="557491"/>
                  </a:lnTo>
                  <a:lnTo>
                    <a:pt x="107035" y="554990"/>
                  </a:lnTo>
                  <a:lnTo>
                    <a:pt x="103784" y="551180"/>
                  </a:lnTo>
                  <a:lnTo>
                    <a:pt x="93294" y="538480"/>
                  </a:lnTo>
                  <a:lnTo>
                    <a:pt x="85864" y="530860"/>
                  </a:lnTo>
                  <a:lnTo>
                    <a:pt x="85077" y="529590"/>
                  </a:lnTo>
                  <a:lnTo>
                    <a:pt x="81127" y="523240"/>
                  </a:lnTo>
                  <a:lnTo>
                    <a:pt x="80340" y="521970"/>
                  </a:lnTo>
                  <a:lnTo>
                    <a:pt x="79235" y="520700"/>
                  </a:lnTo>
                  <a:lnTo>
                    <a:pt x="79413" y="520700"/>
                  </a:lnTo>
                  <a:lnTo>
                    <a:pt x="77381" y="519430"/>
                  </a:lnTo>
                  <a:lnTo>
                    <a:pt x="78714" y="523240"/>
                  </a:lnTo>
                  <a:lnTo>
                    <a:pt x="74409" y="518160"/>
                  </a:lnTo>
                  <a:lnTo>
                    <a:pt x="72161" y="514350"/>
                  </a:lnTo>
                  <a:lnTo>
                    <a:pt x="67919" y="509270"/>
                  </a:lnTo>
                  <a:lnTo>
                    <a:pt x="65557" y="506730"/>
                  </a:lnTo>
                  <a:lnTo>
                    <a:pt x="67056" y="508000"/>
                  </a:lnTo>
                  <a:lnTo>
                    <a:pt x="66281" y="506730"/>
                  </a:lnTo>
                  <a:lnTo>
                    <a:pt x="60858" y="497840"/>
                  </a:lnTo>
                  <a:lnTo>
                    <a:pt x="57442" y="492760"/>
                  </a:lnTo>
                  <a:lnTo>
                    <a:pt x="54825" y="487680"/>
                  </a:lnTo>
                  <a:lnTo>
                    <a:pt x="54178" y="486410"/>
                  </a:lnTo>
                  <a:lnTo>
                    <a:pt x="50317" y="480060"/>
                  </a:lnTo>
                  <a:lnTo>
                    <a:pt x="47853" y="474980"/>
                  </a:lnTo>
                  <a:lnTo>
                    <a:pt x="48488" y="477520"/>
                  </a:lnTo>
                  <a:lnTo>
                    <a:pt x="48983" y="478790"/>
                  </a:lnTo>
                  <a:lnTo>
                    <a:pt x="49745" y="481330"/>
                  </a:lnTo>
                  <a:lnTo>
                    <a:pt x="51193" y="485140"/>
                  </a:lnTo>
                  <a:lnTo>
                    <a:pt x="51422" y="485990"/>
                  </a:lnTo>
                  <a:lnTo>
                    <a:pt x="50939" y="485140"/>
                  </a:lnTo>
                  <a:lnTo>
                    <a:pt x="49187" y="482600"/>
                  </a:lnTo>
                  <a:lnTo>
                    <a:pt x="43878" y="469900"/>
                  </a:lnTo>
                  <a:lnTo>
                    <a:pt x="41300" y="463550"/>
                  </a:lnTo>
                  <a:lnTo>
                    <a:pt x="39014" y="458470"/>
                  </a:lnTo>
                  <a:lnTo>
                    <a:pt x="38163" y="458470"/>
                  </a:lnTo>
                  <a:lnTo>
                    <a:pt x="37515" y="455930"/>
                  </a:lnTo>
                  <a:lnTo>
                    <a:pt x="36753" y="454660"/>
                  </a:lnTo>
                  <a:lnTo>
                    <a:pt x="36182" y="452120"/>
                  </a:lnTo>
                  <a:lnTo>
                    <a:pt x="32727" y="440690"/>
                  </a:lnTo>
                  <a:lnTo>
                    <a:pt x="30708" y="435610"/>
                  </a:lnTo>
                  <a:lnTo>
                    <a:pt x="29311" y="434340"/>
                  </a:lnTo>
                  <a:lnTo>
                    <a:pt x="27774" y="429260"/>
                  </a:lnTo>
                  <a:lnTo>
                    <a:pt x="26797" y="426720"/>
                  </a:lnTo>
                  <a:lnTo>
                    <a:pt x="25793" y="422910"/>
                  </a:lnTo>
                  <a:lnTo>
                    <a:pt x="25336" y="419100"/>
                  </a:lnTo>
                  <a:lnTo>
                    <a:pt x="26098" y="422910"/>
                  </a:lnTo>
                  <a:lnTo>
                    <a:pt x="28638" y="429260"/>
                  </a:lnTo>
                  <a:lnTo>
                    <a:pt x="27076" y="424180"/>
                  </a:lnTo>
                  <a:lnTo>
                    <a:pt x="26581" y="422910"/>
                  </a:lnTo>
                  <a:lnTo>
                    <a:pt x="25920" y="419100"/>
                  </a:lnTo>
                  <a:lnTo>
                    <a:pt x="25476" y="416560"/>
                  </a:lnTo>
                  <a:lnTo>
                    <a:pt x="23571" y="406400"/>
                  </a:lnTo>
                  <a:lnTo>
                    <a:pt x="23139" y="405130"/>
                  </a:lnTo>
                  <a:lnTo>
                    <a:pt x="22402" y="403860"/>
                  </a:lnTo>
                  <a:lnTo>
                    <a:pt x="20510" y="398780"/>
                  </a:lnTo>
                  <a:lnTo>
                    <a:pt x="18872" y="391160"/>
                  </a:lnTo>
                  <a:lnTo>
                    <a:pt x="18122" y="386080"/>
                  </a:lnTo>
                  <a:lnTo>
                    <a:pt x="16370" y="375920"/>
                  </a:lnTo>
                  <a:lnTo>
                    <a:pt x="15049" y="367030"/>
                  </a:lnTo>
                  <a:lnTo>
                    <a:pt x="14401" y="361950"/>
                  </a:lnTo>
                  <a:lnTo>
                    <a:pt x="14389" y="355600"/>
                  </a:lnTo>
                  <a:lnTo>
                    <a:pt x="13195" y="350520"/>
                  </a:lnTo>
                  <a:lnTo>
                    <a:pt x="13119" y="337820"/>
                  </a:lnTo>
                  <a:lnTo>
                    <a:pt x="13893" y="337820"/>
                  </a:lnTo>
                  <a:lnTo>
                    <a:pt x="14274" y="344170"/>
                  </a:lnTo>
                  <a:lnTo>
                    <a:pt x="14376" y="347980"/>
                  </a:lnTo>
                  <a:lnTo>
                    <a:pt x="14452" y="350520"/>
                  </a:lnTo>
                  <a:lnTo>
                    <a:pt x="14528" y="353060"/>
                  </a:lnTo>
                  <a:lnTo>
                    <a:pt x="15125" y="359613"/>
                  </a:lnTo>
                  <a:lnTo>
                    <a:pt x="15290" y="360692"/>
                  </a:lnTo>
                  <a:lnTo>
                    <a:pt x="15354" y="359613"/>
                  </a:lnTo>
                  <a:lnTo>
                    <a:pt x="15976" y="354241"/>
                  </a:lnTo>
                  <a:lnTo>
                    <a:pt x="15735" y="353060"/>
                  </a:lnTo>
                  <a:lnTo>
                    <a:pt x="14935" y="337820"/>
                  </a:lnTo>
                  <a:lnTo>
                    <a:pt x="14732" y="334010"/>
                  </a:lnTo>
                  <a:lnTo>
                    <a:pt x="14681" y="325120"/>
                  </a:lnTo>
                  <a:lnTo>
                    <a:pt x="14833" y="322580"/>
                  </a:lnTo>
                  <a:lnTo>
                    <a:pt x="14909" y="321310"/>
                  </a:lnTo>
                  <a:lnTo>
                    <a:pt x="14986" y="320040"/>
                  </a:lnTo>
                  <a:lnTo>
                    <a:pt x="16281" y="302260"/>
                  </a:lnTo>
                  <a:lnTo>
                    <a:pt x="16370" y="300990"/>
                  </a:lnTo>
                  <a:lnTo>
                    <a:pt x="16471" y="299720"/>
                  </a:lnTo>
                  <a:lnTo>
                    <a:pt x="16560" y="298450"/>
                  </a:lnTo>
                  <a:lnTo>
                    <a:pt x="16903" y="294640"/>
                  </a:lnTo>
                  <a:lnTo>
                    <a:pt x="17729" y="290830"/>
                  </a:lnTo>
                  <a:lnTo>
                    <a:pt x="17957" y="289560"/>
                  </a:lnTo>
                  <a:lnTo>
                    <a:pt x="18415" y="287020"/>
                  </a:lnTo>
                  <a:lnTo>
                    <a:pt x="17589" y="289560"/>
                  </a:lnTo>
                  <a:lnTo>
                    <a:pt x="19151" y="276860"/>
                  </a:lnTo>
                  <a:lnTo>
                    <a:pt x="20053" y="275590"/>
                  </a:lnTo>
                  <a:lnTo>
                    <a:pt x="20269" y="274218"/>
                  </a:lnTo>
                  <a:lnTo>
                    <a:pt x="20485" y="273888"/>
                  </a:lnTo>
                  <a:lnTo>
                    <a:pt x="20332" y="273900"/>
                  </a:lnTo>
                  <a:lnTo>
                    <a:pt x="21259" y="267970"/>
                  </a:lnTo>
                  <a:lnTo>
                    <a:pt x="23037" y="260350"/>
                  </a:lnTo>
                  <a:lnTo>
                    <a:pt x="27000" y="246380"/>
                  </a:lnTo>
                  <a:lnTo>
                    <a:pt x="28397" y="241300"/>
                  </a:lnTo>
                  <a:lnTo>
                    <a:pt x="29286" y="237490"/>
                  </a:lnTo>
                  <a:lnTo>
                    <a:pt x="30988" y="233680"/>
                  </a:lnTo>
                  <a:lnTo>
                    <a:pt x="35407" y="223520"/>
                  </a:lnTo>
                  <a:lnTo>
                    <a:pt x="35534" y="220980"/>
                  </a:lnTo>
                  <a:lnTo>
                    <a:pt x="37045" y="215900"/>
                  </a:lnTo>
                  <a:lnTo>
                    <a:pt x="40500" y="210820"/>
                  </a:lnTo>
                  <a:lnTo>
                    <a:pt x="40017" y="208280"/>
                  </a:lnTo>
                  <a:lnTo>
                    <a:pt x="40944" y="205740"/>
                  </a:lnTo>
                  <a:lnTo>
                    <a:pt x="42329" y="203200"/>
                  </a:lnTo>
                  <a:lnTo>
                    <a:pt x="43459" y="200660"/>
                  </a:lnTo>
                  <a:lnTo>
                    <a:pt x="46050" y="194310"/>
                  </a:lnTo>
                  <a:lnTo>
                    <a:pt x="47129" y="191770"/>
                  </a:lnTo>
                  <a:lnTo>
                    <a:pt x="51104" y="184150"/>
                  </a:lnTo>
                  <a:lnTo>
                    <a:pt x="51244" y="184048"/>
                  </a:lnTo>
                  <a:lnTo>
                    <a:pt x="51295" y="184226"/>
                  </a:lnTo>
                  <a:lnTo>
                    <a:pt x="51409" y="183603"/>
                  </a:lnTo>
                  <a:lnTo>
                    <a:pt x="53975" y="179070"/>
                  </a:lnTo>
                  <a:lnTo>
                    <a:pt x="53886" y="177800"/>
                  </a:lnTo>
                  <a:lnTo>
                    <a:pt x="58026" y="171450"/>
                  </a:lnTo>
                  <a:lnTo>
                    <a:pt x="61087" y="167640"/>
                  </a:lnTo>
                  <a:lnTo>
                    <a:pt x="59804" y="166370"/>
                  </a:lnTo>
                  <a:lnTo>
                    <a:pt x="63804" y="160020"/>
                  </a:lnTo>
                  <a:lnTo>
                    <a:pt x="68719" y="154940"/>
                  </a:lnTo>
                  <a:lnTo>
                    <a:pt x="72872" y="149860"/>
                  </a:lnTo>
                  <a:lnTo>
                    <a:pt x="75184" y="146050"/>
                  </a:lnTo>
                  <a:lnTo>
                    <a:pt x="77736" y="142240"/>
                  </a:lnTo>
                  <a:lnTo>
                    <a:pt x="80454" y="138430"/>
                  </a:lnTo>
                  <a:lnTo>
                    <a:pt x="83007" y="133350"/>
                  </a:lnTo>
                  <a:lnTo>
                    <a:pt x="89331" y="127000"/>
                  </a:lnTo>
                  <a:lnTo>
                    <a:pt x="95923" y="120650"/>
                  </a:lnTo>
                  <a:lnTo>
                    <a:pt x="98844" y="118694"/>
                  </a:lnTo>
                  <a:lnTo>
                    <a:pt x="99263" y="118110"/>
                  </a:lnTo>
                  <a:lnTo>
                    <a:pt x="100126" y="117144"/>
                  </a:lnTo>
                  <a:lnTo>
                    <a:pt x="101371" y="115570"/>
                  </a:lnTo>
                  <a:lnTo>
                    <a:pt x="105410" y="110490"/>
                  </a:lnTo>
                  <a:lnTo>
                    <a:pt x="106921" y="109220"/>
                  </a:lnTo>
                  <a:lnTo>
                    <a:pt x="106184" y="110490"/>
                  </a:lnTo>
                  <a:lnTo>
                    <a:pt x="104863" y="113030"/>
                  </a:lnTo>
                  <a:lnTo>
                    <a:pt x="108343" y="109220"/>
                  </a:lnTo>
                  <a:lnTo>
                    <a:pt x="110147" y="107950"/>
                  </a:lnTo>
                  <a:lnTo>
                    <a:pt x="110921" y="106680"/>
                  </a:lnTo>
                  <a:lnTo>
                    <a:pt x="111429" y="105410"/>
                  </a:lnTo>
                  <a:lnTo>
                    <a:pt x="113855" y="103187"/>
                  </a:lnTo>
                  <a:lnTo>
                    <a:pt x="113792" y="103327"/>
                  </a:lnTo>
                  <a:lnTo>
                    <a:pt x="113576" y="103695"/>
                  </a:lnTo>
                  <a:lnTo>
                    <a:pt x="113982" y="103060"/>
                  </a:lnTo>
                  <a:lnTo>
                    <a:pt x="114198" y="102870"/>
                  </a:lnTo>
                  <a:lnTo>
                    <a:pt x="115150" y="101600"/>
                  </a:lnTo>
                  <a:lnTo>
                    <a:pt x="116014" y="97790"/>
                  </a:lnTo>
                  <a:lnTo>
                    <a:pt x="117779" y="96520"/>
                  </a:lnTo>
                  <a:lnTo>
                    <a:pt x="115430" y="97790"/>
                  </a:lnTo>
                  <a:lnTo>
                    <a:pt x="119735" y="93980"/>
                  </a:lnTo>
                  <a:lnTo>
                    <a:pt x="124307" y="88900"/>
                  </a:lnTo>
                  <a:lnTo>
                    <a:pt x="129298" y="85090"/>
                  </a:lnTo>
                  <a:lnTo>
                    <a:pt x="134899" y="81280"/>
                  </a:lnTo>
                  <a:lnTo>
                    <a:pt x="142633" y="76200"/>
                  </a:lnTo>
                  <a:lnTo>
                    <a:pt x="143484" y="76200"/>
                  </a:lnTo>
                  <a:lnTo>
                    <a:pt x="147231" y="73660"/>
                  </a:lnTo>
                  <a:lnTo>
                    <a:pt x="150799" y="69850"/>
                  </a:lnTo>
                  <a:lnTo>
                    <a:pt x="153504" y="68084"/>
                  </a:lnTo>
                  <a:lnTo>
                    <a:pt x="155727" y="66040"/>
                  </a:lnTo>
                  <a:lnTo>
                    <a:pt x="164896" y="60960"/>
                  </a:lnTo>
                  <a:lnTo>
                    <a:pt x="170332" y="57150"/>
                  </a:lnTo>
                  <a:lnTo>
                    <a:pt x="170307" y="58420"/>
                  </a:lnTo>
                  <a:lnTo>
                    <a:pt x="172262" y="57150"/>
                  </a:lnTo>
                  <a:lnTo>
                    <a:pt x="174218" y="55880"/>
                  </a:lnTo>
                  <a:lnTo>
                    <a:pt x="177673" y="53340"/>
                  </a:lnTo>
                  <a:lnTo>
                    <a:pt x="185115" y="50800"/>
                  </a:lnTo>
                  <a:lnTo>
                    <a:pt x="188747" y="48260"/>
                  </a:lnTo>
                  <a:lnTo>
                    <a:pt x="203911" y="40640"/>
                  </a:lnTo>
                  <a:lnTo>
                    <a:pt x="207848" y="38100"/>
                  </a:lnTo>
                  <a:lnTo>
                    <a:pt x="217157" y="35560"/>
                  </a:lnTo>
                  <a:lnTo>
                    <a:pt x="216306" y="35560"/>
                  </a:lnTo>
                  <a:lnTo>
                    <a:pt x="224218" y="33020"/>
                  </a:lnTo>
                  <a:lnTo>
                    <a:pt x="224878" y="33020"/>
                  </a:lnTo>
                  <a:lnTo>
                    <a:pt x="231419" y="30480"/>
                  </a:lnTo>
                  <a:lnTo>
                    <a:pt x="233718" y="30480"/>
                  </a:lnTo>
                  <a:lnTo>
                    <a:pt x="238709" y="29210"/>
                  </a:lnTo>
                  <a:lnTo>
                    <a:pt x="236118" y="29210"/>
                  </a:lnTo>
                  <a:lnTo>
                    <a:pt x="245364" y="26670"/>
                  </a:lnTo>
                  <a:lnTo>
                    <a:pt x="255549" y="24130"/>
                  </a:lnTo>
                  <a:lnTo>
                    <a:pt x="253504" y="25552"/>
                  </a:lnTo>
                  <a:lnTo>
                    <a:pt x="257200" y="24130"/>
                  </a:lnTo>
                  <a:lnTo>
                    <a:pt x="258749" y="25400"/>
                  </a:lnTo>
                  <a:lnTo>
                    <a:pt x="261137" y="24130"/>
                  </a:lnTo>
                  <a:lnTo>
                    <a:pt x="263525" y="22860"/>
                  </a:lnTo>
                  <a:lnTo>
                    <a:pt x="263702" y="24130"/>
                  </a:lnTo>
                  <a:lnTo>
                    <a:pt x="268122" y="22860"/>
                  </a:lnTo>
                  <a:lnTo>
                    <a:pt x="272542" y="21590"/>
                  </a:lnTo>
                  <a:lnTo>
                    <a:pt x="273342" y="22860"/>
                  </a:lnTo>
                  <a:lnTo>
                    <a:pt x="274180" y="22860"/>
                  </a:lnTo>
                  <a:lnTo>
                    <a:pt x="279031" y="21590"/>
                  </a:lnTo>
                  <a:lnTo>
                    <a:pt x="283870" y="20320"/>
                  </a:lnTo>
                  <a:lnTo>
                    <a:pt x="288721" y="19050"/>
                  </a:lnTo>
                  <a:lnTo>
                    <a:pt x="279908" y="20320"/>
                  </a:lnTo>
                  <a:lnTo>
                    <a:pt x="280771" y="19050"/>
                  </a:lnTo>
                  <a:lnTo>
                    <a:pt x="289941" y="16510"/>
                  </a:lnTo>
                  <a:lnTo>
                    <a:pt x="293357" y="17780"/>
                  </a:lnTo>
                  <a:lnTo>
                    <a:pt x="296062" y="17272"/>
                  </a:lnTo>
                  <a:lnTo>
                    <a:pt x="295452" y="17780"/>
                  </a:lnTo>
                  <a:lnTo>
                    <a:pt x="306349" y="16510"/>
                  </a:lnTo>
                  <a:lnTo>
                    <a:pt x="312724" y="16510"/>
                  </a:lnTo>
                  <a:lnTo>
                    <a:pt x="315976" y="15240"/>
                  </a:lnTo>
                  <a:lnTo>
                    <a:pt x="314515" y="16510"/>
                  </a:lnTo>
                  <a:lnTo>
                    <a:pt x="317601" y="16510"/>
                  </a:lnTo>
                  <a:lnTo>
                    <a:pt x="317944" y="15240"/>
                  </a:lnTo>
                  <a:lnTo>
                    <a:pt x="325983" y="15240"/>
                  </a:lnTo>
                  <a:lnTo>
                    <a:pt x="329742" y="13970"/>
                  </a:lnTo>
                  <a:lnTo>
                    <a:pt x="331762" y="14693"/>
                  </a:lnTo>
                  <a:lnTo>
                    <a:pt x="330835" y="14693"/>
                  </a:lnTo>
                  <a:lnTo>
                    <a:pt x="331736" y="14757"/>
                  </a:lnTo>
                  <a:lnTo>
                    <a:pt x="331914" y="14757"/>
                  </a:lnTo>
                  <a:lnTo>
                    <a:pt x="333298" y="15240"/>
                  </a:lnTo>
                  <a:lnTo>
                    <a:pt x="338518" y="15240"/>
                  </a:lnTo>
                  <a:lnTo>
                    <a:pt x="336626" y="16510"/>
                  </a:lnTo>
                  <a:lnTo>
                    <a:pt x="342747" y="15240"/>
                  </a:lnTo>
                  <a:lnTo>
                    <a:pt x="346798" y="16510"/>
                  </a:lnTo>
                  <a:lnTo>
                    <a:pt x="352780" y="15240"/>
                  </a:lnTo>
                  <a:lnTo>
                    <a:pt x="352196" y="16510"/>
                  </a:lnTo>
                  <a:lnTo>
                    <a:pt x="357555" y="16510"/>
                  </a:lnTo>
                  <a:lnTo>
                    <a:pt x="380365" y="20320"/>
                  </a:lnTo>
                  <a:lnTo>
                    <a:pt x="380657" y="21590"/>
                  </a:lnTo>
                  <a:lnTo>
                    <a:pt x="382244" y="20320"/>
                  </a:lnTo>
                  <a:lnTo>
                    <a:pt x="386359" y="21590"/>
                  </a:lnTo>
                  <a:lnTo>
                    <a:pt x="389978" y="21590"/>
                  </a:lnTo>
                  <a:lnTo>
                    <a:pt x="393611" y="22860"/>
                  </a:lnTo>
                  <a:lnTo>
                    <a:pt x="396608" y="24130"/>
                  </a:lnTo>
                  <a:lnTo>
                    <a:pt x="396303" y="22860"/>
                  </a:lnTo>
                  <a:lnTo>
                    <a:pt x="402005" y="24130"/>
                  </a:lnTo>
                  <a:lnTo>
                    <a:pt x="409003" y="26670"/>
                  </a:lnTo>
                  <a:lnTo>
                    <a:pt x="414274" y="27940"/>
                  </a:lnTo>
                  <a:lnTo>
                    <a:pt x="414820" y="29210"/>
                  </a:lnTo>
                  <a:lnTo>
                    <a:pt x="421767" y="30480"/>
                  </a:lnTo>
                  <a:lnTo>
                    <a:pt x="427977" y="33020"/>
                  </a:lnTo>
                  <a:lnTo>
                    <a:pt x="443699" y="38100"/>
                  </a:lnTo>
                  <a:lnTo>
                    <a:pt x="447865" y="39370"/>
                  </a:lnTo>
                  <a:lnTo>
                    <a:pt x="452259" y="40640"/>
                  </a:lnTo>
                  <a:lnTo>
                    <a:pt x="456590" y="43180"/>
                  </a:lnTo>
                  <a:lnTo>
                    <a:pt x="461327" y="45720"/>
                  </a:lnTo>
                  <a:lnTo>
                    <a:pt x="466763" y="48260"/>
                  </a:lnTo>
                  <a:lnTo>
                    <a:pt x="474560" y="53340"/>
                  </a:lnTo>
                  <a:lnTo>
                    <a:pt x="485330" y="59690"/>
                  </a:lnTo>
                  <a:lnTo>
                    <a:pt x="497078" y="66040"/>
                  </a:lnTo>
                  <a:lnTo>
                    <a:pt x="507834" y="73660"/>
                  </a:lnTo>
                  <a:lnTo>
                    <a:pt x="525183" y="86360"/>
                  </a:lnTo>
                  <a:lnTo>
                    <a:pt x="530580" y="90170"/>
                  </a:lnTo>
                  <a:lnTo>
                    <a:pt x="535089" y="93980"/>
                  </a:lnTo>
                  <a:lnTo>
                    <a:pt x="539978" y="99060"/>
                  </a:lnTo>
                  <a:lnTo>
                    <a:pt x="547243" y="105410"/>
                  </a:lnTo>
                  <a:lnTo>
                    <a:pt x="554291" y="111760"/>
                  </a:lnTo>
                  <a:lnTo>
                    <a:pt x="561492" y="119380"/>
                  </a:lnTo>
                  <a:lnTo>
                    <a:pt x="569226" y="128270"/>
                  </a:lnTo>
                  <a:lnTo>
                    <a:pt x="573481" y="134620"/>
                  </a:lnTo>
                  <a:lnTo>
                    <a:pt x="578256" y="140970"/>
                  </a:lnTo>
                  <a:lnTo>
                    <a:pt x="583425" y="147320"/>
                  </a:lnTo>
                  <a:lnTo>
                    <a:pt x="588860" y="154940"/>
                  </a:lnTo>
                  <a:lnTo>
                    <a:pt x="598411" y="170180"/>
                  </a:lnTo>
                  <a:lnTo>
                    <a:pt x="601408" y="175260"/>
                  </a:lnTo>
                  <a:lnTo>
                    <a:pt x="604608" y="179070"/>
                  </a:lnTo>
                  <a:lnTo>
                    <a:pt x="606348" y="184150"/>
                  </a:lnTo>
                  <a:lnTo>
                    <a:pt x="609447" y="189230"/>
                  </a:lnTo>
                  <a:lnTo>
                    <a:pt x="610654" y="191770"/>
                  </a:lnTo>
                  <a:lnTo>
                    <a:pt x="612190" y="195580"/>
                  </a:lnTo>
                  <a:lnTo>
                    <a:pt x="613943" y="199390"/>
                  </a:lnTo>
                  <a:lnTo>
                    <a:pt x="615657" y="203200"/>
                  </a:lnTo>
                  <a:lnTo>
                    <a:pt x="617855" y="207010"/>
                  </a:lnTo>
                  <a:lnTo>
                    <a:pt x="619290" y="210820"/>
                  </a:lnTo>
                  <a:lnTo>
                    <a:pt x="624217" y="224790"/>
                  </a:lnTo>
                  <a:lnTo>
                    <a:pt x="626541" y="231140"/>
                  </a:lnTo>
                  <a:lnTo>
                    <a:pt x="628472" y="238760"/>
                  </a:lnTo>
                  <a:lnTo>
                    <a:pt x="629945" y="242570"/>
                  </a:lnTo>
                  <a:lnTo>
                    <a:pt x="630656" y="245110"/>
                  </a:lnTo>
                  <a:lnTo>
                    <a:pt x="630580" y="243840"/>
                  </a:lnTo>
                  <a:lnTo>
                    <a:pt x="630936" y="243840"/>
                  </a:lnTo>
                  <a:lnTo>
                    <a:pt x="631964" y="248920"/>
                  </a:lnTo>
                  <a:lnTo>
                    <a:pt x="635114" y="259080"/>
                  </a:lnTo>
                  <a:lnTo>
                    <a:pt x="633984" y="259080"/>
                  </a:lnTo>
                  <a:lnTo>
                    <a:pt x="633552" y="257810"/>
                  </a:lnTo>
                  <a:lnTo>
                    <a:pt x="632968" y="257810"/>
                  </a:lnTo>
                  <a:lnTo>
                    <a:pt x="634123" y="261620"/>
                  </a:lnTo>
                  <a:lnTo>
                    <a:pt x="635469" y="266700"/>
                  </a:lnTo>
                  <a:lnTo>
                    <a:pt x="637349" y="276860"/>
                  </a:lnTo>
                  <a:lnTo>
                    <a:pt x="637400" y="279400"/>
                  </a:lnTo>
                  <a:lnTo>
                    <a:pt x="637921" y="276860"/>
                  </a:lnTo>
                  <a:lnTo>
                    <a:pt x="638949" y="284480"/>
                  </a:lnTo>
                  <a:lnTo>
                    <a:pt x="639089" y="285750"/>
                  </a:lnTo>
                  <a:lnTo>
                    <a:pt x="639699" y="289560"/>
                  </a:lnTo>
                  <a:lnTo>
                    <a:pt x="641045" y="294640"/>
                  </a:lnTo>
                  <a:lnTo>
                    <a:pt x="641337" y="298450"/>
                  </a:lnTo>
                  <a:lnTo>
                    <a:pt x="641438" y="299720"/>
                  </a:lnTo>
                  <a:lnTo>
                    <a:pt x="642353" y="313690"/>
                  </a:lnTo>
                  <a:lnTo>
                    <a:pt x="642708" y="320040"/>
                  </a:lnTo>
                  <a:lnTo>
                    <a:pt x="643280" y="328930"/>
                  </a:lnTo>
                  <a:lnTo>
                    <a:pt x="643369" y="330200"/>
                  </a:lnTo>
                  <a:lnTo>
                    <a:pt x="642480" y="337820"/>
                  </a:lnTo>
                  <a:lnTo>
                    <a:pt x="641134" y="358140"/>
                  </a:lnTo>
                  <a:lnTo>
                    <a:pt x="641032" y="359613"/>
                  </a:lnTo>
                  <a:lnTo>
                    <a:pt x="640969" y="360692"/>
                  </a:lnTo>
                  <a:lnTo>
                    <a:pt x="640880" y="361950"/>
                  </a:lnTo>
                  <a:lnTo>
                    <a:pt x="639940" y="368300"/>
                  </a:lnTo>
                  <a:lnTo>
                    <a:pt x="639038" y="375920"/>
                  </a:lnTo>
                  <a:lnTo>
                    <a:pt x="638187" y="382270"/>
                  </a:lnTo>
                  <a:lnTo>
                    <a:pt x="637628" y="387350"/>
                  </a:lnTo>
                  <a:lnTo>
                    <a:pt x="651992" y="387350"/>
                  </a:lnTo>
                  <a:lnTo>
                    <a:pt x="652919" y="382270"/>
                  </a:lnTo>
                  <a:lnTo>
                    <a:pt x="655358" y="365760"/>
                  </a:lnTo>
                  <a:lnTo>
                    <a:pt x="656348" y="360692"/>
                  </a:lnTo>
                  <a:lnTo>
                    <a:pt x="656272" y="353060"/>
                  </a:lnTo>
                  <a:lnTo>
                    <a:pt x="656475" y="350520"/>
                  </a:lnTo>
                  <a:lnTo>
                    <a:pt x="657174" y="334010"/>
                  </a:lnTo>
                  <a:lnTo>
                    <a:pt x="657225" y="32512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208" name="Google Shape;208;p6"/>
            <p:cNvPicPr preferRelativeResize="0"/>
            <p:nvPr/>
          </p:nvPicPr>
          <p:blipFill rotWithShape="1">
            <a:blip r:embed="rId3">
              <a:alphaModFix/>
            </a:blip>
            <a:srcRect b="0" l="0" r="0" t="0"/>
            <a:stretch/>
          </p:blipFill>
          <p:spPr>
            <a:xfrm>
              <a:off x="3357607" y="5483089"/>
              <a:ext cx="1982126" cy="1797128"/>
            </a:xfrm>
            <a:prstGeom prst="rect">
              <a:avLst/>
            </a:prstGeom>
            <a:noFill/>
            <a:ln>
              <a:noFill/>
            </a:ln>
          </p:spPr>
        </p:pic>
      </p:grpSp>
      <p:pic>
        <p:nvPicPr>
          <p:cNvPr id="209" name="Google Shape;209;p6"/>
          <p:cNvPicPr preferRelativeResize="0"/>
          <p:nvPr/>
        </p:nvPicPr>
        <p:blipFill rotWithShape="1">
          <a:blip r:embed="rId4">
            <a:alphaModFix/>
          </a:blip>
          <a:srcRect b="0" l="0" r="0" t="0"/>
          <a:stretch/>
        </p:blipFill>
        <p:spPr>
          <a:xfrm>
            <a:off x="3195129" y="1354607"/>
            <a:ext cx="1769897" cy="25286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grpSp>
        <p:nvGrpSpPr>
          <p:cNvPr id="214" name="Google Shape;214;p7"/>
          <p:cNvGrpSpPr/>
          <p:nvPr/>
        </p:nvGrpSpPr>
        <p:grpSpPr>
          <a:xfrm>
            <a:off x="125996" y="126005"/>
            <a:ext cx="5076190" cy="7308215"/>
            <a:chOff x="125996" y="126005"/>
            <a:chExt cx="5076190" cy="7308215"/>
          </a:xfrm>
        </p:grpSpPr>
        <p:sp>
          <p:nvSpPr>
            <p:cNvPr id="215" name="Google Shape;215;p7"/>
            <p:cNvSpPr/>
            <p:nvPr/>
          </p:nvSpPr>
          <p:spPr>
            <a:xfrm>
              <a:off x="125996" y="126005"/>
              <a:ext cx="5076190" cy="7308215"/>
            </a:xfrm>
            <a:custGeom>
              <a:rect b="b" l="l" r="r" t="t"/>
              <a:pathLst>
                <a:path extrusionOk="0" h="7308215" w="5076190">
                  <a:moveTo>
                    <a:pt x="5004003" y="0"/>
                  </a:moveTo>
                  <a:lnTo>
                    <a:pt x="72009" y="0"/>
                  </a:lnTo>
                  <a:lnTo>
                    <a:pt x="43976" y="5657"/>
                  </a:lnTo>
                  <a:lnTo>
                    <a:pt x="21088" y="21086"/>
                  </a:lnTo>
                  <a:lnTo>
                    <a:pt x="5657" y="43971"/>
                  </a:lnTo>
                  <a:lnTo>
                    <a:pt x="0" y="71996"/>
                  </a:lnTo>
                  <a:lnTo>
                    <a:pt x="0" y="7236002"/>
                  </a:lnTo>
                  <a:lnTo>
                    <a:pt x="5657" y="7264027"/>
                  </a:lnTo>
                  <a:lnTo>
                    <a:pt x="21088" y="7286912"/>
                  </a:lnTo>
                  <a:lnTo>
                    <a:pt x="43976" y="7302341"/>
                  </a:lnTo>
                  <a:lnTo>
                    <a:pt x="72009" y="7307999"/>
                  </a:lnTo>
                  <a:lnTo>
                    <a:pt x="5004003" y="7307999"/>
                  </a:lnTo>
                  <a:lnTo>
                    <a:pt x="5032027" y="7302341"/>
                  </a:lnTo>
                  <a:lnTo>
                    <a:pt x="5054912" y="7286912"/>
                  </a:lnTo>
                  <a:lnTo>
                    <a:pt x="5070341" y="7264027"/>
                  </a:lnTo>
                  <a:lnTo>
                    <a:pt x="5075999" y="7236002"/>
                  </a:lnTo>
                  <a:lnTo>
                    <a:pt x="5075999" y="71996"/>
                  </a:lnTo>
                  <a:lnTo>
                    <a:pt x="5070341" y="43971"/>
                  </a:lnTo>
                  <a:lnTo>
                    <a:pt x="5054912" y="21086"/>
                  </a:lnTo>
                  <a:lnTo>
                    <a:pt x="5032027" y="5657"/>
                  </a:lnTo>
                  <a:lnTo>
                    <a:pt x="5004003"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6" name="Google Shape;216;p7"/>
            <p:cNvSpPr/>
            <p:nvPr/>
          </p:nvSpPr>
          <p:spPr>
            <a:xfrm>
              <a:off x="3185979" y="4669713"/>
              <a:ext cx="853440" cy="853440"/>
            </a:xfrm>
            <a:custGeom>
              <a:rect b="b" l="l" r="r" t="t"/>
              <a:pathLst>
                <a:path extrusionOk="0" h="853439" w="853439">
                  <a:moveTo>
                    <a:pt x="426643" y="0"/>
                  </a:moveTo>
                  <a:lnTo>
                    <a:pt x="380157" y="2503"/>
                  </a:lnTo>
                  <a:lnTo>
                    <a:pt x="335120" y="9840"/>
                  </a:lnTo>
                  <a:lnTo>
                    <a:pt x="291793" y="21751"/>
                  </a:lnTo>
                  <a:lnTo>
                    <a:pt x="250437" y="37974"/>
                  </a:lnTo>
                  <a:lnTo>
                    <a:pt x="211311" y="58250"/>
                  </a:lnTo>
                  <a:lnTo>
                    <a:pt x="174676" y="82319"/>
                  </a:lnTo>
                  <a:lnTo>
                    <a:pt x="140792" y="109919"/>
                  </a:lnTo>
                  <a:lnTo>
                    <a:pt x="109919" y="140792"/>
                  </a:lnTo>
                  <a:lnTo>
                    <a:pt x="82319" y="174676"/>
                  </a:lnTo>
                  <a:lnTo>
                    <a:pt x="58250" y="211311"/>
                  </a:lnTo>
                  <a:lnTo>
                    <a:pt x="37974" y="250437"/>
                  </a:lnTo>
                  <a:lnTo>
                    <a:pt x="21751" y="291793"/>
                  </a:lnTo>
                  <a:lnTo>
                    <a:pt x="9840" y="335120"/>
                  </a:lnTo>
                  <a:lnTo>
                    <a:pt x="2503" y="380157"/>
                  </a:lnTo>
                  <a:lnTo>
                    <a:pt x="0" y="426643"/>
                  </a:lnTo>
                  <a:lnTo>
                    <a:pt x="2503" y="473130"/>
                  </a:lnTo>
                  <a:lnTo>
                    <a:pt x="9840" y="518167"/>
                  </a:lnTo>
                  <a:lnTo>
                    <a:pt x="21751" y="561494"/>
                  </a:lnTo>
                  <a:lnTo>
                    <a:pt x="37974" y="602850"/>
                  </a:lnTo>
                  <a:lnTo>
                    <a:pt x="58250" y="641976"/>
                  </a:lnTo>
                  <a:lnTo>
                    <a:pt x="82319" y="678611"/>
                  </a:lnTo>
                  <a:lnTo>
                    <a:pt x="109919" y="712495"/>
                  </a:lnTo>
                  <a:lnTo>
                    <a:pt x="140792" y="743367"/>
                  </a:lnTo>
                  <a:lnTo>
                    <a:pt x="174676" y="770968"/>
                  </a:lnTo>
                  <a:lnTo>
                    <a:pt x="211311" y="795036"/>
                  </a:lnTo>
                  <a:lnTo>
                    <a:pt x="250437" y="815313"/>
                  </a:lnTo>
                  <a:lnTo>
                    <a:pt x="291793" y="831536"/>
                  </a:lnTo>
                  <a:lnTo>
                    <a:pt x="335120" y="843446"/>
                  </a:lnTo>
                  <a:lnTo>
                    <a:pt x="380157" y="850784"/>
                  </a:lnTo>
                  <a:lnTo>
                    <a:pt x="426643" y="853287"/>
                  </a:lnTo>
                  <a:lnTo>
                    <a:pt x="473130" y="850784"/>
                  </a:lnTo>
                  <a:lnTo>
                    <a:pt x="518167" y="843446"/>
                  </a:lnTo>
                  <a:lnTo>
                    <a:pt x="561494" y="831536"/>
                  </a:lnTo>
                  <a:lnTo>
                    <a:pt x="602850" y="815313"/>
                  </a:lnTo>
                  <a:lnTo>
                    <a:pt x="641976" y="795036"/>
                  </a:lnTo>
                  <a:lnTo>
                    <a:pt x="678611" y="770968"/>
                  </a:lnTo>
                  <a:lnTo>
                    <a:pt x="712495" y="743367"/>
                  </a:lnTo>
                  <a:lnTo>
                    <a:pt x="743367" y="712495"/>
                  </a:lnTo>
                  <a:lnTo>
                    <a:pt x="770968" y="678611"/>
                  </a:lnTo>
                  <a:lnTo>
                    <a:pt x="795036" y="641976"/>
                  </a:lnTo>
                  <a:lnTo>
                    <a:pt x="815313" y="602850"/>
                  </a:lnTo>
                  <a:lnTo>
                    <a:pt x="831536" y="561494"/>
                  </a:lnTo>
                  <a:lnTo>
                    <a:pt x="843446" y="518167"/>
                  </a:lnTo>
                  <a:lnTo>
                    <a:pt x="850784" y="473130"/>
                  </a:lnTo>
                  <a:lnTo>
                    <a:pt x="853287" y="426643"/>
                  </a:lnTo>
                  <a:lnTo>
                    <a:pt x="850784" y="380157"/>
                  </a:lnTo>
                  <a:lnTo>
                    <a:pt x="843446" y="335120"/>
                  </a:lnTo>
                  <a:lnTo>
                    <a:pt x="831536" y="291793"/>
                  </a:lnTo>
                  <a:lnTo>
                    <a:pt x="815313" y="250437"/>
                  </a:lnTo>
                  <a:lnTo>
                    <a:pt x="795036" y="211311"/>
                  </a:lnTo>
                  <a:lnTo>
                    <a:pt x="770968" y="174676"/>
                  </a:lnTo>
                  <a:lnTo>
                    <a:pt x="743367" y="140792"/>
                  </a:lnTo>
                  <a:lnTo>
                    <a:pt x="712495" y="109919"/>
                  </a:lnTo>
                  <a:lnTo>
                    <a:pt x="678611" y="82319"/>
                  </a:lnTo>
                  <a:lnTo>
                    <a:pt x="641976" y="58250"/>
                  </a:lnTo>
                  <a:lnTo>
                    <a:pt x="602850" y="37974"/>
                  </a:lnTo>
                  <a:lnTo>
                    <a:pt x="561494" y="21751"/>
                  </a:lnTo>
                  <a:lnTo>
                    <a:pt x="518167" y="9840"/>
                  </a:lnTo>
                  <a:lnTo>
                    <a:pt x="473130" y="2503"/>
                  </a:lnTo>
                  <a:lnTo>
                    <a:pt x="426643"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7" name="Google Shape;217;p7"/>
            <p:cNvSpPr/>
            <p:nvPr/>
          </p:nvSpPr>
          <p:spPr>
            <a:xfrm>
              <a:off x="3322370" y="4799181"/>
              <a:ext cx="636905" cy="551180"/>
            </a:xfrm>
            <a:custGeom>
              <a:rect b="b" l="l" r="r" t="t"/>
              <a:pathLst>
                <a:path extrusionOk="0" h="551179" w="636904">
                  <a:moveTo>
                    <a:pt x="273863" y="0"/>
                  </a:moveTo>
                  <a:lnTo>
                    <a:pt x="231736" y="5080"/>
                  </a:lnTo>
                  <a:lnTo>
                    <a:pt x="193118" y="12700"/>
                  </a:lnTo>
                  <a:lnTo>
                    <a:pt x="126413" y="41910"/>
                  </a:lnTo>
                  <a:lnTo>
                    <a:pt x="73748" y="85090"/>
                  </a:lnTo>
                  <a:lnTo>
                    <a:pt x="35123" y="137160"/>
                  </a:lnTo>
                  <a:lnTo>
                    <a:pt x="10541" y="196850"/>
                  </a:lnTo>
                  <a:lnTo>
                    <a:pt x="3" y="260350"/>
                  </a:lnTo>
                  <a:lnTo>
                    <a:pt x="0" y="292100"/>
                  </a:lnTo>
                  <a:lnTo>
                    <a:pt x="3508" y="323850"/>
                  </a:lnTo>
                  <a:lnTo>
                    <a:pt x="21058" y="386080"/>
                  </a:lnTo>
                  <a:lnTo>
                    <a:pt x="52653" y="441960"/>
                  </a:lnTo>
                  <a:lnTo>
                    <a:pt x="98296" y="490220"/>
                  </a:lnTo>
                  <a:lnTo>
                    <a:pt x="157986" y="525780"/>
                  </a:lnTo>
                  <a:lnTo>
                    <a:pt x="231725" y="547370"/>
                  </a:lnTo>
                  <a:lnTo>
                    <a:pt x="273863" y="551180"/>
                  </a:lnTo>
                  <a:lnTo>
                    <a:pt x="307563" y="549910"/>
                  </a:lnTo>
                  <a:lnTo>
                    <a:pt x="340637" y="543560"/>
                  </a:lnTo>
                  <a:lnTo>
                    <a:pt x="372715" y="533400"/>
                  </a:lnTo>
                  <a:lnTo>
                    <a:pt x="378299" y="530860"/>
                  </a:lnTo>
                  <a:lnTo>
                    <a:pt x="259928" y="530860"/>
                  </a:lnTo>
                  <a:lnTo>
                    <a:pt x="218076" y="524510"/>
                  </a:lnTo>
                  <a:lnTo>
                    <a:pt x="177965" y="510540"/>
                  </a:lnTo>
                  <a:lnTo>
                    <a:pt x="140470" y="491490"/>
                  </a:lnTo>
                  <a:lnTo>
                    <a:pt x="106465" y="466090"/>
                  </a:lnTo>
                  <a:lnTo>
                    <a:pt x="76823" y="436880"/>
                  </a:lnTo>
                  <a:lnTo>
                    <a:pt x="52419" y="402590"/>
                  </a:lnTo>
                  <a:lnTo>
                    <a:pt x="34125" y="363220"/>
                  </a:lnTo>
                  <a:lnTo>
                    <a:pt x="22817" y="321310"/>
                  </a:lnTo>
                  <a:lnTo>
                    <a:pt x="19655" y="279400"/>
                  </a:lnTo>
                  <a:lnTo>
                    <a:pt x="19559" y="278130"/>
                  </a:lnTo>
                  <a:lnTo>
                    <a:pt x="19464" y="276860"/>
                  </a:lnTo>
                  <a:lnTo>
                    <a:pt x="19368" y="275590"/>
                  </a:lnTo>
                  <a:lnTo>
                    <a:pt x="23514" y="229870"/>
                  </a:lnTo>
                  <a:lnTo>
                    <a:pt x="35364" y="187960"/>
                  </a:lnTo>
                  <a:lnTo>
                    <a:pt x="54202" y="147320"/>
                  </a:lnTo>
                  <a:lnTo>
                    <a:pt x="79312" y="111760"/>
                  </a:lnTo>
                  <a:lnTo>
                    <a:pt x="109977" y="81280"/>
                  </a:lnTo>
                  <a:lnTo>
                    <a:pt x="145481" y="55880"/>
                  </a:lnTo>
                  <a:lnTo>
                    <a:pt x="185107" y="38100"/>
                  </a:lnTo>
                  <a:lnTo>
                    <a:pt x="228140" y="25400"/>
                  </a:lnTo>
                  <a:lnTo>
                    <a:pt x="273863" y="21590"/>
                  </a:lnTo>
                  <a:lnTo>
                    <a:pt x="378220" y="21590"/>
                  </a:lnTo>
                  <a:lnTo>
                    <a:pt x="370161" y="17780"/>
                  </a:lnTo>
                  <a:lnTo>
                    <a:pt x="323476" y="5080"/>
                  </a:lnTo>
                  <a:lnTo>
                    <a:pt x="273863" y="0"/>
                  </a:lnTo>
                  <a:close/>
                </a:path>
                <a:path extrusionOk="0" h="551179" w="636904">
                  <a:moveTo>
                    <a:pt x="448504" y="519430"/>
                  </a:moveTo>
                  <a:lnTo>
                    <a:pt x="403428" y="519430"/>
                  </a:lnTo>
                  <a:lnTo>
                    <a:pt x="411517" y="525780"/>
                  </a:lnTo>
                  <a:lnTo>
                    <a:pt x="420007" y="530860"/>
                  </a:lnTo>
                  <a:lnTo>
                    <a:pt x="428866" y="535940"/>
                  </a:lnTo>
                  <a:lnTo>
                    <a:pt x="438061" y="539750"/>
                  </a:lnTo>
                  <a:lnTo>
                    <a:pt x="482529" y="551180"/>
                  </a:lnTo>
                  <a:lnTo>
                    <a:pt x="526595" y="547370"/>
                  </a:lnTo>
                  <a:lnTo>
                    <a:pt x="567173" y="530860"/>
                  </a:lnTo>
                  <a:lnTo>
                    <a:pt x="568718" y="529590"/>
                  </a:lnTo>
                  <a:lnTo>
                    <a:pt x="504625" y="529590"/>
                  </a:lnTo>
                  <a:lnTo>
                    <a:pt x="458200" y="524510"/>
                  </a:lnTo>
                  <a:lnTo>
                    <a:pt x="448504" y="519430"/>
                  </a:lnTo>
                  <a:close/>
                </a:path>
                <a:path extrusionOk="0" h="551179" w="636904">
                  <a:moveTo>
                    <a:pt x="401114" y="483870"/>
                  </a:moveTo>
                  <a:lnTo>
                    <a:pt x="372656" y="483870"/>
                  </a:lnTo>
                  <a:lnTo>
                    <a:pt x="376936" y="491490"/>
                  </a:lnTo>
                  <a:lnTo>
                    <a:pt x="381800" y="497840"/>
                  </a:lnTo>
                  <a:lnTo>
                    <a:pt x="387198" y="504190"/>
                  </a:lnTo>
                  <a:lnTo>
                    <a:pt x="345363" y="520700"/>
                  </a:lnTo>
                  <a:lnTo>
                    <a:pt x="302649" y="529590"/>
                  </a:lnTo>
                  <a:lnTo>
                    <a:pt x="259928" y="530860"/>
                  </a:lnTo>
                  <a:lnTo>
                    <a:pt x="378299" y="530860"/>
                  </a:lnTo>
                  <a:lnTo>
                    <a:pt x="403428" y="519430"/>
                  </a:lnTo>
                  <a:lnTo>
                    <a:pt x="448504" y="519430"/>
                  </a:lnTo>
                  <a:lnTo>
                    <a:pt x="416991" y="502920"/>
                  </a:lnTo>
                  <a:lnTo>
                    <a:pt x="401114" y="483870"/>
                  </a:lnTo>
                  <a:close/>
                </a:path>
                <a:path extrusionOk="0" h="551179" w="636904">
                  <a:moveTo>
                    <a:pt x="565910" y="287020"/>
                  </a:moveTo>
                  <a:lnTo>
                    <a:pt x="493789" y="287020"/>
                  </a:lnTo>
                  <a:lnTo>
                    <a:pt x="526627" y="290830"/>
                  </a:lnTo>
                  <a:lnTo>
                    <a:pt x="556537" y="303530"/>
                  </a:lnTo>
                  <a:lnTo>
                    <a:pt x="581964" y="323850"/>
                  </a:lnTo>
                  <a:lnTo>
                    <a:pt x="601358" y="351790"/>
                  </a:lnTo>
                  <a:lnTo>
                    <a:pt x="615149" y="397510"/>
                  </a:lnTo>
                  <a:lnTo>
                    <a:pt x="610265" y="444500"/>
                  </a:lnTo>
                  <a:lnTo>
                    <a:pt x="588330" y="485140"/>
                  </a:lnTo>
                  <a:lnTo>
                    <a:pt x="550964" y="515620"/>
                  </a:lnTo>
                  <a:lnTo>
                    <a:pt x="504625" y="529590"/>
                  </a:lnTo>
                  <a:lnTo>
                    <a:pt x="568718" y="529590"/>
                  </a:lnTo>
                  <a:lnTo>
                    <a:pt x="601175" y="502920"/>
                  </a:lnTo>
                  <a:lnTo>
                    <a:pt x="625513" y="464820"/>
                  </a:lnTo>
                  <a:lnTo>
                    <a:pt x="636425" y="420370"/>
                  </a:lnTo>
                  <a:lnTo>
                    <a:pt x="633133" y="377190"/>
                  </a:lnTo>
                  <a:lnTo>
                    <a:pt x="633036" y="375920"/>
                  </a:lnTo>
                  <a:lnTo>
                    <a:pt x="616599" y="335280"/>
                  </a:lnTo>
                  <a:lnTo>
                    <a:pt x="588363" y="300990"/>
                  </a:lnTo>
                  <a:lnTo>
                    <a:pt x="565910" y="287020"/>
                  </a:lnTo>
                  <a:close/>
                </a:path>
                <a:path extrusionOk="0" h="551179" w="636904">
                  <a:moveTo>
                    <a:pt x="258157" y="45720"/>
                  </a:moveTo>
                  <a:lnTo>
                    <a:pt x="218481" y="52070"/>
                  </a:lnTo>
                  <a:lnTo>
                    <a:pt x="179847" y="64770"/>
                  </a:lnTo>
                  <a:lnTo>
                    <a:pt x="143214" y="86360"/>
                  </a:lnTo>
                  <a:lnTo>
                    <a:pt x="109538" y="114300"/>
                  </a:lnTo>
                  <a:lnTo>
                    <a:pt x="82207" y="148590"/>
                  </a:lnTo>
                  <a:lnTo>
                    <a:pt x="62384" y="182880"/>
                  </a:lnTo>
                  <a:lnTo>
                    <a:pt x="49638" y="219710"/>
                  </a:lnTo>
                  <a:lnTo>
                    <a:pt x="43649" y="292100"/>
                  </a:lnTo>
                  <a:lnTo>
                    <a:pt x="49544" y="327660"/>
                  </a:lnTo>
                  <a:lnTo>
                    <a:pt x="76956" y="393700"/>
                  </a:lnTo>
                  <a:lnTo>
                    <a:pt x="122321" y="448310"/>
                  </a:lnTo>
                  <a:lnTo>
                    <a:pt x="182189" y="487680"/>
                  </a:lnTo>
                  <a:lnTo>
                    <a:pt x="253107" y="506730"/>
                  </a:lnTo>
                  <a:lnTo>
                    <a:pt x="291632" y="506730"/>
                  </a:lnTo>
                  <a:lnTo>
                    <a:pt x="331626" y="499110"/>
                  </a:lnTo>
                  <a:lnTo>
                    <a:pt x="369237" y="485140"/>
                  </a:lnTo>
                  <a:lnTo>
                    <a:pt x="263246" y="485140"/>
                  </a:lnTo>
                  <a:lnTo>
                    <a:pt x="227704" y="480060"/>
                  </a:lnTo>
                  <a:lnTo>
                    <a:pt x="193763" y="469900"/>
                  </a:lnTo>
                  <a:lnTo>
                    <a:pt x="162153" y="453390"/>
                  </a:lnTo>
                  <a:lnTo>
                    <a:pt x="133604" y="431800"/>
                  </a:lnTo>
                  <a:lnTo>
                    <a:pt x="138244" y="426720"/>
                  </a:lnTo>
                  <a:lnTo>
                    <a:pt x="141797" y="421640"/>
                  </a:lnTo>
                  <a:lnTo>
                    <a:pt x="142772" y="416560"/>
                  </a:lnTo>
                  <a:lnTo>
                    <a:pt x="118593" y="416560"/>
                  </a:lnTo>
                  <a:lnTo>
                    <a:pt x="92495" y="379730"/>
                  </a:lnTo>
                  <a:lnTo>
                    <a:pt x="75097" y="340360"/>
                  </a:lnTo>
                  <a:lnTo>
                    <a:pt x="66397" y="297180"/>
                  </a:lnTo>
                  <a:lnTo>
                    <a:pt x="66397" y="255270"/>
                  </a:lnTo>
                  <a:lnTo>
                    <a:pt x="75097" y="212090"/>
                  </a:lnTo>
                  <a:lnTo>
                    <a:pt x="92495" y="172720"/>
                  </a:lnTo>
                  <a:lnTo>
                    <a:pt x="118593" y="135890"/>
                  </a:lnTo>
                  <a:lnTo>
                    <a:pt x="142772" y="135890"/>
                  </a:lnTo>
                  <a:lnTo>
                    <a:pt x="141797" y="130810"/>
                  </a:lnTo>
                  <a:lnTo>
                    <a:pt x="138244" y="125730"/>
                  </a:lnTo>
                  <a:lnTo>
                    <a:pt x="133604" y="120650"/>
                  </a:lnTo>
                  <a:lnTo>
                    <a:pt x="162153" y="99060"/>
                  </a:lnTo>
                  <a:lnTo>
                    <a:pt x="193763" y="82550"/>
                  </a:lnTo>
                  <a:lnTo>
                    <a:pt x="227704" y="72390"/>
                  </a:lnTo>
                  <a:lnTo>
                    <a:pt x="263246" y="67310"/>
                  </a:lnTo>
                  <a:lnTo>
                    <a:pt x="367129" y="67310"/>
                  </a:lnTo>
                  <a:lnTo>
                    <a:pt x="336807" y="55880"/>
                  </a:lnTo>
                  <a:lnTo>
                    <a:pt x="297918" y="46990"/>
                  </a:lnTo>
                  <a:lnTo>
                    <a:pt x="258157" y="45720"/>
                  </a:lnTo>
                  <a:close/>
                </a:path>
                <a:path extrusionOk="0" h="551179" w="636904">
                  <a:moveTo>
                    <a:pt x="469552" y="328930"/>
                  </a:moveTo>
                  <a:lnTo>
                    <a:pt x="436499" y="347980"/>
                  </a:lnTo>
                  <a:lnTo>
                    <a:pt x="416211" y="382270"/>
                  </a:lnTo>
                  <a:lnTo>
                    <a:pt x="416131" y="386080"/>
                  </a:lnTo>
                  <a:lnTo>
                    <a:pt x="416077" y="388620"/>
                  </a:lnTo>
                  <a:lnTo>
                    <a:pt x="415970" y="393700"/>
                  </a:lnTo>
                  <a:lnTo>
                    <a:pt x="415889" y="397510"/>
                  </a:lnTo>
                  <a:lnTo>
                    <a:pt x="415782" y="402590"/>
                  </a:lnTo>
                  <a:lnTo>
                    <a:pt x="415728" y="405130"/>
                  </a:lnTo>
                  <a:lnTo>
                    <a:pt x="415621" y="410210"/>
                  </a:lnTo>
                  <a:lnTo>
                    <a:pt x="415513" y="415290"/>
                  </a:lnTo>
                  <a:lnTo>
                    <a:pt x="415406" y="420370"/>
                  </a:lnTo>
                  <a:lnTo>
                    <a:pt x="430880" y="454660"/>
                  </a:lnTo>
                  <a:lnTo>
                    <a:pt x="459430" y="480060"/>
                  </a:lnTo>
                  <a:lnTo>
                    <a:pt x="497853" y="488950"/>
                  </a:lnTo>
                  <a:lnTo>
                    <a:pt x="523069" y="485140"/>
                  </a:lnTo>
                  <a:lnTo>
                    <a:pt x="545160" y="473710"/>
                  </a:lnTo>
                  <a:lnTo>
                    <a:pt x="552612" y="466090"/>
                  </a:lnTo>
                  <a:lnTo>
                    <a:pt x="481930" y="466090"/>
                  </a:lnTo>
                  <a:lnTo>
                    <a:pt x="453992" y="448310"/>
                  </a:lnTo>
                  <a:lnTo>
                    <a:pt x="436827" y="420370"/>
                  </a:lnTo>
                  <a:lnTo>
                    <a:pt x="436701" y="402590"/>
                  </a:lnTo>
                  <a:lnTo>
                    <a:pt x="436603" y="388620"/>
                  </a:lnTo>
                  <a:lnTo>
                    <a:pt x="459486" y="356870"/>
                  </a:lnTo>
                  <a:lnTo>
                    <a:pt x="480960" y="356870"/>
                  </a:lnTo>
                  <a:lnTo>
                    <a:pt x="483146" y="341630"/>
                  </a:lnTo>
                  <a:lnTo>
                    <a:pt x="484251" y="337820"/>
                  </a:lnTo>
                  <a:lnTo>
                    <a:pt x="483223" y="334010"/>
                  </a:lnTo>
                  <a:lnTo>
                    <a:pt x="480479" y="331470"/>
                  </a:lnTo>
                  <a:lnTo>
                    <a:pt x="469552" y="328930"/>
                  </a:lnTo>
                  <a:close/>
                </a:path>
                <a:path extrusionOk="0" h="551179" w="636904">
                  <a:moveTo>
                    <a:pt x="284861" y="466090"/>
                  </a:moveTo>
                  <a:lnTo>
                    <a:pt x="262878" y="466090"/>
                  </a:lnTo>
                  <a:lnTo>
                    <a:pt x="262862" y="467360"/>
                  </a:lnTo>
                  <a:lnTo>
                    <a:pt x="262751" y="476250"/>
                  </a:lnTo>
                  <a:lnTo>
                    <a:pt x="263104" y="482600"/>
                  </a:lnTo>
                  <a:lnTo>
                    <a:pt x="263175" y="483870"/>
                  </a:lnTo>
                  <a:lnTo>
                    <a:pt x="263246" y="485140"/>
                  </a:lnTo>
                  <a:lnTo>
                    <a:pt x="284480" y="485140"/>
                  </a:lnTo>
                  <a:lnTo>
                    <a:pt x="284756" y="480060"/>
                  </a:lnTo>
                  <a:lnTo>
                    <a:pt x="284861" y="466090"/>
                  </a:lnTo>
                  <a:close/>
                </a:path>
                <a:path extrusionOk="0" h="551179" w="636904">
                  <a:moveTo>
                    <a:pt x="455883" y="135890"/>
                  </a:moveTo>
                  <a:lnTo>
                    <a:pt x="429121" y="135890"/>
                  </a:lnTo>
                  <a:lnTo>
                    <a:pt x="450896" y="165100"/>
                  </a:lnTo>
                  <a:lnTo>
                    <a:pt x="467325" y="195580"/>
                  </a:lnTo>
                  <a:lnTo>
                    <a:pt x="478102" y="229870"/>
                  </a:lnTo>
                  <a:lnTo>
                    <a:pt x="482918" y="265430"/>
                  </a:lnTo>
                  <a:lnTo>
                    <a:pt x="471535" y="266700"/>
                  </a:lnTo>
                  <a:lnTo>
                    <a:pt x="460320" y="269240"/>
                  </a:lnTo>
                  <a:lnTo>
                    <a:pt x="399655" y="300990"/>
                  </a:lnTo>
                  <a:lnTo>
                    <a:pt x="371339" y="335280"/>
                  </a:lnTo>
                  <a:lnTo>
                    <a:pt x="354909" y="377190"/>
                  </a:lnTo>
                  <a:lnTo>
                    <a:pt x="352004" y="415290"/>
                  </a:lnTo>
                  <a:lnTo>
                    <a:pt x="351907" y="416560"/>
                  </a:lnTo>
                  <a:lnTo>
                    <a:pt x="351810" y="417830"/>
                  </a:lnTo>
                  <a:lnTo>
                    <a:pt x="351713" y="419100"/>
                  </a:lnTo>
                  <a:lnTo>
                    <a:pt x="351616" y="420370"/>
                  </a:lnTo>
                  <a:lnTo>
                    <a:pt x="362712" y="466090"/>
                  </a:lnTo>
                  <a:lnTo>
                    <a:pt x="343943" y="473710"/>
                  </a:lnTo>
                  <a:lnTo>
                    <a:pt x="324554" y="478790"/>
                  </a:lnTo>
                  <a:lnTo>
                    <a:pt x="304685" y="482600"/>
                  </a:lnTo>
                  <a:lnTo>
                    <a:pt x="284480" y="485140"/>
                  </a:lnTo>
                  <a:lnTo>
                    <a:pt x="369237" y="485140"/>
                  </a:lnTo>
                  <a:lnTo>
                    <a:pt x="372656" y="483870"/>
                  </a:lnTo>
                  <a:lnTo>
                    <a:pt x="401114" y="483870"/>
                  </a:lnTo>
                  <a:lnTo>
                    <a:pt x="386296" y="466090"/>
                  </a:lnTo>
                  <a:lnTo>
                    <a:pt x="380240" y="452120"/>
                  </a:lnTo>
                  <a:lnTo>
                    <a:pt x="375850" y="438150"/>
                  </a:lnTo>
                  <a:lnTo>
                    <a:pt x="373166" y="424180"/>
                  </a:lnTo>
                  <a:lnTo>
                    <a:pt x="372460" y="412750"/>
                  </a:lnTo>
                  <a:lnTo>
                    <a:pt x="372381" y="411480"/>
                  </a:lnTo>
                  <a:lnTo>
                    <a:pt x="372303" y="410210"/>
                  </a:lnTo>
                  <a:lnTo>
                    <a:pt x="372225" y="408940"/>
                  </a:lnTo>
                  <a:lnTo>
                    <a:pt x="381636" y="361950"/>
                  </a:lnTo>
                  <a:lnTo>
                    <a:pt x="407642" y="322580"/>
                  </a:lnTo>
                  <a:lnTo>
                    <a:pt x="446330" y="295910"/>
                  </a:lnTo>
                  <a:lnTo>
                    <a:pt x="493789" y="287020"/>
                  </a:lnTo>
                  <a:lnTo>
                    <a:pt x="565910" y="287020"/>
                  </a:lnTo>
                  <a:lnTo>
                    <a:pt x="549580" y="276860"/>
                  </a:lnTo>
                  <a:lnTo>
                    <a:pt x="548905" y="269240"/>
                  </a:lnTo>
                  <a:lnTo>
                    <a:pt x="528269" y="269240"/>
                  </a:lnTo>
                  <a:lnTo>
                    <a:pt x="504178" y="265430"/>
                  </a:lnTo>
                  <a:lnTo>
                    <a:pt x="498204" y="220980"/>
                  </a:lnTo>
                  <a:lnTo>
                    <a:pt x="484656" y="181610"/>
                  </a:lnTo>
                  <a:lnTo>
                    <a:pt x="464491" y="146050"/>
                  </a:lnTo>
                  <a:lnTo>
                    <a:pt x="455883" y="135890"/>
                  </a:lnTo>
                  <a:close/>
                </a:path>
                <a:path extrusionOk="0" h="551179" w="636904">
                  <a:moveTo>
                    <a:pt x="480960" y="356870"/>
                  </a:moveTo>
                  <a:lnTo>
                    <a:pt x="459486" y="356870"/>
                  </a:lnTo>
                  <a:lnTo>
                    <a:pt x="460907" y="373380"/>
                  </a:lnTo>
                  <a:lnTo>
                    <a:pt x="484315" y="417830"/>
                  </a:lnTo>
                  <a:lnTo>
                    <a:pt x="528536" y="440690"/>
                  </a:lnTo>
                  <a:lnTo>
                    <a:pt x="545453" y="443230"/>
                  </a:lnTo>
                  <a:lnTo>
                    <a:pt x="514472" y="466090"/>
                  </a:lnTo>
                  <a:lnTo>
                    <a:pt x="552612" y="466090"/>
                  </a:lnTo>
                  <a:lnTo>
                    <a:pt x="562547" y="455930"/>
                  </a:lnTo>
                  <a:lnTo>
                    <a:pt x="573647" y="431800"/>
                  </a:lnTo>
                  <a:lnTo>
                    <a:pt x="574751" y="427990"/>
                  </a:lnTo>
                  <a:lnTo>
                    <a:pt x="573735" y="424180"/>
                  </a:lnTo>
                  <a:lnTo>
                    <a:pt x="570973" y="421640"/>
                  </a:lnTo>
                  <a:lnTo>
                    <a:pt x="543935" y="421640"/>
                  </a:lnTo>
                  <a:lnTo>
                    <a:pt x="527657" y="419100"/>
                  </a:lnTo>
                  <a:lnTo>
                    <a:pt x="489094" y="389890"/>
                  </a:lnTo>
                  <a:lnTo>
                    <a:pt x="480777" y="358140"/>
                  </a:lnTo>
                  <a:lnTo>
                    <a:pt x="480960" y="356870"/>
                  </a:lnTo>
                  <a:close/>
                </a:path>
                <a:path extrusionOk="0" h="551179" w="636904">
                  <a:moveTo>
                    <a:pt x="564198" y="417830"/>
                  </a:moveTo>
                  <a:lnTo>
                    <a:pt x="560464" y="419100"/>
                  </a:lnTo>
                  <a:lnTo>
                    <a:pt x="543935" y="421640"/>
                  </a:lnTo>
                  <a:lnTo>
                    <a:pt x="570973" y="421640"/>
                  </a:lnTo>
                  <a:lnTo>
                    <a:pt x="568211" y="419100"/>
                  </a:lnTo>
                  <a:lnTo>
                    <a:pt x="564198" y="417830"/>
                  </a:lnTo>
                  <a:close/>
                </a:path>
                <a:path extrusionOk="0" h="551179" w="636904">
                  <a:moveTo>
                    <a:pt x="133814" y="407670"/>
                  </a:moveTo>
                  <a:lnTo>
                    <a:pt x="128234" y="407670"/>
                  </a:lnTo>
                  <a:lnTo>
                    <a:pt x="123103" y="411480"/>
                  </a:lnTo>
                  <a:lnTo>
                    <a:pt x="118593" y="416560"/>
                  </a:lnTo>
                  <a:lnTo>
                    <a:pt x="142772" y="416560"/>
                  </a:lnTo>
                  <a:lnTo>
                    <a:pt x="139675" y="410210"/>
                  </a:lnTo>
                  <a:lnTo>
                    <a:pt x="133814" y="407670"/>
                  </a:lnTo>
                  <a:close/>
                </a:path>
                <a:path extrusionOk="0" h="551179" w="636904">
                  <a:moveTo>
                    <a:pt x="279730" y="110490"/>
                  </a:moveTo>
                  <a:lnTo>
                    <a:pt x="267996" y="110490"/>
                  </a:lnTo>
                  <a:lnTo>
                    <a:pt x="263246" y="114300"/>
                  </a:lnTo>
                  <a:lnTo>
                    <a:pt x="263246" y="248920"/>
                  </a:lnTo>
                  <a:lnTo>
                    <a:pt x="255550" y="251460"/>
                  </a:lnTo>
                  <a:lnTo>
                    <a:pt x="249466" y="257810"/>
                  </a:lnTo>
                  <a:lnTo>
                    <a:pt x="246456" y="265430"/>
                  </a:lnTo>
                  <a:lnTo>
                    <a:pt x="136843" y="265430"/>
                  </a:lnTo>
                  <a:lnTo>
                    <a:pt x="129201" y="267970"/>
                  </a:lnTo>
                  <a:lnTo>
                    <a:pt x="125933" y="275590"/>
                  </a:lnTo>
                  <a:lnTo>
                    <a:pt x="129197" y="283210"/>
                  </a:lnTo>
                  <a:lnTo>
                    <a:pt x="136843" y="287020"/>
                  </a:lnTo>
                  <a:lnTo>
                    <a:pt x="246456" y="287020"/>
                  </a:lnTo>
                  <a:lnTo>
                    <a:pt x="250887" y="294640"/>
                  </a:lnTo>
                  <a:lnTo>
                    <a:pt x="257259" y="299720"/>
                  </a:lnTo>
                  <a:lnTo>
                    <a:pt x="265082" y="303530"/>
                  </a:lnTo>
                  <a:lnTo>
                    <a:pt x="273863" y="306070"/>
                  </a:lnTo>
                  <a:lnTo>
                    <a:pt x="282417" y="303530"/>
                  </a:lnTo>
                  <a:lnTo>
                    <a:pt x="290041" y="299720"/>
                  </a:lnTo>
                  <a:lnTo>
                    <a:pt x="296282" y="294640"/>
                  </a:lnTo>
                  <a:lnTo>
                    <a:pt x="300685" y="287020"/>
                  </a:lnTo>
                  <a:lnTo>
                    <a:pt x="301411" y="283210"/>
                  </a:lnTo>
                  <a:lnTo>
                    <a:pt x="271611" y="283210"/>
                  </a:lnTo>
                  <a:lnTo>
                    <a:pt x="266534" y="279400"/>
                  </a:lnTo>
                  <a:lnTo>
                    <a:pt x="266569" y="271780"/>
                  </a:lnTo>
                  <a:lnTo>
                    <a:pt x="273863" y="267970"/>
                  </a:lnTo>
                  <a:lnTo>
                    <a:pt x="301311" y="267970"/>
                  </a:lnTo>
                  <a:lnTo>
                    <a:pt x="300536" y="264160"/>
                  </a:lnTo>
                  <a:lnTo>
                    <a:pt x="294235" y="255270"/>
                  </a:lnTo>
                  <a:lnTo>
                    <a:pt x="284480" y="248920"/>
                  </a:lnTo>
                  <a:lnTo>
                    <a:pt x="284480" y="114300"/>
                  </a:lnTo>
                  <a:lnTo>
                    <a:pt x="279730" y="110490"/>
                  </a:lnTo>
                  <a:close/>
                </a:path>
                <a:path extrusionOk="0" h="551179" w="636904">
                  <a:moveTo>
                    <a:pt x="301311" y="267970"/>
                  </a:moveTo>
                  <a:lnTo>
                    <a:pt x="275946" y="267970"/>
                  </a:lnTo>
                  <a:lnTo>
                    <a:pt x="277940" y="269240"/>
                  </a:lnTo>
                  <a:lnTo>
                    <a:pt x="282715" y="273050"/>
                  </a:lnTo>
                  <a:lnTo>
                    <a:pt x="282817" y="278130"/>
                  </a:lnTo>
                  <a:lnTo>
                    <a:pt x="279654" y="281940"/>
                  </a:lnTo>
                  <a:lnTo>
                    <a:pt x="271611" y="283210"/>
                  </a:lnTo>
                  <a:lnTo>
                    <a:pt x="301411" y="283210"/>
                  </a:lnTo>
                  <a:lnTo>
                    <a:pt x="302861" y="275590"/>
                  </a:lnTo>
                  <a:lnTo>
                    <a:pt x="301311" y="267970"/>
                  </a:lnTo>
                  <a:close/>
                </a:path>
                <a:path extrusionOk="0" h="551179" w="636904">
                  <a:moveTo>
                    <a:pt x="378220" y="21590"/>
                  </a:moveTo>
                  <a:lnTo>
                    <a:pt x="273863" y="21590"/>
                  </a:lnTo>
                  <a:lnTo>
                    <a:pt x="318817" y="25400"/>
                  </a:lnTo>
                  <a:lnTo>
                    <a:pt x="361212" y="36830"/>
                  </a:lnTo>
                  <a:lnTo>
                    <a:pt x="400357" y="55880"/>
                  </a:lnTo>
                  <a:lnTo>
                    <a:pt x="435560" y="80010"/>
                  </a:lnTo>
                  <a:lnTo>
                    <a:pt x="466131" y="109220"/>
                  </a:lnTo>
                  <a:lnTo>
                    <a:pt x="491378" y="143510"/>
                  </a:lnTo>
                  <a:lnTo>
                    <a:pt x="510611" y="182880"/>
                  </a:lnTo>
                  <a:lnTo>
                    <a:pt x="523139" y="224790"/>
                  </a:lnTo>
                  <a:lnTo>
                    <a:pt x="528269" y="269240"/>
                  </a:lnTo>
                  <a:lnTo>
                    <a:pt x="548905" y="269240"/>
                  </a:lnTo>
                  <a:lnTo>
                    <a:pt x="545416" y="229870"/>
                  </a:lnTo>
                  <a:lnTo>
                    <a:pt x="545303" y="228600"/>
                  </a:lnTo>
                  <a:lnTo>
                    <a:pt x="545191" y="227330"/>
                  </a:lnTo>
                  <a:lnTo>
                    <a:pt x="532423" y="180340"/>
                  </a:lnTo>
                  <a:lnTo>
                    <a:pt x="512055" y="137160"/>
                  </a:lnTo>
                  <a:lnTo>
                    <a:pt x="484866" y="99060"/>
                  </a:lnTo>
                  <a:lnTo>
                    <a:pt x="451635" y="66040"/>
                  </a:lnTo>
                  <a:lnTo>
                    <a:pt x="413141" y="38100"/>
                  </a:lnTo>
                  <a:lnTo>
                    <a:pt x="378220" y="21590"/>
                  </a:lnTo>
                  <a:close/>
                </a:path>
                <a:path extrusionOk="0" h="551179" w="636904">
                  <a:moveTo>
                    <a:pt x="142772" y="135890"/>
                  </a:moveTo>
                  <a:lnTo>
                    <a:pt x="118593" y="135890"/>
                  </a:lnTo>
                  <a:lnTo>
                    <a:pt x="123103" y="140970"/>
                  </a:lnTo>
                  <a:lnTo>
                    <a:pt x="128234" y="143510"/>
                  </a:lnTo>
                  <a:lnTo>
                    <a:pt x="133814" y="144780"/>
                  </a:lnTo>
                  <a:lnTo>
                    <a:pt x="139675" y="142240"/>
                  </a:lnTo>
                  <a:lnTo>
                    <a:pt x="142772" y="135890"/>
                  </a:lnTo>
                  <a:close/>
                </a:path>
                <a:path extrusionOk="0" h="551179" w="636904">
                  <a:moveTo>
                    <a:pt x="367129" y="67310"/>
                  </a:moveTo>
                  <a:lnTo>
                    <a:pt x="284480" y="67310"/>
                  </a:lnTo>
                  <a:lnTo>
                    <a:pt x="320022" y="72390"/>
                  </a:lnTo>
                  <a:lnTo>
                    <a:pt x="353962" y="82550"/>
                  </a:lnTo>
                  <a:lnTo>
                    <a:pt x="385568" y="99060"/>
                  </a:lnTo>
                  <a:lnTo>
                    <a:pt x="414109" y="120650"/>
                  </a:lnTo>
                  <a:lnTo>
                    <a:pt x="409476" y="125730"/>
                  </a:lnTo>
                  <a:lnTo>
                    <a:pt x="405927" y="130810"/>
                  </a:lnTo>
                  <a:lnTo>
                    <a:pt x="404954" y="135890"/>
                  </a:lnTo>
                  <a:lnTo>
                    <a:pt x="408051" y="142240"/>
                  </a:lnTo>
                  <a:lnTo>
                    <a:pt x="413910" y="144780"/>
                  </a:lnTo>
                  <a:lnTo>
                    <a:pt x="419486" y="143510"/>
                  </a:lnTo>
                  <a:lnTo>
                    <a:pt x="424612" y="140970"/>
                  </a:lnTo>
                  <a:lnTo>
                    <a:pt x="429121" y="135890"/>
                  </a:lnTo>
                  <a:lnTo>
                    <a:pt x="455883" y="135890"/>
                  </a:lnTo>
                  <a:lnTo>
                    <a:pt x="438666" y="115570"/>
                  </a:lnTo>
                  <a:lnTo>
                    <a:pt x="408139" y="88900"/>
                  </a:lnTo>
                  <a:lnTo>
                    <a:pt x="373867" y="69850"/>
                  </a:lnTo>
                  <a:lnTo>
                    <a:pt x="367129" y="67310"/>
                  </a:lnTo>
                  <a:close/>
                </a:path>
                <a:path extrusionOk="0" h="551179" w="636904">
                  <a:moveTo>
                    <a:pt x="284480" y="67310"/>
                  </a:moveTo>
                  <a:lnTo>
                    <a:pt x="263246" y="67310"/>
                  </a:lnTo>
                  <a:lnTo>
                    <a:pt x="262916" y="72390"/>
                  </a:lnTo>
                  <a:lnTo>
                    <a:pt x="262878" y="86360"/>
                  </a:lnTo>
                  <a:lnTo>
                    <a:pt x="284849" y="86360"/>
                  </a:lnTo>
                  <a:lnTo>
                    <a:pt x="284963" y="74930"/>
                  </a:lnTo>
                  <a:lnTo>
                    <a:pt x="284480" y="6731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18" name="Google Shape;218;p7"/>
          <p:cNvSpPr txBox="1"/>
          <p:nvPr>
            <p:ph type="title"/>
          </p:nvPr>
        </p:nvSpPr>
        <p:spPr>
          <a:xfrm>
            <a:off x="504115" y="368842"/>
            <a:ext cx="3599179" cy="2997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lang="en-US" sz="1800"/>
              <a:t>What should I do if I have concerns</a:t>
            </a:r>
            <a:endParaRPr sz="1800"/>
          </a:p>
        </p:txBody>
      </p:sp>
      <p:sp>
        <p:nvSpPr>
          <p:cNvPr id="219" name="Google Shape;219;p7"/>
          <p:cNvSpPr txBox="1"/>
          <p:nvPr/>
        </p:nvSpPr>
        <p:spPr>
          <a:xfrm>
            <a:off x="504043" y="662364"/>
            <a:ext cx="3206750"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800"/>
              <a:buFont typeface="Arial"/>
              <a:buNone/>
            </a:pPr>
            <a:r>
              <a:rPr b="0" i="0" lang="en-US" sz="1800" u="sng" cap="none" strike="noStrike">
                <a:solidFill>
                  <a:srgbClr val="163768"/>
                </a:solidFill>
                <a:latin typeface="Trebuchet MS"/>
                <a:ea typeface="Trebuchet MS"/>
                <a:cs typeface="Trebuchet MS"/>
                <a:sym typeface="Trebuchet MS"/>
              </a:rPr>
              <a:t>about my child’s development?</a:t>
            </a:r>
            <a:endParaRPr b="0" i="0" sz="1800" u="none" cap="none" strike="noStrike">
              <a:solidFill>
                <a:srgbClr val="000000"/>
              </a:solidFill>
              <a:latin typeface="Trebuchet MS"/>
              <a:ea typeface="Trebuchet MS"/>
              <a:cs typeface="Trebuchet MS"/>
              <a:sym typeface="Trebuchet MS"/>
            </a:endParaRPr>
          </a:p>
        </p:txBody>
      </p:sp>
      <p:grpSp>
        <p:nvGrpSpPr>
          <p:cNvPr id="220" name="Google Shape;220;p7"/>
          <p:cNvGrpSpPr/>
          <p:nvPr/>
        </p:nvGrpSpPr>
        <p:grpSpPr>
          <a:xfrm>
            <a:off x="516818" y="646963"/>
            <a:ext cx="4451764" cy="6409396"/>
            <a:chOff x="516818" y="646963"/>
            <a:chExt cx="4451764" cy="6409396"/>
          </a:xfrm>
        </p:grpSpPr>
        <p:sp>
          <p:nvSpPr>
            <p:cNvPr id="221" name="Google Shape;221;p7"/>
            <p:cNvSpPr/>
            <p:nvPr/>
          </p:nvSpPr>
          <p:spPr>
            <a:xfrm>
              <a:off x="3151847" y="646963"/>
              <a:ext cx="937260" cy="34925"/>
            </a:xfrm>
            <a:custGeom>
              <a:rect b="b" l="l" r="r" t="t"/>
              <a:pathLst>
                <a:path extrusionOk="0" h="34925" w="937260">
                  <a:moveTo>
                    <a:pt x="936891" y="15887"/>
                  </a:moveTo>
                  <a:lnTo>
                    <a:pt x="934834" y="10020"/>
                  </a:lnTo>
                  <a:lnTo>
                    <a:pt x="929792" y="4787"/>
                  </a:lnTo>
                  <a:lnTo>
                    <a:pt x="914946" y="2425"/>
                  </a:lnTo>
                  <a:lnTo>
                    <a:pt x="907554" y="1600"/>
                  </a:lnTo>
                  <a:lnTo>
                    <a:pt x="744296" y="2082"/>
                  </a:lnTo>
                  <a:lnTo>
                    <a:pt x="692340" y="2501"/>
                  </a:lnTo>
                  <a:lnTo>
                    <a:pt x="680529" y="2679"/>
                  </a:lnTo>
                  <a:lnTo>
                    <a:pt x="665937" y="1524"/>
                  </a:lnTo>
                  <a:lnTo>
                    <a:pt x="641680" y="736"/>
                  </a:lnTo>
                  <a:lnTo>
                    <a:pt x="533539" y="1028"/>
                  </a:lnTo>
                  <a:lnTo>
                    <a:pt x="263156" y="2921"/>
                  </a:lnTo>
                  <a:lnTo>
                    <a:pt x="153098" y="2997"/>
                  </a:lnTo>
                  <a:lnTo>
                    <a:pt x="35814" y="2654"/>
                  </a:lnTo>
                  <a:lnTo>
                    <a:pt x="28587" y="1485"/>
                  </a:lnTo>
                  <a:lnTo>
                    <a:pt x="16941" y="977"/>
                  </a:lnTo>
                  <a:lnTo>
                    <a:pt x="12141" y="0"/>
                  </a:lnTo>
                  <a:lnTo>
                    <a:pt x="4876" y="3695"/>
                  </a:lnTo>
                  <a:lnTo>
                    <a:pt x="546" y="8890"/>
                  </a:lnTo>
                  <a:lnTo>
                    <a:pt x="0" y="17741"/>
                  </a:lnTo>
                  <a:lnTo>
                    <a:pt x="2794" y="24765"/>
                  </a:lnTo>
                  <a:lnTo>
                    <a:pt x="42379" y="34658"/>
                  </a:lnTo>
                  <a:lnTo>
                    <a:pt x="49911" y="34810"/>
                  </a:lnTo>
                  <a:lnTo>
                    <a:pt x="251802" y="34239"/>
                  </a:lnTo>
                  <a:lnTo>
                    <a:pt x="352742" y="33426"/>
                  </a:lnTo>
                  <a:lnTo>
                    <a:pt x="403199" y="32689"/>
                  </a:lnTo>
                  <a:lnTo>
                    <a:pt x="449300" y="31559"/>
                  </a:lnTo>
                  <a:lnTo>
                    <a:pt x="495401" y="29870"/>
                  </a:lnTo>
                  <a:lnTo>
                    <a:pt x="498170" y="29743"/>
                  </a:lnTo>
                  <a:lnTo>
                    <a:pt x="576389" y="29438"/>
                  </a:lnTo>
                  <a:lnTo>
                    <a:pt x="743394" y="28155"/>
                  </a:lnTo>
                  <a:lnTo>
                    <a:pt x="910564" y="28460"/>
                  </a:lnTo>
                  <a:lnTo>
                    <a:pt x="915885" y="29425"/>
                  </a:lnTo>
                  <a:lnTo>
                    <a:pt x="924445" y="29857"/>
                  </a:lnTo>
                  <a:lnTo>
                    <a:pt x="927989" y="30683"/>
                  </a:lnTo>
                  <a:lnTo>
                    <a:pt x="933323" y="27597"/>
                  </a:lnTo>
                  <a:lnTo>
                    <a:pt x="936510" y="23279"/>
                  </a:lnTo>
                  <a:lnTo>
                    <a:pt x="936891" y="15887"/>
                  </a:lnTo>
                  <a:close/>
                </a:path>
              </a:pathLst>
            </a:custGeom>
            <a:solidFill>
              <a:srgbClr val="8DBCE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2" name="Google Shape;222;p7"/>
            <p:cNvSpPr/>
            <p:nvPr/>
          </p:nvSpPr>
          <p:spPr>
            <a:xfrm>
              <a:off x="516818" y="4174729"/>
              <a:ext cx="4288155" cy="2881630"/>
            </a:xfrm>
            <a:custGeom>
              <a:rect b="b" l="l" r="r" t="t"/>
              <a:pathLst>
                <a:path extrusionOk="0" h="2881629" w="4288155">
                  <a:moveTo>
                    <a:pt x="4215650" y="0"/>
                  </a:moveTo>
                  <a:lnTo>
                    <a:pt x="71996" y="0"/>
                  </a:lnTo>
                  <a:lnTo>
                    <a:pt x="43971" y="5657"/>
                  </a:lnTo>
                  <a:lnTo>
                    <a:pt x="21086" y="21086"/>
                  </a:lnTo>
                  <a:lnTo>
                    <a:pt x="5657" y="43971"/>
                  </a:lnTo>
                  <a:lnTo>
                    <a:pt x="0" y="71996"/>
                  </a:lnTo>
                  <a:lnTo>
                    <a:pt x="0" y="2809278"/>
                  </a:lnTo>
                  <a:lnTo>
                    <a:pt x="5657" y="2837302"/>
                  </a:lnTo>
                  <a:lnTo>
                    <a:pt x="21086" y="2860187"/>
                  </a:lnTo>
                  <a:lnTo>
                    <a:pt x="43971" y="2875616"/>
                  </a:lnTo>
                  <a:lnTo>
                    <a:pt x="71996" y="2881274"/>
                  </a:lnTo>
                  <a:lnTo>
                    <a:pt x="4215650" y="2881274"/>
                  </a:lnTo>
                  <a:lnTo>
                    <a:pt x="4243675" y="2875616"/>
                  </a:lnTo>
                  <a:lnTo>
                    <a:pt x="4266560" y="2860187"/>
                  </a:lnTo>
                  <a:lnTo>
                    <a:pt x="4281989" y="2837302"/>
                  </a:lnTo>
                  <a:lnTo>
                    <a:pt x="4287646" y="2809278"/>
                  </a:lnTo>
                  <a:lnTo>
                    <a:pt x="4287646" y="71996"/>
                  </a:lnTo>
                  <a:lnTo>
                    <a:pt x="4281989" y="43971"/>
                  </a:lnTo>
                  <a:lnTo>
                    <a:pt x="4266560" y="21086"/>
                  </a:lnTo>
                  <a:lnTo>
                    <a:pt x="4243675" y="5657"/>
                  </a:lnTo>
                  <a:lnTo>
                    <a:pt x="4215650" y="0"/>
                  </a:lnTo>
                  <a:close/>
                </a:path>
              </a:pathLst>
            </a:custGeom>
            <a:solidFill>
              <a:srgbClr val="FCDFC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3" name="Google Shape;223;p7"/>
            <p:cNvSpPr/>
            <p:nvPr/>
          </p:nvSpPr>
          <p:spPr>
            <a:xfrm>
              <a:off x="3508921" y="5686882"/>
              <a:ext cx="379095" cy="375285"/>
            </a:xfrm>
            <a:custGeom>
              <a:rect b="b" l="l" r="r" t="t"/>
              <a:pathLst>
                <a:path extrusionOk="0" h="375285" w="379095">
                  <a:moveTo>
                    <a:pt x="1041" y="0"/>
                  </a:moveTo>
                  <a:lnTo>
                    <a:pt x="0" y="2971"/>
                  </a:lnTo>
                  <a:lnTo>
                    <a:pt x="50" y="4013"/>
                  </a:lnTo>
                  <a:lnTo>
                    <a:pt x="1041" y="0"/>
                  </a:lnTo>
                  <a:close/>
                </a:path>
                <a:path extrusionOk="0" h="375285" w="379095">
                  <a:moveTo>
                    <a:pt x="378879" y="373837"/>
                  </a:moveTo>
                  <a:lnTo>
                    <a:pt x="378155" y="374256"/>
                  </a:lnTo>
                  <a:lnTo>
                    <a:pt x="377977" y="374573"/>
                  </a:lnTo>
                  <a:lnTo>
                    <a:pt x="378015" y="374853"/>
                  </a:lnTo>
                  <a:lnTo>
                    <a:pt x="378879" y="373837"/>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4" name="Google Shape;224;p7"/>
            <p:cNvSpPr/>
            <p:nvPr/>
          </p:nvSpPr>
          <p:spPr>
            <a:xfrm>
              <a:off x="4027507" y="5176558"/>
              <a:ext cx="925830" cy="925830"/>
            </a:xfrm>
            <a:custGeom>
              <a:rect b="b" l="l" r="r" t="t"/>
              <a:pathLst>
                <a:path extrusionOk="0" h="925829" w="925829">
                  <a:moveTo>
                    <a:pt x="462864" y="0"/>
                  </a:moveTo>
                  <a:lnTo>
                    <a:pt x="415540" y="2389"/>
                  </a:lnTo>
                  <a:lnTo>
                    <a:pt x="369582" y="9403"/>
                  </a:lnTo>
                  <a:lnTo>
                    <a:pt x="325225" y="20808"/>
                  </a:lnTo>
                  <a:lnTo>
                    <a:pt x="282699" y="36373"/>
                  </a:lnTo>
                  <a:lnTo>
                    <a:pt x="242238" y="55863"/>
                  </a:lnTo>
                  <a:lnTo>
                    <a:pt x="204075" y="79047"/>
                  </a:lnTo>
                  <a:lnTo>
                    <a:pt x="168442" y="105692"/>
                  </a:lnTo>
                  <a:lnTo>
                    <a:pt x="135572" y="135566"/>
                  </a:lnTo>
                  <a:lnTo>
                    <a:pt x="105698" y="168435"/>
                  </a:lnTo>
                  <a:lnTo>
                    <a:pt x="79051" y="204066"/>
                  </a:lnTo>
                  <a:lnTo>
                    <a:pt x="55866" y="242229"/>
                  </a:lnTo>
                  <a:lnTo>
                    <a:pt x="36375" y="282688"/>
                  </a:lnTo>
                  <a:lnTo>
                    <a:pt x="20810" y="325213"/>
                  </a:lnTo>
                  <a:lnTo>
                    <a:pt x="9404" y="369570"/>
                  </a:lnTo>
                  <a:lnTo>
                    <a:pt x="2389" y="415527"/>
                  </a:lnTo>
                  <a:lnTo>
                    <a:pt x="0" y="462851"/>
                  </a:lnTo>
                  <a:lnTo>
                    <a:pt x="2389" y="510177"/>
                  </a:lnTo>
                  <a:lnTo>
                    <a:pt x="9404" y="556136"/>
                  </a:lnTo>
                  <a:lnTo>
                    <a:pt x="20810" y="600495"/>
                  </a:lnTo>
                  <a:lnTo>
                    <a:pt x="36375" y="643021"/>
                  </a:lnTo>
                  <a:lnTo>
                    <a:pt x="55866" y="683482"/>
                  </a:lnTo>
                  <a:lnTo>
                    <a:pt x="79051" y="721645"/>
                  </a:lnTo>
                  <a:lnTo>
                    <a:pt x="105698" y="757278"/>
                  </a:lnTo>
                  <a:lnTo>
                    <a:pt x="135572" y="790147"/>
                  </a:lnTo>
                  <a:lnTo>
                    <a:pt x="168442" y="820021"/>
                  </a:lnTo>
                  <a:lnTo>
                    <a:pt x="204075" y="846667"/>
                  </a:lnTo>
                  <a:lnTo>
                    <a:pt x="242238" y="869851"/>
                  </a:lnTo>
                  <a:lnTo>
                    <a:pt x="282699" y="889342"/>
                  </a:lnTo>
                  <a:lnTo>
                    <a:pt x="325225" y="904906"/>
                  </a:lnTo>
                  <a:lnTo>
                    <a:pt x="369582" y="916312"/>
                  </a:lnTo>
                  <a:lnTo>
                    <a:pt x="415540" y="923326"/>
                  </a:lnTo>
                  <a:lnTo>
                    <a:pt x="462864" y="925715"/>
                  </a:lnTo>
                  <a:lnTo>
                    <a:pt x="510188" y="923326"/>
                  </a:lnTo>
                  <a:lnTo>
                    <a:pt x="556145" y="916312"/>
                  </a:lnTo>
                  <a:lnTo>
                    <a:pt x="600503" y="904906"/>
                  </a:lnTo>
                  <a:lnTo>
                    <a:pt x="643028" y="889342"/>
                  </a:lnTo>
                  <a:lnTo>
                    <a:pt x="683489" y="869851"/>
                  </a:lnTo>
                  <a:lnTo>
                    <a:pt x="721652" y="846667"/>
                  </a:lnTo>
                  <a:lnTo>
                    <a:pt x="757285" y="820021"/>
                  </a:lnTo>
                  <a:lnTo>
                    <a:pt x="790155" y="790147"/>
                  </a:lnTo>
                  <a:lnTo>
                    <a:pt x="820030" y="757278"/>
                  </a:lnTo>
                  <a:lnTo>
                    <a:pt x="846676" y="721645"/>
                  </a:lnTo>
                  <a:lnTo>
                    <a:pt x="869861" y="683482"/>
                  </a:lnTo>
                  <a:lnTo>
                    <a:pt x="889353" y="643021"/>
                  </a:lnTo>
                  <a:lnTo>
                    <a:pt x="904918" y="600495"/>
                  </a:lnTo>
                  <a:lnTo>
                    <a:pt x="916324" y="556136"/>
                  </a:lnTo>
                  <a:lnTo>
                    <a:pt x="923338" y="510177"/>
                  </a:lnTo>
                  <a:lnTo>
                    <a:pt x="925728" y="462851"/>
                  </a:lnTo>
                  <a:lnTo>
                    <a:pt x="923338" y="415527"/>
                  </a:lnTo>
                  <a:lnTo>
                    <a:pt x="916324" y="369570"/>
                  </a:lnTo>
                  <a:lnTo>
                    <a:pt x="904918" y="325213"/>
                  </a:lnTo>
                  <a:lnTo>
                    <a:pt x="889353" y="282688"/>
                  </a:lnTo>
                  <a:lnTo>
                    <a:pt x="869861" y="242229"/>
                  </a:lnTo>
                  <a:lnTo>
                    <a:pt x="846676" y="204066"/>
                  </a:lnTo>
                  <a:lnTo>
                    <a:pt x="820030" y="168435"/>
                  </a:lnTo>
                  <a:lnTo>
                    <a:pt x="790155" y="135566"/>
                  </a:lnTo>
                  <a:lnTo>
                    <a:pt x="757285" y="105692"/>
                  </a:lnTo>
                  <a:lnTo>
                    <a:pt x="721652" y="79047"/>
                  </a:lnTo>
                  <a:lnTo>
                    <a:pt x="683489" y="55863"/>
                  </a:lnTo>
                  <a:lnTo>
                    <a:pt x="643028" y="36373"/>
                  </a:lnTo>
                  <a:lnTo>
                    <a:pt x="600503" y="20808"/>
                  </a:lnTo>
                  <a:lnTo>
                    <a:pt x="556145" y="9403"/>
                  </a:lnTo>
                  <a:lnTo>
                    <a:pt x="510188" y="2389"/>
                  </a:lnTo>
                  <a:lnTo>
                    <a:pt x="462864" y="0"/>
                  </a:lnTo>
                  <a:close/>
                </a:path>
              </a:pathLst>
            </a:custGeom>
            <a:solidFill>
              <a:srgbClr val="B2AEE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5" name="Google Shape;225;p7"/>
            <p:cNvSpPr/>
            <p:nvPr/>
          </p:nvSpPr>
          <p:spPr>
            <a:xfrm>
              <a:off x="4155363" y="5302833"/>
              <a:ext cx="702310" cy="618490"/>
            </a:xfrm>
            <a:custGeom>
              <a:rect b="b" l="l" r="r" t="t"/>
              <a:pathLst>
                <a:path extrusionOk="0" h="618489" w="702310">
                  <a:moveTo>
                    <a:pt x="13906" y="397510"/>
                  </a:moveTo>
                  <a:lnTo>
                    <a:pt x="13804" y="396240"/>
                  </a:lnTo>
                  <a:lnTo>
                    <a:pt x="13677" y="395427"/>
                  </a:lnTo>
                  <a:lnTo>
                    <a:pt x="13601" y="394970"/>
                  </a:lnTo>
                  <a:lnTo>
                    <a:pt x="13474" y="395427"/>
                  </a:lnTo>
                  <a:lnTo>
                    <a:pt x="13906" y="397510"/>
                  </a:lnTo>
                  <a:close/>
                </a:path>
                <a:path extrusionOk="0" h="618489" w="702310">
                  <a:moveTo>
                    <a:pt x="21971" y="270510"/>
                  </a:moveTo>
                  <a:lnTo>
                    <a:pt x="21869" y="269240"/>
                  </a:lnTo>
                  <a:lnTo>
                    <a:pt x="21729" y="269240"/>
                  </a:lnTo>
                  <a:lnTo>
                    <a:pt x="21971" y="270510"/>
                  </a:lnTo>
                  <a:close/>
                </a:path>
                <a:path extrusionOk="0" h="618489" w="702310">
                  <a:moveTo>
                    <a:pt x="44894" y="181508"/>
                  </a:moveTo>
                  <a:lnTo>
                    <a:pt x="43230" y="182918"/>
                  </a:lnTo>
                  <a:lnTo>
                    <a:pt x="42900" y="183553"/>
                  </a:lnTo>
                  <a:lnTo>
                    <a:pt x="44894" y="181508"/>
                  </a:lnTo>
                  <a:close/>
                </a:path>
                <a:path extrusionOk="0" h="618489" w="702310">
                  <a:moveTo>
                    <a:pt x="55156" y="247370"/>
                  </a:moveTo>
                  <a:lnTo>
                    <a:pt x="55029" y="248005"/>
                  </a:lnTo>
                  <a:lnTo>
                    <a:pt x="55003" y="248373"/>
                  </a:lnTo>
                  <a:lnTo>
                    <a:pt x="55029" y="248627"/>
                  </a:lnTo>
                  <a:lnTo>
                    <a:pt x="55079" y="248208"/>
                  </a:lnTo>
                  <a:lnTo>
                    <a:pt x="55156" y="247370"/>
                  </a:lnTo>
                  <a:close/>
                </a:path>
                <a:path extrusionOk="0" h="618489" w="702310">
                  <a:moveTo>
                    <a:pt x="96100" y="299720"/>
                  </a:moveTo>
                  <a:lnTo>
                    <a:pt x="95846" y="299720"/>
                  </a:lnTo>
                  <a:lnTo>
                    <a:pt x="95973" y="300990"/>
                  </a:lnTo>
                  <a:lnTo>
                    <a:pt x="96100" y="299720"/>
                  </a:lnTo>
                  <a:close/>
                </a:path>
                <a:path extrusionOk="0" h="618489" w="702310">
                  <a:moveTo>
                    <a:pt x="105702" y="415036"/>
                  </a:moveTo>
                  <a:lnTo>
                    <a:pt x="104368" y="414185"/>
                  </a:lnTo>
                  <a:lnTo>
                    <a:pt x="104457" y="414350"/>
                  </a:lnTo>
                  <a:lnTo>
                    <a:pt x="104597" y="414578"/>
                  </a:lnTo>
                  <a:lnTo>
                    <a:pt x="105016" y="414731"/>
                  </a:lnTo>
                  <a:lnTo>
                    <a:pt x="105384" y="414870"/>
                  </a:lnTo>
                  <a:lnTo>
                    <a:pt x="105702" y="415036"/>
                  </a:lnTo>
                  <a:close/>
                </a:path>
                <a:path extrusionOk="0" h="618489" w="702310">
                  <a:moveTo>
                    <a:pt x="105791" y="99060"/>
                  </a:moveTo>
                  <a:lnTo>
                    <a:pt x="104457" y="100330"/>
                  </a:lnTo>
                  <a:lnTo>
                    <a:pt x="87617" y="118110"/>
                  </a:lnTo>
                  <a:lnTo>
                    <a:pt x="87858" y="119418"/>
                  </a:lnTo>
                  <a:lnTo>
                    <a:pt x="89027" y="118110"/>
                  </a:lnTo>
                  <a:lnTo>
                    <a:pt x="93776" y="113030"/>
                  </a:lnTo>
                  <a:lnTo>
                    <a:pt x="100126" y="105410"/>
                  </a:lnTo>
                  <a:lnTo>
                    <a:pt x="104114" y="101600"/>
                  </a:lnTo>
                  <a:lnTo>
                    <a:pt x="105791" y="99060"/>
                  </a:lnTo>
                  <a:close/>
                </a:path>
                <a:path extrusionOk="0" h="618489" w="702310">
                  <a:moveTo>
                    <a:pt x="109956" y="97739"/>
                  </a:moveTo>
                  <a:lnTo>
                    <a:pt x="109105" y="98882"/>
                  </a:lnTo>
                  <a:lnTo>
                    <a:pt x="109550" y="98386"/>
                  </a:lnTo>
                  <a:lnTo>
                    <a:pt x="109816" y="98018"/>
                  </a:lnTo>
                  <a:lnTo>
                    <a:pt x="109956" y="97739"/>
                  </a:lnTo>
                  <a:close/>
                </a:path>
                <a:path extrusionOk="0" h="618489" w="702310">
                  <a:moveTo>
                    <a:pt x="146431" y="294538"/>
                  </a:moveTo>
                  <a:lnTo>
                    <a:pt x="146164" y="294538"/>
                  </a:lnTo>
                  <a:lnTo>
                    <a:pt x="146240" y="294855"/>
                  </a:lnTo>
                  <a:lnTo>
                    <a:pt x="146431" y="294538"/>
                  </a:lnTo>
                  <a:close/>
                </a:path>
                <a:path extrusionOk="0" h="618489" w="702310">
                  <a:moveTo>
                    <a:pt x="146786" y="471779"/>
                  </a:moveTo>
                  <a:lnTo>
                    <a:pt x="146723" y="471449"/>
                  </a:lnTo>
                  <a:lnTo>
                    <a:pt x="146278" y="470890"/>
                  </a:lnTo>
                  <a:lnTo>
                    <a:pt x="145884" y="470890"/>
                  </a:lnTo>
                  <a:lnTo>
                    <a:pt x="145643" y="470890"/>
                  </a:lnTo>
                  <a:lnTo>
                    <a:pt x="145986" y="471449"/>
                  </a:lnTo>
                  <a:lnTo>
                    <a:pt x="145897" y="470992"/>
                  </a:lnTo>
                  <a:lnTo>
                    <a:pt x="146786" y="471779"/>
                  </a:lnTo>
                  <a:close/>
                </a:path>
                <a:path extrusionOk="0" h="618489" w="702310">
                  <a:moveTo>
                    <a:pt x="149301" y="472440"/>
                  </a:moveTo>
                  <a:lnTo>
                    <a:pt x="148374" y="471449"/>
                  </a:lnTo>
                  <a:lnTo>
                    <a:pt x="148094" y="471170"/>
                  </a:lnTo>
                  <a:lnTo>
                    <a:pt x="148196" y="471449"/>
                  </a:lnTo>
                  <a:lnTo>
                    <a:pt x="148297" y="471779"/>
                  </a:lnTo>
                  <a:lnTo>
                    <a:pt x="148602" y="472440"/>
                  </a:lnTo>
                  <a:lnTo>
                    <a:pt x="148882" y="472440"/>
                  </a:lnTo>
                  <a:lnTo>
                    <a:pt x="149301" y="472440"/>
                  </a:lnTo>
                  <a:close/>
                </a:path>
                <a:path extrusionOk="0" h="618489" w="702310">
                  <a:moveTo>
                    <a:pt x="149745" y="468630"/>
                  </a:moveTo>
                  <a:lnTo>
                    <a:pt x="148729" y="467575"/>
                  </a:lnTo>
                  <a:lnTo>
                    <a:pt x="149364" y="468630"/>
                  </a:lnTo>
                  <a:lnTo>
                    <a:pt x="149745" y="468630"/>
                  </a:lnTo>
                  <a:close/>
                </a:path>
                <a:path extrusionOk="0" h="618489" w="702310">
                  <a:moveTo>
                    <a:pt x="150507" y="467004"/>
                  </a:moveTo>
                  <a:lnTo>
                    <a:pt x="150139" y="466572"/>
                  </a:lnTo>
                  <a:lnTo>
                    <a:pt x="149974" y="466090"/>
                  </a:lnTo>
                  <a:lnTo>
                    <a:pt x="150012" y="466394"/>
                  </a:lnTo>
                  <a:lnTo>
                    <a:pt x="149847" y="466229"/>
                  </a:lnTo>
                  <a:lnTo>
                    <a:pt x="150025" y="466534"/>
                  </a:lnTo>
                  <a:lnTo>
                    <a:pt x="150101" y="467004"/>
                  </a:lnTo>
                  <a:lnTo>
                    <a:pt x="150152" y="467360"/>
                  </a:lnTo>
                  <a:lnTo>
                    <a:pt x="150495" y="467360"/>
                  </a:lnTo>
                  <a:lnTo>
                    <a:pt x="150317" y="467004"/>
                  </a:lnTo>
                  <a:lnTo>
                    <a:pt x="150507" y="467004"/>
                  </a:lnTo>
                  <a:close/>
                </a:path>
                <a:path extrusionOk="0" h="618489" w="702310">
                  <a:moveTo>
                    <a:pt x="150736" y="473786"/>
                  </a:moveTo>
                  <a:lnTo>
                    <a:pt x="150152" y="473671"/>
                  </a:lnTo>
                  <a:lnTo>
                    <a:pt x="150266" y="473811"/>
                  </a:lnTo>
                  <a:lnTo>
                    <a:pt x="150456" y="474027"/>
                  </a:lnTo>
                  <a:lnTo>
                    <a:pt x="150545" y="473862"/>
                  </a:lnTo>
                  <a:lnTo>
                    <a:pt x="150736" y="473786"/>
                  </a:lnTo>
                  <a:close/>
                </a:path>
                <a:path extrusionOk="0" h="618489" w="702310">
                  <a:moveTo>
                    <a:pt x="150787" y="467360"/>
                  </a:moveTo>
                  <a:lnTo>
                    <a:pt x="150507" y="467004"/>
                  </a:lnTo>
                  <a:lnTo>
                    <a:pt x="150571" y="467360"/>
                  </a:lnTo>
                  <a:lnTo>
                    <a:pt x="150787" y="467360"/>
                  </a:lnTo>
                  <a:close/>
                </a:path>
                <a:path extrusionOk="0" h="618489" w="702310">
                  <a:moveTo>
                    <a:pt x="151587" y="469290"/>
                  </a:moveTo>
                  <a:lnTo>
                    <a:pt x="151523" y="468769"/>
                  </a:lnTo>
                  <a:lnTo>
                    <a:pt x="151498" y="468630"/>
                  </a:lnTo>
                  <a:lnTo>
                    <a:pt x="151168" y="468630"/>
                  </a:lnTo>
                  <a:lnTo>
                    <a:pt x="151345" y="468769"/>
                  </a:lnTo>
                  <a:lnTo>
                    <a:pt x="151587" y="469290"/>
                  </a:lnTo>
                  <a:close/>
                </a:path>
                <a:path extrusionOk="0" h="618489" w="702310">
                  <a:moveTo>
                    <a:pt x="152831" y="467004"/>
                  </a:moveTo>
                  <a:lnTo>
                    <a:pt x="151688" y="466090"/>
                  </a:lnTo>
                  <a:lnTo>
                    <a:pt x="151942" y="466496"/>
                  </a:lnTo>
                  <a:lnTo>
                    <a:pt x="151333" y="466090"/>
                  </a:lnTo>
                  <a:lnTo>
                    <a:pt x="152209" y="467004"/>
                  </a:lnTo>
                  <a:lnTo>
                    <a:pt x="152742" y="467004"/>
                  </a:lnTo>
                  <a:close/>
                </a:path>
                <a:path extrusionOk="0" h="618489" w="702310">
                  <a:moveTo>
                    <a:pt x="153060" y="139700"/>
                  </a:moveTo>
                  <a:lnTo>
                    <a:pt x="153009" y="139331"/>
                  </a:lnTo>
                  <a:lnTo>
                    <a:pt x="152666" y="139700"/>
                  </a:lnTo>
                  <a:lnTo>
                    <a:pt x="153060" y="139700"/>
                  </a:lnTo>
                  <a:close/>
                </a:path>
                <a:path extrusionOk="0" h="618489" w="702310">
                  <a:moveTo>
                    <a:pt x="156273" y="138430"/>
                  </a:moveTo>
                  <a:lnTo>
                    <a:pt x="155879" y="138430"/>
                  </a:lnTo>
                  <a:lnTo>
                    <a:pt x="155765" y="138811"/>
                  </a:lnTo>
                  <a:lnTo>
                    <a:pt x="156273" y="138430"/>
                  </a:lnTo>
                  <a:close/>
                </a:path>
                <a:path extrusionOk="0" h="618489" w="702310">
                  <a:moveTo>
                    <a:pt x="158153" y="461225"/>
                  </a:moveTo>
                  <a:lnTo>
                    <a:pt x="157111" y="460121"/>
                  </a:lnTo>
                  <a:lnTo>
                    <a:pt x="157111" y="460921"/>
                  </a:lnTo>
                  <a:lnTo>
                    <a:pt x="157403" y="461225"/>
                  </a:lnTo>
                  <a:lnTo>
                    <a:pt x="158153" y="461225"/>
                  </a:lnTo>
                  <a:close/>
                </a:path>
                <a:path extrusionOk="0" h="618489" w="702310">
                  <a:moveTo>
                    <a:pt x="158242" y="462280"/>
                  </a:moveTo>
                  <a:lnTo>
                    <a:pt x="157467" y="461225"/>
                  </a:lnTo>
                  <a:lnTo>
                    <a:pt x="157454" y="461505"/>
                  </a:lnTo>
                  <a:lnTo>
                    <a:pt x="158242" y="462280"/>
                  </a:lnTo>
                  <a:close/>
                </a:path>
                <a:path extrusionOk="0" h="618489" w="702310">
                  <a:moveTo>
                    <a:pt x="159664" y="139700"/>
                  </a:moveTo>
                  <a:lnTo>
                    <a:pt x="158635" y="140970"/>
                  </a:lnTo>
                  <a:lnTo>
                    <a:pt x="159156" y="140970"/>
                  </a:lnTo>
                  <a:lnTo>
                    <a:pt x="159664" y="139700"/>
                  </a:lnTo>
                  <a:close/>
                </a:path>
                <a:path extrusionOk="0" h="618489" w="702310">
                  <a:moveTo>
                    <a:pt x="160680" y="147320"/>
                  </a:moveTo>
                  <a:lnTo>
                    <a:pt x="160020" y="147320"/>
                  </a:lnTo>
                  <a:lnTo>
                    <a:pt x="159537" y="148094"/>
                  </a:lnTo>
                  <a:lnTo>
                    <a:pt x="159753" y="148590"/>
                  </a:lnTo>
                  <a:lnTo>
                    <a:pt x="160680" y="147320"/>
                  </a:lnTo>
                  <a:close/>
                </a:path>
                <a:path extrusionOk="0" h="618489" w="702310">
                  <a:moveTo>
                    <a:pt x="161251" y="453390"/>
                  </a:moveTo>
                  <a:lnTo>
                    <a:pt x="159626" y="452120"/>
                  </a:lnTo>
                  <a:lnTo>
                    <a:pt x="161048" y="453390"/>
                  </a:lnTo>
                  <a:lnTo>
                    <a:pt x="161251" y="453390"/>
                  </a:lnTo>
                  <a:close/>
                </a:path>
                <a:path extrusionOk="0" h="618489" w="702310">
                  <a:moveTo>
                    <a:pt x="200177" y="563880"/>
                  </a:moveTo>
                  <a:lnTo>
                    <a:pt x="196723" y="562610"/>
                  </a:lnTo>
                  <a:lnTo>
                    <a:pt x="197269" y="563029"/>
                  </a:lnTo>
                  <a:lnTo>
                    <a:pt x="200177" y="563880"/>
                  </a:lnTo>
                  <a:close/>
                </a:path>
                <a:path extrusionOk="0" h="618489" w="702310">
                  <a:moveTo>
                    <a:pt x="208953" y="512330"/>
                  </a:moveTo>
                  <a:lnTo>
                    <a:pt x="208648" y="511594"/>
                  </a:lnTo>
                  <a:lnTo>
                    <a:pt x="208584" y="511810"/>
                  </a:lnTo>
                  <a:lnTo>
                    <a:pt x="208661" y="512038"/>
                  </a:lnTo>
                  <a:lnTo>
                    <a:pt x="208762" y="512254"/>
                  </a:lnTo>
                  <a:lnTo>
                    <a:pt x="208902" y="512318"/>
                  </a:lnTo>
                  <a:close/>
                </a:path>
                <a:path extrusionOk="0" h="618489" w="702310">
                  <a:moveTo>
                    <a:pt x="226136" y="288137"/>
                  </a:moveTo>
                  <a:lnTo>
                    <a:pt x="225704" y="289407"/>
                  </a:lnTo>
                  <a:lnTo>
                    <a:pt x="225729" y="289623"/>
                  </a:lnTo>
                  <a:lnTo>
                    <a:pt x="225869" y="289407"/>
                  </a:lnTo>
                  <a:lnTo>
                    <a:pt x="226136" y="288137"/>
                  </a:lnTo>
                  <a:close/>
                </a:path>
                <a:path extrusionOk="0" h="618489" w="702310">
                  <a:moveTo>
                    <a:pt x="247548" y="293217"/>
                  </a:moveTo>
                  <a:lnTo>
                    <a:pt x="246837" y="293217"/>
                  </a:lnTo>
                  <a:lnTo>
                    <a:pt x="245999" y="294538"/>
                  </a:lnTo>
                  <a:lnTo>
                    <a:pt x="247535" y="294538"/>
                  </a:lnTo>
                  <a:lnTo>
                    <a:pt x="247548" y="293217"/>
                  </a:lnTo>
                  <a:close/>
                </a:path>
                <a:path extrusionOk="0" h="618489" w="702310">
                  <a:moveTo>
                    <a:pt x="267677" y="529043"/>
                  </a:moveTo>
                  <a:lnTo>
                    <a:pt x="267144" y="529031"/>
                  </a:lnTo>
                  <a:lnTo>
                    <a:pt x="266763" y="529069"/>
                  </a:lnTo>
                  <a:lnTo>
                    <a:pt x="266509" y="529132"/>
                  </a:lnTo>
                  <a:lnTo>
                    <a:pt x="267677" y="529043"/>
                  </a:lnTo>
                  <a:close/>
                </a:path>
                <a:path extrusionOk="0" h="618489" w="702310">
                  <a:moveTo>
                    <a:pt x="287235" y="309079"/>
                  </a:moveTo>
                  <a:lnTo>
                    <a:pt x="286486" y="309575"/>
                  </a:lnTo>
                  <a:lnTo>
                    <a:pt x="287235" y="309079"/>
                  </a:lnTo>
                  <a:close/>
                </a:path>
                <a:path extrusionOk="0" h="618489" w="702310">
                  <a:moveTo>
                    <a:pt x="289712" y="304761"/>
                  </a:moveTo>
                  <a:lnTo>
                    <a:pt x="288925" y="303568"/>
                  </a:lnTo>
                  <a:lnTo>
                    <a:pt x="288810" y="303377"/>
                  </a:lnTo>
                  <a:lnTo>
                    <a:pt x="288607" y="303568"/>
                  </a:lnTo>
                  <a:lnTo>
                    <a:pt x="289712" y="304761"/>
                  </a:lnTo>
                  <a:close/>
                </a:path>
                <a:path extrusionOk="0" h="618489" w="702310">
                  <a:moveTo>
                    <a:pt x="290766" y="333895"/>
                  </a:moveTo>
                  <a:lnTo>
                    <a:pt x="290537" y="334492"/>
                  </a:lnTo>
                  <a:lnTo>
                    <a:pt x="290677" y="334289"/>
                  </a:lnTo>
                  <a:lnTo>
                    <a:pt x="290766" y="333895"/>
                  </a:lnTo>
                  <a:close/>
                </a:path>
                <a:path extrusionOk="0" h="618489" w="702310">
                  <a:moveTo>
                    <a:pt x="291007" y="313537"/>
                  </a:moveTo>
                  <a:lnTo>
                    <a:pt x="290855" y="312267"/>
                  </a:lnTo>
                  <a:lnTo>
                    <a:pt x="290626" y="313537"/>
                  </a:lnTo>
                  <a:lnTo>
                    <a:pt x="291007" y="313537"/>
                  </a:lnTo>
                  <a:close/>
                </a:path>
                <a:path extrusionOk="0" h="618489" w="702310">
                  <a:moveTo>
                    <a:pt x="292036" y="298297"/>
                  </a:moveTo>
                  <a:lnTo>
                    <a:pt x="291084" y="297027"/>
                  </a:lnTo>
                  <a:lnTo>
                    <a:pt x="290652" y="297561"/>
                  </a:lnTo>
                  <a:lnTo>
                    <a:pt x="292036" y="298297"/>
                  </a:lnTo>
                  <a:close/>
                </a:path>
                <a:path extrusionOk="0" h="618489" w="702310">
                  <a:moveTo>
                    <a:pt x="292074" y="315048"/>
                  </a:moveTo>
                  <a:lnTo>
                    <a:pt x="291884" y="314693"/>
                  </a:lnTo>
                  <a:lnTo>
                    <a:pt x="291693" y="315036"/>
                  </a:lnTo>
                  <a:lnTo>
                    <a:pt x="291896" y="315175"/>
                  </a:lnTo>
                  <a:lnTo>
                    <a:pt x="292074" y="315048"/>
                  </a:lnTo>
                  <a:close/>
                </a:path>
                <a:path extrusionOk="0" h="618489" w="702310">
                  <a:moveTo>
                    <a:pt x="293116" y="298297"/>
                  </a:moveTo>
                  <a:lnTo>
                    <a:pt x="291896" y="297027"/>
                  </a:lnTo>
                  <a:lnTo>
                    <a:pt x="291477" y="297027"/>
                  </a:lnTo>
                  <a:lnTo>
                    <a:pt x="293116" y="298297"/>
                  </a:lnTo>
                  <a:close/>
                </a:path>
                <a:path extrusionOk="0" h="618489" w="702310">
                  <a:moveTo>
                    <a:pt x="294373" y="297561"/>
                  </a:moveTo>
                  <a:lnTo>
                    <a:pt x="294043" y="297027"/>
                  </a:lnTo>
                  <a:lnTo>
                    <a:pt x="293852" y="297027"/>
                  </a:lnTo>
                  <a:lnTo>
                    <a:pt x="294373" y="297561"/>
                  </a:lnTo>
                  <a:close/>
                </a:path>
                <a:path extrusionOk="0" h="618489" w="702310">
                  <a:moveTo>
                    <a:pt x="294932" y="296672"/>
                  </a:moveTo>
                  <a:lnTo>
                    <a:pt x="294741" y="296430"/>
                  </a:lnTo>
                  <a:lnTo>
                    <a:pt x="294932" y="296672"/>
                  </a:lnTo>
                  <a:close/>
                </a:path>
                <a:path extrusionOk="0" h="618489" w="702310">
                  <a:moveTo>
                    <a:pt x="295973" y="324027"/>
                  </a:moveTo>
                  <a:lnTo>
                    <a:pt x="295732" y="324510"/>
                  </a:lnTo>
                  <a:lnTo>
                    <a:pt x="295884" y="324421"/>
                  </a:lnTo>
                  <a:lnTo>
                    <a:pt x="295973" y="324027"/>
                  </a:lnTo>
                  <a:close/>
                </a:path>
                <a:path extrusionOk="0" h="618489" w="702310">
                  <a:moveTo>
                    <a:pt x="296735" y="293217"/>
                  </a:moveTo>
                  <a:lnTo>
                    <a:pt x="296659" y="292620"/>
                  </a:lnTo>
                  <a:lnTo>
                    <a:pt x="296418" y="292163"/>
                  </a:lnTo>
                  <a:lnTo>
                    <a:pt x="296519" y="292620"/>
                  </a:lnTo>
                  <a:lnTo>
                    <a:pt x="296735" y="293217"/>
                  </a:lnTo>
                  <a:close/>
                </a:path>
                <a:path extrusionOk="0" h="618489" w="702310">
                  <a:moveTo>
                    <a:pt x="297497" y="293217"/>
                  </a:moveTo>
                  <a:lnTo>
                    <a:pt x="296837" y="292023"/>
                  </a:lnTo>
                  <a:lnTo>
                    <a:pt x="297167" y="293217"/>
                  </a:lnTo>
                  <a:lnTo>
                    <a:pt x="297497" y="293217"/>
                  </a:lnTo>
                  <a:close/>
                </a:path>
                <a:path extrusionOk="0" h="618489" w="702310">
                  <a:moveTo>
                    <a:pt x="297573" y="327507"/>
                  </a:moveTo>
                  <a:lnTo>
                    <a:pt x="296748" y="326237"/>
                  </a:lnTo>
                  <a:lnTo>
                    <a:pt x="296557" y="326237"/>
                  </a:lnTo>
                  <a:lnTo>
                    <a:pt x="297573" y="327507"/>
                  </a:lnTo>
                  <a:close/>
                </a:path>
                <a:path extrusionOk="0" h="618489" w="702310">
                  <a:moveTo>
                    <a:pt x="299123" y="293217"/>
                  </a:moveTo>
                  <a:lnTo>
                    <a:pt x="298907" y="294538"/>
                  </a:lnTo>
                  <a:lnTo>
                    <a:pt x="298932" y="294855"/>
                  </a:lnTo>
                  <a:lnTo>
                    <a:pt x="299072" y="294538"/>
                  </a:lnTo>
                  <a:lnTo>
                    <a:pt x="299123" y="293217"/>
                  </a:lnTo>
                  <a:close/>
                </a:path>
                <a:path extrusionOk="0" h="618489" w="702310">
                  <a:moveTo>
                    <a:pt x="306819" y="313537"/>
                  </a:moveTo>
                  <a:lnTo>
                    <a:pt x="306616" y="313537"/>
                  </a:lnTo>
                  <a:lnTo>
                    <a:pt x="306781" y="313829"/>
                  </a:lnTo>
                  <a:lnTo>
                    <a:pt x="306819" y="313537"/>
                  </a:lnTo>
                  <a:close/>
                </a:path>
                <a:path extrusionOk="0" h="618489" w="702310">
                  <a:moveTo>
                    <a:pt x="307797" y="251955"/>
                  </a:moveTo>
                  <a:lnTo>
                    <a:pt x="306920" y="252145"/>
                  </a:lnTo>
                  <a:lnTo>
                    <a:pt x="307797" y="251955"/>
                  </a:lnTo>
                  <a:close/>
                </a:path>
                <a:path extrusionOk="0" h="618489" w="702310">
                  <a:moveTo>
                    <a:pt x="308635" y="131927"/>
                  </a:moveTo>
                  <a:lnTo>
                    <a:pt x="308267" y="132143"/>
                  </a:lnTo>
                  <a:lnTo>
                    <a:pt x="308521" y="133197"/>
                  </a:lnTo>
                  <a:lnTo>
                    <a:pt x="308635" y="131927"/>
                  </a:lnTo>
                  <a:close/>
                </a:path>
                <a:path extrusionOk="0" h="618489" w="702310">
                  <a:moveTo>
                    <a:pt x="310591" y="300113"/>
                  </a:moveTo>
                  <a:lnTo>
                    <a:pt x="309727" y="300837"/>
                  </a:lnTo>
                  <a:lnTo>
                    <a:pt x="310426" y="300837"/>
                  </a:lnTo>
                  <a:lnTo>
                    <a:pt x="310591" y="300113"/>
                  </a:lnTo>
                  <a:close/>
                </a:path>
                <a:path extrusionOk="0" h="618489" w="702310">
                  <a:moveTo>
                    <a:pt x="310984" y="163791"/>
                  </a:moveTo>
                  <a:lnTo>
                    <a:pt x="310743" y="162407"/>
                  </a:lnTo>
                  <a:lnTo>
                    <a:pt x="310553" y="163309"/>
                  </a:lnTo>
                  <a:lnTo>
                    <a:pt x="310984" y="163791"/>
                  </a:lnTo>
                  <a:close/>
                </a:path>
                <a:path extrusionOk="0" h="618489" w="702310">
                  <a:moveTo>
                    <a:pt x="311315" y="150977"/>
                  </a:moveTo>
                  <a:lnTo>
                    <a:pt x="308876" y="149707"/>
                  </a:lnTo>
                  <a:lnTo>
                    <a:pt x="308775" y="150253"/>
                  </a:lnTo>
                  <a:lnTo>
                    <a:pt x="311315" y="150977"/>
                  </a:lnTo>
                  <a:close/>
                </a:path>
                <a:path extrusionOk="0" h="618489" w="702310">
                  <a:moveTo>
                    <a:pt x="311950" y="206857"/>
                  </a:moveTo>
                  <a:lnTo>
                    <a:pt x="310261" y="208127"/>
                  </a:lnTo>
                  <a:lnTo>
                    <a:pt x="311315" y="208127"/>
                  </a:lnTo>
                  <a:lnTo>
                    <a:pt x="311950" y="206857"/>
                  </a:lnTo>
                  <a:close/>
                </a:path>
                <a:path extrusionOk="0" h="618489" w="702310">
                  <a:moveTo>
                    <a:pt x="312229" y="306374"/>
                  </a:moveTo>
                  <a:lnTo>
                    <a:pt x="312089" y="306222"/>
                  </a:lnTo>
                  <a:lnTo>
                    <a:pt x="311658" y="306095"/>
                  </a:lnTo>
                  <a:lnTo>
                    <a:pt x="311645" y="306273"/>
                  </a:lnTo>
                  <a:lnTo>
                    <a:pt x="311734" y="306412"/>
                  </a:lnTo>
                  <a:lnTo>
                    <a:pt x="311556" y="306387"/>
                  </a:lnTo>
                  <a:lnTo>
                    <a:pt x="311746" y="306438"/>
                  </a:lnTo>
                  <a:lnTo>
                    <a:pt x="312166" y="306463"/>
                  </a:lnTo>
                  <a:close/>
                </a:path>
                <a:path extrusionOk="0" h="618489" w="702310">
                  <a:moveTo>
                    <a:pt x="313182" y="525780"/>
                  </a:moveTo>
                  <a:lnTo>
                    <a:pt x="311073" y="524510"/>
                  </a:lnTo>
                  <a:lnTo>
                    <a:pt x="312013" y="525780"/>
                  </a:lnTo>
                  <a:lnTo>
                    <a:pt x="313182" y="525780"/>
                  </a:lnTo>
                  <a:close/>
                </a:path>
                <a:path extrusionOk="0" h="618489" w="702310">
                  <a:moveTo>
                    <a:pt x="314464" y="218948"/>
                  </a:moveTo>
                  <a:lnTo>
                    <a:pt x="313893" y="218833"/>
                  </a:lnTo>
                  <a:lnTo>
                    <a:pt x="314198" y="218922"/>
                  </a:lnTo>
                  <a:lnTo>
                    <a:pt x="314464" y="218948"/>
                  </a:lnTo>
                  <a:close/>
                </a:path>
                <a:path extrusionOk="0" h="618489" w="702310">
                  <a:moveTo>
                    <a:pt x="323811" y="26670"/>
                  </a:moveTo>
                  <a:lnTo>
                    <a:pt x="322097" y="26670"/>
                  </a:lnTo>
                  <a:lnTo>
                    <a:pt x="318325" y="27940"/>
                  </a:lnTo>
                  <a:lnTo>
                    <a:pt x="323811" y="26670"/>
                  </a:lnTo>
                  <a:close/>
                </a:path>
                <a:path extrusionOk="0" h="618489" w="702310">
                  <a:moveTo>
                    <a:pt x="334467" y="307352"/>
                  </a:moveTo>
                  <a:lnTo>
                    <a:pt x="313728" y="307352"/>
                  </a:lnTo>
                  <a:lnTo>
                    <a:pt x="313728" y="308457"/>
                  </a:lnTo>
                  <a:lnTo>
                    <a:pt x="312039" y="307352"/>
                  </a:lnTo>
                  <a:lnTo>
                    <a:pt x="313728" y="308457"/>
                  </a:lnTo>
                  <a:lnTo>
                    <a:pt x="313728" y="307352"/>
                  </a:lnTo>
                  <a:lnTo>
                    <a:pt x="312432" y="307352"/>
                  </a:lnTo>
                  <a:lnTo>
                    <a:pt x="311924" y="307073"/>
                  </a:lnTo>
                  <a:lnTo>
                    <a:pt x="312000" y="307352"/>
                  </a:lnTo>
                  <a:lnTo>
                    <a:pt x="311619" y="307352"/>
                  </a:lnTo>
                  <a:lnTo>
                    <a:pt x="309753" y="308457"/>
                  </a:lnTo>
                  <a:lnTo>
                    <a:pt x="310337" y="310997"/>
                  </a:lnTo>
                  <a:lnTo>
                    <a:pt x="308368" y="310997"/>
                  </a:lnTo>
                  <a:lnTo>
                    <a:pt x="308851" y="312267"/>
                  </a:lnTo>
                  <a:lnTo>
                    <a:pt x="308444" y="312267"/>
                  </a:lnTo>
                  <a:lnTo>
                    <a:pt x="308521" y="313537"/>
                  </a:lnTo>
                  <a:lnTo>
                    <a:pt x="307606" y="312267"/>
                  </a:lnTo>
                  <a:lnTo>
                    <a:pt x="306755" y="312267"/>
                  </a:lnTo>
                  <a:lnTo>
                    <a:pt x="307949" y="313537"/>
                  </a:lnTo>
                  <a:lnTo>
                    <a:pt x="307835" y="314807"/>
                  </a:lnTo>
                  <a:lnTo>
                    <a:pt x="308038" y="316077"/>
                  </a:lnTo>
                  <a:lnTo>
                    <a:pt x="306781" y="313829"/>
                  </a:lnTo>
                  <a:lnTo>
                    <a:pt x="306666" y="314807"/>
                  </a:lnTo>
                  <a:lnTo>
                    <a:pt x="307276" y="316077"/>
                  </a:lnTo>
                  <a:lnTo>
                    <a:pt x="306260" y="316077"/>
                  </a:lnTo>
                  <a:lnTo>
                    <a:pt x="305435" y="313829"/>
                  </a:lnTo>
                  <a:lnTo>
                    <a:pt x="305320" y="314807"/>
                  </a:lnTo>
                  <a:lnTo>
                    <a:pt x="305308" y="318617"/>
                  </a:lnTo>
                  <a:lnTo>
                    <a:pt x="304939" y="317347"/>
                  </a:lnTo>
                  <a:lnTo>
                    <a:pt x="304571" y="316077"/>
                  </a:lnTo>
                  <a:lnTo>
                    <a:pt x="303403" y="314807"/>
                  </a:lnTo>
                  <a:lnTo>
                    <a:pt x="303276" y="317347"/>
                  </a:lnTo>
                  <a:lnTo>
                    <a:pt x="302120" y="316077"/>
                  </a:lnTo>
                  <a:lnTo>
                    <a:pt x="301853" y="318617"/>
                  </a:lnTo>
                  <a:lnTo>
                    <a:pt x="301269" y="321157"/>
                  </a:lnTo>
                  <a:lnTo>
                    <a:pt x="300405" y="323697"/>
                  </a:lnTo>
                  <a:lnTo>
                    <a:pt x="300520" y="324967"/>
                  </a:lnTo>
                  <a:lnTo>
                    <a:pt x="300647" y="326237"/>
                  </a:lnTo>
                  <a:lnTo>
                    <a:pt x="300990" y="328777"/>
                  </a:lnTo>
                  <a:lnTo>
                    <a:pt x="301421" y="331317"/>
                  </a:lnTo>
                  <a:lnTo>
                    <a:pt x="302539" y="332587"/>
                  </a:lnTo>
                  <a:lnTo>
                    <a:pt x="303885" y="335127"/>
                  </a:lnTo>
                  <a:lnTo>
                    <a:pt x="305447" y="336397"/>
                  </a:lnTo>
                  <a:lnTo>
                    <a:pt x="308800" y="336397"/>
                  </a:lnTo>
                  <a:lnTo>
                    <a:pt x="311962" y="335127"/>
                  </a:lnTo>
                  <a:lnTo>
                    <a:pt x="314744" y="332587"/>
                  </a:lnTo>
                  <a:lnTo>
                    <a:pt x="317500" y="332587"/>
                  </a:lnTo>
                  <a:lnTo>
                    <a:pt x="322986" y="330047"/>
                  </a:lnTo>
                  <a:lnTo>
                    <a:pt x="328117" y="326237"/>
                  </a:lnTo>
                  <a:lnTo>
                    <a:pt x="331825" y="319887"/>
                  </a:lnTo>
                  <a:lnTo>
                    <a:pt x="332168" y="318617"/>
                  </a:lnTo>
                  <a:lnTo>
                    <a:pt x="332854" y="316077"/>
                  </a:lnTo>
                  <a:lnTo>
                    <a:pt x="333451" y="313829"/>
                  </a:lnTo>
                  <a:lnTo>
                    <a:pt x="333540" y="313537"/>
                  </a:lnTo>
                  <a:lnTo>
                    <a:pt x="332232" y="310997"/>
                  </a:lnTo>
                  <a:lnTo>
                    <a:pt x="334213" y="309727"/>
                  </a:lnTo>
                  <a:lnTo>
                    <a:pt x="334276" y="309143"/>
                  </a:lnTo>
                  <a:lnTo>
                    <a:pt x="334352" y="308457"/>
                  </a:lnTo>
                  <a:lnTo>
                    <a:pt x="334467" y="307352"/>
                  </a:lnTo>
                  <a:close/>
                </a:path>
                <a:path extrusionOk="0" h="618489" w="702310">
                  <a:moveTo>
                    <a:pt x="334695" y="298297"/>
                  </a:moveTo>
                  <a:lnTo>
                    <a:pt x="333197" y="298297"/>
                  </a:lnTo>
                  <a:lnTo>
                    <a:pt x="333044" y="297561"/>
                  </a:lnTo>
                  <a:lnTo>
                    <a:pt x="332943" y="297027"/>
                  </a:lnTo>
                  <a:lnTo>
                    <a:pt x="334073" y="297027"/>
                  </a:lnTo>
                  <a:lnTo>
                    <a:pt x="333260" y="293217"/>
                  </a:lnTo>
                  <a:lnTo>
                    <a:pt x="333133" y="292620"/>
                  </a:lnTo>
                  <a:lnTo>
                    <a:pt x="333006" y="292023"/>
                  </a:lnTo>
                  <a:lnTo>
                    <a:pt x="332232" y="290677"/>
                  </a:lnTo>
                  <a:lnTo>
                    <a:pt x="329984" y="286867"/>
                  </a:lnTo>
                  <a:lnTo>
                    <a:pt x="326491" y="283057"/>
                  </a:lnTo>
                  <a:lnTo>
                    <a:pt x="322973" y="277977"/>
                  </a:lnTo>
                  <a:lnTo>
                    <a:pt x="314858" y="272897"/>
                  </a:lnTo>
                  <a:lnTo>
                    <a:pt x="314439" y="271627"/>
                  </a:lnTo>
                  <a:lnTo>
                    <a:pt x="311429" y="270357"/>
                  </a:lnTo>
                  <a:lnTo>
                    <a:pt x="311023" y="269087"/>
                  </a:lnTo>
                  <a:lnTo>
                    <a:pt x="308597" y="270357"/>
                  </a:lnTo>
                  <a:lnTo>
                    <a:pt x="304330" y="270357"/>
                  </a:lnTo>
                  <a:lnTo>
                    <a:pt x="304342" y="269087"/>
                  </a:lnTo>
                  <a:lnTo>
                    <a:pt x="303758" y="269087"/>
                  </a:lnTo>
                  <a:lnTo>
                    <a:pt x="304165" y="267817"/>
                  </a:lnTo>
                  <a:lnTo>
                    <a:pt x="304431" y="266547"/>
                  </a:lnTo>
                  <a:lnTo>
                    <a:pt x="305485" y="267817"/>
                  </a:lnTo>
                  <a:lnTo>
                    <a:pt x="306260" y="266547"/>
                  </a:lnTo>
                  <a:lnTo>
                    <a:pt x="306819" y="265277"/>
                  </a:lnTo>
                  <a:lnTo>
                    <a:pt x="305130" y="266547"/>
                  </a:lnTo>
                  <a:lnTo>
                    <a:pt x="306501" y="265277"/>
                  </a:lnTo>
                  <a:lnTo>
                    <a:pt x="306819" y="265277"/>
                  </a:lnTo>
                  <a:lnTo>
                    <a:pt x="307390" y="265277"/>
                  </a:lnTo>
                  <a:lnTo>
                    <a:pt x="307530" y="264007"/>
                  </a:lnTo>
                  <a:lnTo>
                    <a:pt x="309181" y="262737"/>
                  </a:lnTo>
                  <a:lnTo>
                    <a:pt x="307365" y="262737"/>
                  </a:lnTo>
                  <a:lnTo>
                    <a:pt x="308216" y="261467"/>
                  </a:lnTo>
                  <a:lnTo>
                    <a:pt x="307670" y="261467"/>
                  </a:lnTo>
                  <a:lnTo>
                    <a:pt x="306870" y="260197"/>
                  </a:lnTo>
                  <a:lnTo>
                    <a:pt x="310921" y="257657"/>
                  </a:lnTo>
                  <a:lnTo>
                    <a:pt x="305549" y="257657"/>
                  </a:lnTo>
                  <a:lnTo>
                    <a:pt x="306197" y="256387"/>
                  </a:lnTo>
                  <a:lnTo>
                    <a:pt x="306616" y="256387"/>
                  </a:lnTo>
                  <a:lnTo>
                    <a:pt x="305917" y="255117"/>
                  </a:lnTo>
                  <a:lnTo>
                    <a:pt x="306717" y="253847"/>
                  </a:lnTo>
                  <a:lnTo>
                    <a:pt x="306908" y="252577"/>
                  </a:lnTo>
                  <a:lnTo>
                    <a:pt x="302882" y="253847"/>
                  </a:lnTo>
                  <a:lnTo>
                    <a:pt x="303796" y="252577"/>
                  </a:lnTo>
                  <a:lnTo>
                    <a:pt x="305676" y="251307"/>
                  </a:lnTo>
                  <a:lnTo>
                    <a:pt x="307009" y="250037"/>
                  </a:lnTo>
                  <a:lnTo>
                    <a:pt x="308292" y="248767"/>
                  </a:lnTo>
                  <a:lnTo>
                    <a:pt x="304584" y="250037"/>
                  </a:lnTo>
                  <a:lnTo>
                    <a:pt x="305358" y="248767"/>
                  </a:lnTo>
                  <a:lnTo>
                    <a:pt x="306819" y="247497"/>
                  </a:lnTo>
                  <a:lnTo>
                    <a:pt x="306806" y="248767"/>
                  </a:lnTo>
                  <a:lnTo>
                    <a:pt x="307543" y="247497"/>
                  </a:lnTo>
                  <a:lnTo>
                    <a:pt x="308978" y="246227"/>
                  </a:lnTo>
                  <a:lnTo>
                    <a:pt x="309181" y="246037"/>
                  </a:lnTo>
                  <a:lnTo>
                    <a:pt x="309232" y="245541"/>
                  </a:lnTo>
                  <a:lnTo>
                    <a:pt x="309194" y="244919"/>
                  </a:lnTo>
                  <a:lnTo>
                    <a:pt x="308292" y="244894"/>
                  </a:lnTo>
                  <a:lnTo>
                    <a:pt x="308686" y="246189"/>
                  </a:lnTo>
                  <a:lnTo>
                    <a:pt x="308851" y="246227"/>
                  </a:lnTo>
                  <a:lnTo>
                    <a:pt x="307479" y="246227"/>
                  </a:lnTo>
                  <a:lnTo>
                    <a:pt x="307670" y="244957"/>
                  </a:lnTo>
                  <a:lnTo>
                    <a:pt x="306679" y="243801"/>
                  </a:lnTo>
                  <a:lnTo>
                    <a:pt x="306425" y="243801"/>
                  </a:lnTo>
                  <a:lnTo>
                    <a:pt x="308127" y="242417"/>
                  </a:lnTo>
                  <a:lnTo>
                    <a:pt x="306603" y="242417"/>
                  </a:lnTo>
                  <a:lnTo>
                    <a:pt x="307492" y="241147"/>
                  </a:lnTo>
                  <a:lnTo>
                    <a:pt x="308698" y="241147"/>
                  </a:lnTo>
                  <a:lnTo>
                    <a:pt x="308635" y="242417"/>
                  </a:lnTo>
                  <a:lnTo>
                    <a:pt x="309118" y="243801"/>
                  </a:lnTo>
                  <a:lnTo>
                    <a:pt x="309194" y="244919"/>
                  </a:lnTo>
                  <a:lnTo>
                    <a:pt x="309740" y="244957"/>
                  </a:lnTo>
                  <a:lnTo>
                    <a:pt x="309422" y="243801"/>
                  </a:lnTo>
                  <a:lnTo>
                    <a:pt x="310794" y="242417"/>
                  </a:lnTo>
                  <a:lnTo>
                    <a:pt x="310426" y="242417"/>
                  </a:lnTo>
                  <a:lnTo>
                    <a:pt x="310337" y="241147"/>
                  </a:lnTo>
                  <a:lnTo>
                    <a:pt x="310261" y="239877"/>
                  </a:lnTo>
                  <a:lnTo>
                    <a:pt x="311531" y="237337"/>
                  </a:lnTo>
                  <a:lnTo>
                    <a:pt x="310921" y="237337"/>
                  </a:lnTo>
                  <a:lnTo>
                    <a:pt x="310210" y="236067"/>
                  </a:lnTo>
                  <a:lnTo>
                    <a:pt x="311188" y="236067"/>
                  </a:lnTo>
                  <a:lnTo>
                    <a:pt x="311365" y="234797"/>
                  </a:lnTo>
                  <a:lnTo>
                    <a:pt x="312102" y="232257"/>
                  </a:lnTo>
                  <a:lnTo>
                    <a:pt x="313613" y="230987"/>
                  </a:lnTo>
                  <a:lnTo>
                    <a:pt x="314401" y="230987"/>
                  </a:lnTo>
                  <a:lnTo>
                    <a:pt x="312420" y="229717"/>
                  </a:lnTo>
                  <a:lnTo>
                    <a:pt x="311785" y="229717"/>
                  </a:lnTo>
                  <a:lnTo>
                    <a:pt x="311886" y="228447"/>
                  </a:lnTo>
                  <a:lnTo>
                    <a:pt x="312051" y="228447"/>
                  </a:lnTo>
                  <a:lnTo>
                    <a:pt x="312547" y="227177"/>
                  </a:lnTo>
                  <a:lnTo>
                    <a:pt x="312178" y="227418"/>
                  </a:lnTo>
                  <a:lnTo>
                    <a:pt x="312051" y="227457"/>
                  </a:lnTo>
                  <a:lnTo>
                    <a:pt x="310654" y="228447"/>
                  </a:lnTo>
                  <a:lnTo>
                    <a:pt x="311454" y="227177"/>
                  </a:lnTo>
                  <a:lnTo>
                    <a:pt x="312470" y="225907"/>
                  </a:lnTo>
                  <a:lnTo>
                    <a:pt x="309968" y="225907"/>
                  </a:lnTo>
                  <a:lnTo>
                    <a:pt x="312000" y="224637"/>
                  </a:lnTo>
                  <a:lnTo>
                    <a:pt x="313156" y="224637"/>
                  </a:lnTo>
                  <a:lnTo>
                    <a:pt x="311111" y="223367"/>
                  </a:lnTo>
                  <a:lnTo>
                    <a:pt x="311086" y="222097"/>
                  </a:lnTo>
                  <a:lnTo>
                    <a:pt x="311797" y="222097"/>
                  </a:lnTo>
                  <a:lnTo>
                    <a:pt x="313372" y="220941"/>
                  </a:lnTo>
                  <a:lnTo>
                    <a:pt x="315074" y="222097"/>
                  </a:lnTo>
                  <a:lnTo>
                    <a:pt x="313651" y="220941"/>
                  </a:lnTo>
                  <a:lnTo>
                    <a:pt x="314477" y="220941"/>
                  </a:lnTo>
                  <a:lnTo>
                    <a:pt x="315455" y="219557"/>
                  </a:lnTo>
                  <a:lnTo>
                    <a:pt x="309613" y="219557"/>
                  </a:lnTo>
                  <a:lnTo>
                    <a:pt x="308838" y="218287"/>
                  </a:lnTo>
                  <a:lnTo>
                    <a:pt x="308470" y="218287"/>
                  </a:lnTo>
                  <a:lnTo>
                    <a:pt x="309181" y="217017"/>
                  </a:lnTo>
                  <a:lnTo>
                    <a:pt x="309905" y="217017"/>
                  </a:lnTo>
                  <a:lnTo>
                    <a:pt x="309524" y="215747"/>
                  </a:lnTo>
                  <a:lnTo>
                    <a:pt x="309905" y="215747"/>
                  </a:lnTo>
                  <a:lnTo>
                    <a:pt x="309778" y="214477"/>
                  </a:lnTo>
                  <a:lnTo>
                    <a:pt x="309448" y="214477"/>
                  </a:lnTo>
                  <a:lnTo>
                    <a:pt x="309930" y="213207"/>
                  </a:lnTo>
                  <a:lnTo>
                    <a:pt x="310451" y="213207"/>
                  </a:lnTo>
                  <a:lnTo>
                    <a:pt x="312039" y="211937"/>
                  </a:lnTo>
                  <a:lnTo>
                    <a:pt x="309918" y="210667"/>
                  </a:lnTo>
                  <a:lnTo>
                    <a:pt x="309727" y="209397"/>
                  </a:lnTo>
                  <a:lnTo>
                    <a:pt x="309156" y="209397"/>
                  </a:lnTo>
                  <a:lnTo>
                    <a:pt x="309676" y="208127"/>
                  </a:lnTo>
                  <a:lnTo>
                    <a:pt x="310261" y="208127"/>
                  </a:lnTo>
                  <a:lnTo>
                    <a:pt x="310603" y="206857"/>
                  </a:lnTo>
                  <a:lnTo>
                    <a:pt x="311162" y="205587"/>
                  </a:lnTo>
                  <a:lnTo>
                    <a:pt x="312750" y="206857"/>
                  </a:lnTo>
                  <a:lnTo>
                    <a:pt x="313639" y="206857"/>
                  </a:lnTo>
                  <a:lnTo>
                    <a:pt x="312293" y="205587"/>
                  </a:lnTo>
                  <a:lnTo>
                    <a:pt x="314071" y="205587"/>
                  </a:lnTo>
                  <a:lnTo>
                    <a:pt x="313118" y="204317"/>
                  </a:lnTo>
                  <a:lnTo>
                    <a:pt x="314248" y="204317"/>
                  </a:lnTo>
                  <a:lnTo>
                    <a:pt x="312127" y="203047"/>
                  </a:lnTo>
                  <a:lnTo>
                    <a:pt x="313067" y="204317"/>
                  </a:lnTo>
                  <a:lnTo>
                    <a:pt x="310883" y="204317"/>
                  </a:lnTo>
                  <a:lnTo>
                    <a:pt x="309206" y="203047"/>
                  </a:lnTo>
                  <a:lnTo>
                    <a:pt x="311099" y="203047"/>
                  </a:lnTo>
                  <a:lnTo>
                    <a:pt x="310489" y="201777"/>
                  </a:lnTo>
                  <a:lnTo>
                    <a:pt x="310591" y="200507"/>
                  </a:lnTo>
                  <a:lnTo>
                    <a:pt x="309473" y="200507"/>
                  </a:lnTo>
                  <a:lnTo>
                    <a:pt x="310159" y="199237"/>
                  </a:lnTo>
                  <a:lnTo>
                    <a:pt x="310502" y="199237"/>
                  </a:lnTo>
                  <a:lnTo>
                    <a:pt x="310946" y="197967"/>
                  </a:lnTo>
                  <a:lnTo>
                    <a:pt x="311188" y="197967"/>
                  </a:lnTo>
                  <a:lnTo>
                    <a:pt x="311543" y="195427"/>
                  </a:lnTo>
                  <a:lnTo>
                    <a:pt x="311048" y="195427"/>
                  </a:lnTo>
                  <a:lnTo>
                    <a:pt x="313499" y="194157"/>
                  </a:lnTo>
                  <a:lnTo>
                    <a:pt x="312483" y="194157"/>
                  </a:lnTo>
                  <a:lnTo>
                    <a:pt x="310388" y="192887"/>
                  </a:lnTo>
                  <a:lnTo>
                    <a:pt x="312915" y="192887"/>
                  </a:lnTo>
                  <a:lnTo>
                    <a:pt x="313080" y="191617"/>
                  </a:lnTo>
                  <a:lnTo>
                    <a:pt x="310654" y="190347"/>
                  </a:lnTo>
                  <a:lnTo>
                    <a:pt x="311848" y="187807"/>
                  </a:lnTo>
                  <a:lnTo>
                    <a:pt x="313969" y="187807"/>
                  </a:lnTo>
                  <a:lnTo>
                    <a:pt x="313258" y="185267"/>
                  </a:lnTo>
                  <a:lnTo>
                    <a:pt x="313474" y="183997"/>
                  </a:lnTo>
                  <a:lnTo>
                    <a:pt x="312547" y="181457"/>
                  </a:lnTo>
                  <a:lnTo>
                    <a:pt x="311721" y="180187"/>
                  </a:lnTo>
                  <a:lnTo>
                    <a:pt x="311010" y="177647"/>
                  </a:lnTo>
                  <a:lnTo>
                    <a:pt x="313969" y="176377"/>
                  </a:lnTo>
                  <a:lnTo>
                    <a:pt x="309930" y="173837"/>
                  </a:lnTo>
                  <a:lnTo>
                    <a:pt x="311594" y="171297"/>
                  </a:lnTo>
                  <a:lnTo>
                    <a:pt x="310413" y="171297"/>
                  </a:lnTo>
                  <a:lnTo>
                    <a:pt x="312280" y="170027"/>
                  </a:lnTo>
                  <a:lnTo>
                    <a:pt x="309956" y="168757"/>
                  </a:lnTo>
                  <a:lnTo>
                    <a:pt x="311772" y="167487"/>
                  </a:lnTo>
                  <a:lnTo>
                    <a:pt x="311251" y="166217"/>
                  </a:lnTo>
                  <a:lnTo>
                    <a:pt x="310527" y="166217"/>
                  </a:lnTo>
                  <a:lnTo>
                    <a:pt x="309854" y="164947"/>
                  </a:lnTo>
                  <a:lnTo>
                    <a:pt x="313016" y="164947"/>
                  </a:lnTo>
                  <a:lnTo>
                    <a:pt x="310984" y="163791"/>
                  </a:lnTo>
                  <a:lnTo>
                    <a:pt x="310464" y="163791"/>
                  </a:lnTo>
                  <a:lnTo>
                    <a:pt x="310553" y="163309"/>
                  </a:lnTo>
                  <a:lnTo>
                    <a:pt x="307454" y="159867"/>
                  </a:lnTo>
                  <a:lnTo>
                    <a:pt x="312521" y="157327"/>
                  </a:lnTo>
                  <a:lnTo>
                    <a:pt x="309219" y="154787"/>
                  </a:lnTo>
                  <a:lnTo>
                    <a:pt x="310984" y="154787"/>
                  </a:lnTo>
                  <a:lnTo>
                    <a:pt x="308292" y="153517"/>
                  </a:lnTo>
                  <a:lnTo>
                    <a:pt x="310210" y="153517"/>
                  </a:lnTo>
                  <a:lnTo>
                    <a:pt x="312610" y="152247"/>
                  </a:lnTo>
                  <a:lnTo>
                    <a:pt x="309664" y="152247"/>
                  </a:lnTo>
                  <a:lnTo>
                    <a:pt x="309016" y="150977"/>
                  </a:lnTo>
                  <a:lnTo>
                    <a:pt x="308660" y="150977"/>
                  </a:lnTo>
                  <a:lnTo>
                    <a:pt x="308775" y="150253"/>
                  </a:lnTo>
                  <a:lnTo>
                    <a:pt x="306857" y="149707"/>
                  </a:lnTo>
                  <a:lnTo>
                    <a:pt x="308876" y="149707"/>
                  </a:lnTo>
                  <a:lnTo>
                    <a:pt x="310692" y="147167"/>
                  </a:lnTo>
                  <a:lnTo>
                    <a:pt x="308800" y="142087"/>
                  </a:lnTo>
                  <a:lnTo>
                    <a:pt x="309587" y="138277"/>
                  </a:lnTo>
                  <a:lnTo>
                    <a:pt x="309079" y="138277"/>
                  </a:lnTo>
                  <a:lnTo>
                    <a:pt x="308305" y="137007"/>
                  </a:lnTo>
                  <a:lnTo>
                    <a:pt x="310273" y="135737"/>
                  </a:lnTo>
                  <a:lnTo>
                    <a:pt x="307594" y="134467"/>
                  </a:lnTo>
                  <a:lnTo>
                    <a:pt x="306501" y="133197"/>
                  </a:lnTo>
                  <a:lnTo>
                    <a:pt x="308267" y="132143"/>
                  </a:lnTo>
                  <a:lnTo>
                    <a:pt x="308216" y="131927"/>
                  </a:lnTo>
                  <a:lnTo>
                    <a:pt x="305993" y="130657"/>
                  </a:lnTo>
                  <a:lnTo>
                    <a:pt x="306933" y="130657"/>
                  </a:lnTo>
                  <a:lnTo>
                    <a:pt x="308978" y="129387"/>
                  </a:lnTo>
                  <a:lnTo>
                    <a:pt x="304876" y="126847"/>
                  </a:lnTo>
                  <a:lnTo>
                    <a:pt x="306997" y="126847"/>
                  </a:lnTo>
                  <a:lnTo>
                    <a:pt x="308597" y="125577"/>
                  </a:lnTo>
                  <a:lnTo>
                    <a:pt x="305816" y="124307"/>
                  </a:lnTo>
                  <a:lnTo>
                    <a:pt x="307263" y="121767"/>
                  </a:lnTo>
                  <a:lnTo>
                    <a:pt x="307594" y="121767"/>
                  </a:lnTo>
                  <a:lnTo>
                    <a:pt x="300532" y="119227"/>
                  </a:lnTo>
                  <a:lnTo>
                    <a:pt x="292823" y="120497"/>
                  </a:lnTo>
                  <a:lnTo>
                    <a:pt x="286588" y="123037"/>
                  </a:lnTo>
                  <a:lnTo>
                    <a:pt x="288036" y="130657"/>
                  </a:lnTo>
                  <a:lnTo>
                    <a:pt x="285661" y="137007"/>
                  </a:lnTo>
                  <a:lnTo>
                    <a:pt x="286499" y="149707"/>
                  </a:lnTo>
                  <a:lnTo>
                    <a:pt x="286588" y="150977"/>
                  </a:lnTo>
                  <a:lnTo>
                    <a:pt x="286677" y="152247"/>
                  </a:lnTo>
                  <a:lnTo>
                    <a:pt x="288442" y="153517"/>
                  </a:lnTo>
                  <a:lnTo>
                    <a:pt x="285432" y="156057"/>
                  </a:lnTo>
                  <a:lnTo>
                    <a:pt x="288975" y="159867"/>
                  </a:lnTo>
                  <a:lnTo>
                    <a:pt x="286778" y="163791"/>
                  </a:lnTo>
                  <a:lnTo>
                    <a:pt x="287261" y="163791"/>
                  </a:lnTo>
                  <a:lnTo>
                    <a:pt x="287312" y="164947"/>
                  </a:lnTo>
                  <a:lnTo>
                    <a:pt x="287439" y="167487"/>
                  </a:lnTo>
                  <a:lnTo>
                    <a:pt x="287566" y="170027"/>
                  </a:lnTo>
                  <a:lnTo>
                    <a:pt x="287693" y="172567"/>
                  </a:lnTo>
                  <a:lnTo>
                    <a:pt x="289801" y="181457"/>
                  </a:lnTo>
                  <a:lnTo>
                    <a:pt x="287997" y="189077"/>
                  </a:lnTo>
                  <a:lnTo>
                    <a:pt x="287020" y="189077"/>
                  </a:lnTo>
                  <a:lnTo>
                    <a:pt x="287629" y="191617"/>
                  </a:lnTo>
                  <a:lnTo>
                    <a:pt x="286588" y="192887"/>
                  </a:lnTo>
                  <a:lnTo>
                    <a:pt x="288455" y="195427"/>
                  </a:lnTo>
                  <a:lnTo>
                    <a:pt x="288467" y="197967"/>
                  </a:lnTo>
                  <a:lnTo>
                    <a:pt x="288315" y="199237"/>
                  </a:lnTo>
                  <a:lnTo>
                    <a:pt x="288137" y="199237"/>
                  </a:lnTo>
                  <a:lnTo>
                    <a:pt x="288442" y="200507"/>
                  </a:lnTo>
                  <a:lnTo>
                    <a:pt x="288150" y="200507"/>
                  </a:lnTo>
                  <a:lnTo>
                    <a:pt x="289369" y="201777"/>
                  </a:lnTo>
                  <a:lnTo>
                    <a:pt x="288086" y="204317"/>
                  </a:lnTo>
                  <a:lnTo>
                    <a:pt x="287566" y="205587"/>
                  </a:lnTo>
                  <a:lnTo>
                    <a:pt x="287401" y="205587"/>
                  </a:lnTo>
                  <a:lnTo>
                    <a:pt x="287502" y="208127"/>
                  </a:lnTo>
                  <a:lnTo>
                    <a:pt x="287616" y="210667"/>
                  </a:lnTo>
                  <a:lnTo>
                    <a:pt x="287731" y="213207"/>
                  </a:lnTo>
                  <a:lnTo>
                    <a:pt x="288467" y="219557"/>
                  </a:lnTo>
                  <a:lnTo>
                    <a:pt x="288404" y="230987"/>
                  </a:lnTo>
                  <a:lnTo>
                    <a:pt x="288290" y="232257"/>
                  </a:lnTo>
                  <a:lnTo>
                    <a:pt x="288175" y="233527"/>
                  </a:lnTo>
                  <a:lnTo>
                    <a:pt x="285775" y="237337"/>
                  </a:lnTo>
                  <a:lnTo>
                    <a:pt x="289217" y="242417"/>
                  </a:lnTo>
                  <a:lnTo>
                    <a:pt x="287235" y="247497"/>
                  </a:lnTo>
                  <a:lnTo>
                    <a:pt x="285762" y="247497"/>
                  </a:lnTo>
                  <a:lnTo>
                    <a:pt x="287007" y="257657"/>
                  </a:lnTo>
                  <a:lnTo>
                    <a:pt x="287718" y="258927"/>
                  </a:lnTo>
                  <a:lnTo>
                    <a:pt x="289521" y="257657"/>
                  </a:lnTo>
                  <a:lnTo>
                    <a:pt x="290410" y="261467"/>
                  </a:lnTo>
                  <a:lnTo>
                    <a:pt x="288607" y="262737"/>
                  </a:lnTo>
                  <a:lnTo>
                    <a:pt x="290106" y="266547"/>
                  </a:lnTo>
                  <a:lnTo>
                    <a:pt x="292315" y="266547"/>
                  </a:lnTo>
                  <a:lnTo>
                    <a:pt x="289991" y="270357"/>
                  </a:lnTo>
                  <a:lnTo>
                    <a:pt x="267779" y="293217"/>
                  </a:lnTo>
                  <a:lnTo>
                    <a:pt x="266611" y="294538"/>
                  </a:lnTo>
                  <a:lnTo>
                    <a:pt x="266039" y="295757"/>
                  </a:lnTo>
                  <a:lnTo>
                    <a:pt x="265899" y="297027"/>
                  </a:lnTo>
                  <a:lnTo>
                    <a:pt x="265836" y="297561"/>
                  </a:lnTo>
                  <a:lnTo>
                    <a:pt x="265760" y="298297"/>
                  </a:lnTo>
                  <a:lnTo>
                    <a:pt x="265214" y="297027"/>
                  </a:lnTo>
                  <a:lnTo>
                    <a:pt x="265455" y="297027"/>
                  </a:lnTo>
                  <a:lnTo>
                    <a:pt x="265353" y="295757"/>
                  </a:lnTo>
                  <a:lnTo>
                    <a:pt x="264528" y="295757"/>
                  </a:lnTo>
                  <a:lnTo>
                    <a:pt x="263258" y="294538"/>
                  </a:lnTo>
                  <a:lnTo>
                    <a:pt x="263131" y="294855"/>
                  </a:lnTo>
                  <a:lnTo>
                    <a:pt x="262978" y="295757"/>
                  </a:lnTo>
                  <a:lnTo>
                    <a:pt x="261861" y="295757"/>
                  </a:lnTo>
                  <a:lnTo>
                    <a:pt x="261848" y="294538"/>
                  </a:lnTo>
                  <a:lnTo>
                    <a:pt x="261543" y="294538"/>
                  </a:lnTo>
                  <a:lnTo>
                    <a:pt x="261531" y="294728"/>
                  </a:lnTo>
                  <a:lnTo>
                    <a:pt x="261416" y="294538"/>
                  </a:lnTo>
                  <a:lnTo>
                    <a:pt x="261658" y="295757"/>
                  </a:lnTo>
                  <a:lnTo>
                    <a:pt x="261835" y="295757"/>
                  </a:lnTo>
                  <a:lnTo>
                    <a:pt x="261175" y="297027"/>
                  </a:lnTo>
                  <a:lnTo>
                    <a:pt x="258279" y="293217"/>
                  </a:lnTo>
                  <a:lnTo>
                    <a:pt x="258140" y="294538"/>
                  </a:lnTo>
                  <a:lnTo>
                    <a:pt x="258025" y="295757"/>
                  </a:lnTo>
                  <a:lnTo>
                    <a:pt x="258292" y="297027"/>
                  </a:lnTo>
                  <a:lnTo>
                    <a:pt x="257835" y="298297"/>
                  </a:lnTo>
                  <a:lnTo>
                    <a:pt x="257505" y="297027"/>
                  </a:lnTo>
                  <a:lnTo>
                    <a:pt x="257035" y="298297"/>
                  </a:lnTo>
                  <a:lnTo>
                    <a:pt x="256717" y="297027"/>
                  </a:lnTo>
                  <a:lnTo>
                    <a:pt x="254076" y="297027"/>
                  </a:lnTo>
                  <a:lnTo>
                    <a:pt x="255117" y="300837"/>
                  </a:lnTo>
                  <a:lnTo>
                    <a:pt x="254317" y="299567"/>
                  </a:lnTo>
                  <a:lnTo>
                    <a:pt x="252857" y="298297"/>
                  </a:lnTo>
                  <a:lnTo>
                    <a:pt x="252717" y="299567"/>
                  </a:lnTo>
                  <a:lnTo>
                    <a:pt x="252234" y="298297"/>
                  </a:lnTo>
                  <a:lnTo>
                    <a:pt x="250609" y="295757"/>
                  </a:lnTo>
                  <a:lnTo>
                    <a:pt x="251142" y="298297"/>
                  </a:lnTo>
                  <a:lnTo>
                    <a:pt x="250494" y="298297"/>
                  </a:lnTo>
                  <a:lnTo>
                    <a:pt x="249682" y="297027"/>
                  </a:lnTo>
                  <a:lnTo>
                    <a:pt x="250469" y="297027"/>
                  </a:lnTo>
                  <a:lnTo>
                    <a:pt x="249669" y="295757"/>
                  </a:lnTo>
                  <a:lnTo>
                    <a:pt x="248742" y="294538"/>
                  </a:lnTo>
                  <a:lnTo>
                    <a:pt x="248666" y="294855"/>
                  </a:lnTo>
                  <a:lnTo>
                    <a:pt x="248577" y="295757"/>
                  </a:lnTo>
                  <a:lnTo>
                    <a:pt x="246824" y="295757"/>
                  </a:lnTo>
                  <a:lnTo>
                    <a:pt x="246214" y="297027"/>
                  </a:lnTo>
                  <a:lnTo>
                    <a:pt x="244932" y="295757"/>
                  </a:lnTo>
                  <a:lnTo>
                    <a:pt x="244627" y="297027"/>
                  </a:lnTo>
                  <a:lnTo>
                    <a:pt x="243674" y="295757"/>
                  </a:lnTo>
                  <a:lnTo>
                    <a:pt x="243662" y="294538"/>
                  </a:lnTo>
                  <a:lnTo>
                    <a:pt x="245351" y="294538"/>
                  </a:lnTo>
                  <a:lnTo>
                    <a:pt x="244729" y="293217"/>
                  </a:lnTo>
                  <a:lnTo>
                    <a:pt x="242354" y="293217"/>
                  </a:lnTo>
                  <a:lnTo>
                    <a:pt x="240017" y="292023"/>
                  </a:lnTo>
                  <a:lnTo>
                    <a:pt x="239102" y="293217"/>
                  </a:lnTo>
                  <a:lnTo>
                    <a:pt x="239026" y="292620"/>
                  </a:lnTo>
                  <a:lnTo>
                    <a:pt x="238950" y="292023"/>
                  </a:lnTo>
                  <a:lnTo>
                    <a:pt x="235953" y="292023"/>
                  </a:lnTo>
                  <a:lnTo>
                    <a:pt x="235432" y="290677"/>
                  </a:lnTo>
                  <a:lnTo>
                    <a:pt x="235077" y="289763"/>
                  </a:lnTo>
                  <a:lnTo>
                    <a:pt x="235013" y="289623"/>
                  </a:lnTo>
                  <a:lnTo>
                    <a:pt x="234873" y="289763"/>
                  </a:lnTo>
                  <a:lnTo>
                    <a:pt x="234746" y="290677"/>
                  </a:lnTo>
                  <a:lnTo>
                    <a:pt x="234429" y="290677"/>
                  </a:lnTo>
                  <a:lnTo>
                    <a:pt x="234073" y="289763"/>
                  </a:lnTo>
                  <a:lnTo>
                    <a:pt x="234010" y="289623"/>
                  </a:lnTo>
                  <a:lnTo>
                    <a:pt x="233895" y="289763"/>
                  </a:lnTo>
                  <a:lnTo>
                    <a:pt x="233807" y="290677"/>
                  </a:lnTo>
                  <a:lnTo>
                    <a:pt x="233095" y="292023"/>
                  </a:lnTo>
                  <a:lnTo>
                    <a:pt x="231940" y="292023"/>
                  </a:lnTo>
                  <a:lnTo>
                    <a:pt x="230898" y="290677"/>
                  </a:lnTo>
                  <a:lnTo>
                    <a:pt x="231902" y="293217"/>
                  </a:lnTo>
                  <a:lnTo>
                    <a:pt x="230847" y="292023"/>
                  </a:lnTo>
                  <a:lnTo>
                    <a:pt x="230416" y="290677"/>
                  </a:lnTo>
                  <a:lnTo>
                    <a:pt x="230416" y="293217"/>
                  </a:lnTo>
                  <a:lnTo>
                    <a:pt x="229870" y="293217"/>
                  </a:lnTo>
                  <a:lnTo>
                    <a:pt x="229336" y="292023"/>
                  </a:lnTo>
                  <a:lnTo>
                    <a:pt x="228307" y="290677"/>
                  </a:lnTo>
                  <a:lnTo>
                    <a:pt x="228142" y="292023"/>
                  </a:lnTo>
                  <a:lnTo>
                    <a:pt x="226047" y="292023"/>
                  </a:lnTo>
                  <a:lnTo>
                    <a:pt x="225869" y="290677"/>
                  </a:lnTo>
                  <a:lnTo>
                    <a:pt x="225742" y="289763"/>
                  </a:lnTo>
                  <a:lnTo>
                    <a:pt x="225056" y="290677"/>
                  </a:lnTo>
                  <a:lnTo>
                    <a:pt x="225005" y="289407"/>
                  </a:lnTo>
                  <a:lnTo>
                    <a:pt x="225171" y="289407"/>
                  </a:lnTo>
                  <a:lnTo>
                    <a:pt x="224434" y="288137"/>
                  </a:lnTo>
                  <a:lnTo>
                    <a:pt x="224726" y="289407"/>
                  </a:lnTo>
                  <a:lnTo>
                    <a:pt x="224180" y="289407"/>
                  </a:lnTo>
                  <a:lnTo>
                    <a:pt x="224155" y="289623"/>
                  </a:lnTo>
                  <a:lnTo>
                    <a:pt x="224040" y="290677"/>
                  </a:lnTo>
                  <a:lnTo>
                    <a:pt x="223951" y="292023"/>
                  </a:lnTo>
                  <a:lnTo>
                    <a:pt x="223875" y="293217"/>
                  </a:lnTo>
                  <a:lnTo>
                    <a:pt x="223697" y="293217"/>
                  </a:lnTo>
                  <a:lnTo>
                    <a:pt x="223926" y="294538"/>
                  </a:lnTo>
                  <a:lnTo>
                    <a:pt x="222021" y="294538"/>
                  </a:lnTo>
                  <a:lnTo>
                    <a:pt x="222046" y="293217"/>
                  </a:lnTo>
                  <a:lnTo>
                    <a:pt x="221310" y="294487"/>
                  </a:lnTo>
                  <a:lnTo>
                    <a:pt x="221272" y="293217"/>
                  </a:lnTo>
                  <a:lnTo>
                    <a:pt x="220141" y="293217"/>
                  </a:lnTo>
                  <a:lnTo>
                    <a:pt x="219341" y="294487"/>
                  </a:lnTo>
                  <a:lnTo>
                    <a:pt x="218897" y="293217"/>
                  </a:lnTo>
                  <a:lnTo>
                    <a:pt x="217678" y="292023"/>
                  </a:lnTo>
                  <a:lnTo>
                    <a:pt x="217525" y="292023"/>
                  </a:lnTo>
                  <a:lnTo>
                    <a:pt x="216560" y="293217"/>
                  </a:lnTo>
                  <a:lnTo>
                    <a:pt x="215252" y="293217"/>
                  </a:lnTo>
                  <a:lnTo>
                    <a:pt x="214744" y="292023"/>
                  </a:lnTo>
                  <a:lnTo>
                    <a:pt x="214820" y="292620"/>
                  </a:lnTo>
                  <a:lnTo>
                    <a:pt x="215112" y="294500"/>
                  </a:lnTo>
                  <a:lnTo>
                    <a:pt x="214515" y="293217"/>
                  </a:lnTo>
                  <a:lnTo>
                    <a:pt x="214464" y="292023"/>
                  </a:lnTo>
                  <a:lnTo>
                    <a:pt x="214325" y="292620"/>
                  </a:lnTo>
                  <a:lnTo>
                    <a:pt x="213931" y="294500"/>
                  </a:lnTo>
                  <a:lnTo>
                    <a:pt x="213855" y="293217"/>
                  </a:lnTo>
                  <a:lnTo>
                    <a:pt x="213766" y="292023"/>
                  </a:lnTo>
                  <a:lnTo>
                    <a:pt x="213398" y="292023"/>
                  </a:lnTo>
                  <a:lnTo>
                    <a:pt x="213487" y="292620"/>
                  </a:lnTo>
                  <a:lnTo>
                    <a:pt x="213588" y="293217"/>
                  </a:lnTo>
                  <a:lnTo>
                    <a:pt x="212877" y="293217"/>
                  </a:lnTo>
                  <a:lnTo>
                    <a:pt x="212153" y="292023"/>
                  </a:lnTo>
                  <a:lnTo>
                    <a:pt x="212382" y="290677"/>
                  </a:lnTo>
                  <a:lnTo>
                    <a:pt x="211975" y="290677"/>
                  </a:lnTo>
                  <a:lnTo>
                    <a:pt x="211670" y="290677"/>
                  </a:lnTo>
                  <a:lnTo>
                    <a:pt x="211480" y="291947"/>
                  </a:lnTo>
                  <a:lnTo>
                    <a:pt x="211480" y="290677"/>
                  </a:lnTo>
                  <a:lnTo>
                    <a:pt x="211467" y="289623"/>
                  </a:lnTo>
                  <a:lnTo>
                    <a:pt x="211277" y="289763"/>
                  </a:lnTo>
                  <a:lnTo>
                    <a:pt x="210807" y="290677"/>
                  </a:lnTo>
                  <a:lnTo>
                    <a:pt x="210756" y="289407"/>
                  </a:lnTo>
                  <a:lnTo>
                    <a:pt x="210591" y="289623"/>
                  </a:lnTo>
                  <a:lnTo>
                    <a:pt x="210527" y="289763"/>
                  </a:lnTo>
                  <a:lnTo>
                    <a:pt x="210261" y="290677"/>
                  </a:lnTo>
                  <a:lnTo>
                    <a:pt x="210185" y="292023"/>
                  </a:lnTo>
                  <a:lnTo>
                    <a:pt x="209524" y="294513"/>
                  </a:lnTo>
                  <a:lnTo>
                    <a:pt x="209397" y="293217"/>
                  </a:lnTo>
                  <a:lnTo>
                    <a:pt x="209270" y="292023"/>
                  </a:lnTo>
                  <a:lnTo>
                    <a:pt x="209029" y="292442"/>
                  </a:lnTo>
                  <a:lnTo>
                    <a:pt x="209092" y="292023"/>
                  </a:lnTo>
                  <a:lnTo>
                    <a:pt x="208686" y="292620"/>
                  </a:lnTo>
                  <a:lnTo>
                    <a:pt x="208305" y="293217"/>
                  </a:lnTo>
                  <a:lnTo>
                    <a:pt x="208254" y="292023"/>
                  </a:lnTo>
                  <a:lnTo>
                    <a:pt x="207987" y="292620"/>
                  </a:lnTo>
                  <a:lnTo>
                    <a:pt x="207835" y="293217"/>
                  </a:lnTo>
                  <a:lnTo>
                    <a:pt x="207606" y="293217"/>
                  </a:lnTo>
                  <a:lnTo>
                    <a:pt x="207683" y="292023"/>
                  </a:lnTo>
                  <a:lnTo>
                    <a:pt x="207454" y="292023"/>
                  </a:lnTo>
                  <a:lnTo>
                    <a:pt x="207429" y="293217"/>
                  </a:lnTo>
                  <a:lnTo>
                    <a:pt x="206857" y="294487"/>
                  </a:lnTo>
                  <a:lnTo>
                    <a:pt x="206184" y="293217"/>
                  </a:lnTo>
                  <a:lnTo>
                    <a:pt x="206057" y="292023"/>
                  </a:lnTo>
                  <a:lnTo>
                    <a:pt x="205828" y="292620"/>
                  </a:lnTo>
                  <a:lnTo>
                    <a:pt x="205625" y="293217"/>
                  </a:lnTo>
                  <a:lnTo>
                    <a:pt x="205333" y="292023"/>
                  </a:lnTo>
                  <a:lnTo>
                    <a:pt x="205092" y="292455"/>
                  </a:lnTo>
                  <a:lnTo>
                    <a:pt x="205079" y="292023"/>
                  </a:lnTo>
                  <a:lnTo>
                    <a:pt x="202819" y="292023"/>
                  </a:lnTo>
                  <a:lnTo>
                    <a:pt x="202768" y="290677"/>
                  </a:lnTo>
                  <a:lnTo>
                    <a:pt x="202552" y="291960"/>
                  </a:lnTo>
                  <a:lnTo>
                    <a:pt x="201663" y="289763"/>
                  </a:lnTo>
                  <a:lnTo>
                    <a:pt x="201599" y="289623"/>
                  </a:lnTo>
                  <a:lnTo>
                    <a:pt x="201612" y="291960"/>
                  </a:lnTo>
                  <a:lnTo>
                    <a:pt x="201180" y="290677"/>
                  </a:lnTo>
                  <a:lnTo>
                    <a:pt x="199948" y="293217"/>
                  </a:lnTo>
                  <a:lnTo>
                    <a:pt x="200050" y="292023"/>
                  </a:lnTo>
                  <a:lnTo>
                    <a:pt x="200177" y="290677"/>
                  </a:lnTo>
                  <a:lnTo>
                    <a:pt x="198678" y="290677"/>
                  </a:lnTo>
                  <a:lnTo>
                    <a:pt x="197904" y="293217"/>
                  </a:lnTo>
                  <a:lnTo>
                    <a:pt x="196189" y="292023"/>
                  </a:lnTo>
                  <a:lnTo>
                    <a:pt x="195732" y="290677"/>
                  </a:lnTo>
                  <a:lnTo>
                    <a:pt x="195491" y="289763"/>
                  </a:lnTo>
                  <a:lnTo>
                    <a:pt x="195402" y="289407"/>
                  </a:lnTo>
                  <a:lnTo>
                    <a:pt x="193649" y="290677"/>
                  </a:lnTo>
                  <a:lnTo>
                    <a:pt x="192481" y="289407"/>
                  </a:lnTo>
                  <a:lnTo>
                    <a:pt x="190220" y="290677"/>
                  </a:lnTo>
                  <a:lnTo>
                    <a:pt x="188658" y="292023"/>
                  </a:lnTo>
                  <a:lnTo>
                    <a:pt x="186474" y="292023"/>
                  </a:lnTo>
                  <a:lnTo>
                    <a:pt x="185204" y="289763"/>
                  </a:lnTo>
                  <a:lnTo>
                    <a:pt x="185115" y="289623"/>
                  </a:lnTo>
                  <a:lnTo>
                    <a:pt x="185000" y="289407"/>
                  </a:lnTo>
                  <a:lnTo>
                    <a:pt x="182968" y="293217"/>
                  </a:lnTo>
                  <a:lnTo>
                    <a:pt x="181533" y="292023"/>
                  </a:lnTo>
                  <a:lnTo>
                    <a:pt x="181229" y="292620"/>
                  </a:lnTo>
                  <a:lnTo>
                    <a:pt x="181038" y="293217"/>
                  </a:lnTo>
                  <a:lnTo>
                    <a:pt x="180022" y="290677"/>
                  </a:lnTo>
                  <a:lnTo>
                    <a:pt x="178523" y="293217"/>
                  </a:lnTo>
                  <a:lnTo>
                    <a:pt x="177177" y="292023"/>
                  </a:lnTo>
                  <a:lnTo>
                    <a:pt x="176745" y="292023"/>
                  </a:lnTo>
                  <a:lnTo>
                    <a:pt x="176707" y="293217"/>
                  </a:lnTo>
                  <a:lnTo>
                    <a:pt x="175488" y="293217"/>
                  </a:lnTo>
                  <a:lnTo>
                    <a:pt x="175552" y="292620"/>
                  </a:lnTo>
                  <a:lnTo>
                    <a:pt x="175666" y="290677"/>
                  </a:lnTo>
                  <a:lnTo>
                    <a:pt x="174421" y="293217"/>
                  </a:lnTo>
                  <a:lnTo>
                    <a:pt x="174205" y="292620"/>
                  </a:lnTo>
                  <a:lnTo>
                    <a:pt x="174231" y="293217"/>
                  </a:lnTo>
                  <a:lnTo>
                    <a:pt x="173469" y="293217"/>
                  </a:lnTo>
                  <a:lnTo>
                    <a:pt x="173558" y="292620"/>
                  </a:lnTo>
                  <a:lnTo>
                    <a:pt x="173647" y="292023"/>
                  </a:lnTo>
                  <a:lnTo>
                    <a:pt x="173075" y="292620"/>
                  </a:lnTo>
                  <a:lnTo>
                    <a:pt x="170408" y="295757"/>
                  </a:lnTo>
                  <a:lnTo>
                    <a:pt x="168859" y="290677"/>
                  </a:lnTo>
                  <a:lnTo>
                    <a:pt x="165785" y="294487"/>
                  </a:lnTo>
                  <a:lnTo>
                    <a:pt x="165989" y="293217"/>
                  </a:lnTo>
                  <a:lnTo>
                    <a:pt x="166077" y="292620"/>
                  </a:lnTo>
                  <a:lnTo>
                    <a:pt x="166179" y="292023"/>
                  </a:lnTo>
                  <a:lnTo>
                    <a:pt x="165925" y="292620"/>
                  </a:lnTo>
                  <a:lnTo>
                    <a:pt x="165188" y="294487"/>
                  </a:lnTo>
                  <a:lnTo>
                    <a:pt x="165138" y="293217"/>
                  </a:lnTo>
                  <a:lnTo>
                    <a:pt x="164325" y="290677"/>
                  </a:lnTo>
                  <a:lnTo>
                    <a:pt x="163703" y="293217"/>
                  </a:lnTo>
                  <a:lnTo>
                    <a:pt x="163004" y="294538"/>
                  </a:lnTo>
                  <a:lnTo>
                    <a:pt x="161823" y="294538"/>
                  </a:lnTo>
                  <a:lnTo>
                    <a:pt x="161734" y="294855"/>
                  </a:lnTo>
                  <a:lnTo>
                    <a:pt x="161518" y="295440"/>
                  </a:lnTo>
                  <a:lnTo>
                    <a:pt x="161620" y="294855"/>
                  </a:lnTo>
                  <a:lnTo>
                    <a:pt x="161696" y="294538"/>
                  </a:lnTo>
                  <a:lnTo>
                    <a:pt x="155117" y="294538"/>
                  </a:lnTo>
                  <a:lnTo>
                    <a:pt x="154978" y="294500"/>
                  </a:lnTo>
                  <a:lnTo>
                    <a:pt x="154838" y="294538"/>
                  </a:lnTo>
                  <a:lnTo>
                    <a:pt x="151765" y="294538"/>
                  </a:lnTo>
                  <a:lnTo>
                    <a:pt x="149898" y="294538"/>
                  </a:lnTo>
                  <a:lnTo>
                    <a:pt x="148132" y="294538"/>
                  </a:lnTo>
                  <a:lnTo>
                    <a:pt x="147777" y="295757"/>
                  </a:lnTo>
                  <a:lnTo>
                    <a:pt x="147535" y="295757"/>
                  </a:lnTo>
                  <a:lnTo>
                    <a:pt x="146837" y="297027"/>
                  </a:lnTo>
                  <a:lnTo>
                    <a:pt x="146240" y="294855"/>
                  </a:lnTo>
                  <a:lnTo>
                    <a:pt x="145707" y="295757"/>
                  </a:lnTo>
                  <a:lnTo>
                    <a:pt x="145021" y="297027"/>
                  </a:lnTo>
                  <a:lnTo>
                    <a:pt x="143954" y="297027"/>
                  </a:lnTo>
                  <a:lnTo>
                    <a:pt x="143611" y="294855"/>
                  </a:lnTo>
                  <a:lnTo>
                    <a:pt x="143560" y="294538"/>
                  </a:lnTo>
                  <a:lnTo>
                    <a:pt x="143319" y="294855"/>
                  </a:lnTo>
                  <a:lnTo>
                    <a:pt x="141084" y="298297"/>
                  </a:lnTo>
                  <a:lnTo>
                    <a:pt x="141046" y="297027"/>
                  </a:lnTo>
                  <a:lnTo>
                    <a:pt x="141020" y="295757"/>
                  </a:lnTo>
                  <a:lnTo>
                    <a:pt x="139700" y="294538"/>
                  </a:lnTo>
                  <a:lnTo>
                    <a:pt x="139471" y="294855"/>
                  </a:lnTo>
                  <a:lnTo>
                    <a:pt x="138404" y="297027"/>
                  </a:lnTo>
                  <a:lnTo>
                    <a:pt x="137007" y="295757"/>
                  </a:lnTo>
                  <a:lnTo>
                    <a:pt x="134124" y="303377"/>
                  </a:lnTo>
                  <a:lnTo>
                    <a:pt x="135064" y="310997"/>
                  </a:lnTo>
                  <a:lnTo>
                    <a:pt x="137706" y="317347"/>
                  </a:lnTo>
                  <a:lnTo>
                    <a:pt x="144665" y="314807"/>
                  </a:lnTo>
                  <a:lnTo>
                    <a:pt x="150253" y="317347"/>
                  </a:lnTo>
                  <a:lnTo>
                    <a:pt x="163779" y="317347"/>
                  </a:lnTo>
                  <a:lnTo>
                    <a:pt x="164731" y="314807"/>
                  </a:lnTo>
                  <a:lnTo>
                    <a:pt x="167424" y="317347"/>
                  </a:lnTo>
                  <a:lnTo>
                    <a:pt x="170789" y="314807"/>
                  </a:lnTo>
                  <a:lnTo>
                    <a:pt x="173685" y="316077"/>
                  </a:lnTo>
                  <a:lnTo>
                    <a:pt x="173723" y="314807"/>
                  </a:lnTo>
                  <a:lnTo>
                    <a:pt x="174536" y="314807"/>
                  </a:lnTo>
                  <a:lnTo>
                    <a:pt x="174485" y="316077"/>
                  </a:lnTo>
                  <a:lnTo>
                    <a:pt x="182206" y="316077"/>
                  </a:lnTo>
                  <a:lnTo>
                    <a:pt x="186055" y="314807"/>
                  </a:lnTo>
                  <a:lnTo>
                    <a:pt x="189915" y="313537"/>
                  </a:lnTo>
                  <a:lnTo>
                    <a:pt x="196697" y="316077"/>
                  </a:lnTo>
                  <a:lnTo>
                    <a:pt x="199339" y="316077"/>
                  </a:lnTo>
                  <a:lnTo>
                    <a:pt x="199859" y="317347"/>
                  </a:lnTo>
                  <a:lnTo>
                    <a:pt x="202044" y="314807"/>
                  </a:lnTo>
                  <a:lnTo>
                    <a:pt x="207568" y="314807"/>
                  </a:lnTo>
                  <a:lnTo>
                    <a:pt x="208686" y="313537"/>
                  </a:lnTo>
                  <a:lnTo>
                    <a:pt x="210553" y="314807"/>
                  </a:lnTo>
                  <a:lnTo>
                    <a:pt x="211899" y="316077"/>
                  </a:lnTo>
                  <a:lnTo>
                    <a:pt x="220256" y="316077"/>
                  </a:lnTo>
                  <a:lnTo>
                    <a:pt x="227965" y="313537"/>
                  </a:lnTo>
                  <a:lnTo>
                    <a:pt x="236270" y="314807"/>
                  </a:lnTo>
                  <a:lnTo>
                    <a:pt x="240144" y="317347"/>
                  </a:lnTo>
                  <a:lnTo>
                    <a:pt x="244589" y="314807"/>
                  </a:lnTo>
                  <a:lnTo>
                    <a:pt x="249021" y="316077"/>
                  </a:lnTo>
                  <a:lnTo>
                    <a:pt x="249859" y="317347"/>
                  </a:lnTo>
                  <a:lnTo>
                    <a:pt x="258775" y="316077"/>
                  </a:lnTo>
                  <a:lnTo>
                    <a:pt x="259549" y="316077"/>
                  </a:lnTo>
                  <a:lnTo>
                    <a:pt x="259016" y="314807"/>
                  </a:lnTo>
                  <a:lnTo>
                    <a:pt x="258610" y="313829"/>
                  </a:lnTo>
                  <a:lnTo>
                    <a:pt x="258495" y="313537"/>
                  </a:lnTo>
                  <a:lnTo>
                    <a:pt x="261797" y="313537"/>
                  </a:lnTo>
                  <a:lnTo>
                    <a:pt x="263372" y="314807"/>
                  </a:lnTo>
                  <a:lnTo>
                    <a:pt x="266065" y="313537"/>
                  </a:lnTo>
                  <a:lnTo>
                    <a:pt x="266242" y="313537"/>
                  </a:lnTo>
                  <a:lnTo>
                    <a:pt x="266522" y="314807"/>
                  </a:lnTo>
                  <a:lnTo>
                    <a:pt x="267271" y="317347"/>
                  </a:lnTo>
                  <a:lnTo>
                    <a:pt x="268516" y="319887"/>
                  </a:lnTo>
                  <a:lnTo>
                    <a:pt x="270421" y="322427"/>
                  </a:lnTo>
                  <a:lnTo>
                    <a:pt x="273151" y="324967"/>
                  </a:lnTo>
                  <a:lnTo>
                    <a:pt x="273812" y="326237"/>
                  </a:lnTo>
                  <a:lnTo>
                    <a:pt x="273913" y="324967"/>
                  </a:lnTo>
                  <a:lnTo>
                    <a:pt x="274269" y="323697"/>
                  </a:lnTo>
                  <a:lnTo>
                    <a:pt x="277825" y="326237"/>
                  </a:lnTo>
                  <a:lnTo>
                    <a:pt x="278409" y="328777"/>
                  </a:lnTo>
                  <a:lnTo>
                    <a:pt x="282613" y="330047"/>
                  </a:lnTo>
                  <a:lnTo>
                    <a:pt x="282244" y="330047"/>
                  </a:lnTo>
                  <a:lnTo>
                    <a:pt x="282333" y="331317"/>
                  </a:lnTo>
                  <a:lnTo>
                    <a:pt x="283044" y="330047"/>
                  </a:lnTo>
                  <a:lnTo>
                    <a:pt x="285051" y="331317"/>
                  </a:lnTo>
                  <a:lnTo>
                    <a:pt x="286143" y="331317"/>
                  </a:lnTo>
                  <a:lnTo>
                    <a:pt x="288315" y="335127"/>
                  </a:lnTo>
                  <a:lnTo>
                    <a:pt x="288963" y="335127"/>
                  </a:lnTo>
                  <a:lnTo>
                    <a:pt x="288251" y="333857"/>
                  </a:lnTo>
                  <a:lnTo>
                    <a:pt x="290766" y="333857"/>
                  </a:lnTo>
                  <a:lnTo>
                    <a:pt x="290766" y="335127"/>
                  </a:lnTo>
                  <a:lnTo>
                    <a:pt x="292976" y="335127"/>
                  </a:lnTo>
                  <a:lnTo>
                    <a:pt x="293382" y="336397"/>
                  </a:lnTo>
                  <a:lnTo>
                    <a:pt x="294208" y="335127"/>
                  </a:lnTo>
                  <a:lnTo>
                    <a:pt x="294271" y="333857"/>
                  </a:lnTo>
                  <a:lnTo>
                    <a:pt x="294335" y="332587"/>
                  </a:lnTo>
                  <a:lnTo>
                    <a:pt x="295833" y="335127"/>
                  </a:lnTo>
                  <a:lnTo>
                    <a:pt x="295440" y="332587"/>
                  </a:lnTo>
                  <a:lnTo>
                    <a:pt x="296811" y="333857"/>
                  </a:lnTo>
                  <a:lnTo>
                    <a:pt x="296760" y="332587"/>
                  </a:lnTo>
                  <a:lnTo>
                    <a:pt x="297040" y="333857"/>
                  </a:lnTo>
                  <a:lnTo>
                    <a:pt x="299974" y="333857"/>
                  </a:lnTo>
                  <a:lnTo>
                    <a:pt x="300405" y="332587"/>
                  </a:lnTo>
                  <a:lnTo>
                    <a:pt x="299453" y="331317"/>
                  </a:lnTo>
                  <a:lnTo>
                    <a:pt x="297624" y="328777"/>
                  </a:lnTo>
                  <a:lnTo>
                    <a:pt x="296799" y="327507"/>
                  </a:lnTo>
                  <a:lnTo>
                    <a:pt x="296557" y="326237"/>
                  </a:lnTo>
                  <a:lnTo>
                    <a:pt x="296037" y="326237"/>
                  </a:lnTo>
                  <a:lnTo>
                    <a:pt x="296252" y="324967"/>
                  </a:lnTo>
                  <a:lnTo>
                    <a:pt x="294881" y="324967"/>
                  </a:lnTo>
                  <a:lnTo>
                    <a:pt x="295097" y="323697"/>
                  </a:lnTo>
                  <a:lnTo>
                    <a:pt x="294093" y="324967"/>
                  </a:lnTo>
                  <a:lnTo>
                    <a:pt x="293763" y="323697"/>
                  </a:lnTo>
                  <a:lnTo>
                    <a:pt x="293103" y="321157"/>
                  </a:lnTo>
                  <a:lnTo>
                    <a:pt x="292823" y="319887"/>
                  </a:lnTo>
                  <a:lnTo>
                    <a:pt x="292849" y="318617"/>
                  </a:lnTo>
                  <a:lnTo>
                    <a:pt x="291655" y="319887"/>
                  </a:lnTo>
                  <a:lnTo>
                    <a:pt x="291350" y="319887"/>
                  </a:lnTo>
                  <a:lnTo>
                    <a:pt x="290639" y="318617"/>
                  </a:lnTo>
                  <a:lnTo>
                    <a:pt x="291604" y="317347"/>
                  </a:lnTo>
                  <a:lnTo>
                    <a:pt x="291426" y="316077"/>
                  </a:lnTo>
                  <a:lnTo>
                    <a:pt x="291134" y="317347"/>
                  </a:lnTo>
                  <a:lnTo>
                    <a:pt x="291033" y="316077"/>
                  </a:lnTo>
                  <a:lnTo>
                    <a:pt x="291426" y="316077"/>
                  </a:lnTo>
                  <a:lnTo>
                    <a:pt x="291693" y="316077"/>
                  </a:lnTo>
                  <a:lnTo>
                    <a:pt x="291325" y="314807"/>
                  </a:lnTo>
                  <a:lnTo>
                    <a:pt x="291617" y="313829"/>
                  </a:lnTo>
                  <a:lnTo>
                    <a:pt x="291719" y="313537"/>
                  </a:lnTo>
                  <a:lnTo>
                    <a:pt x="290449" y="314807"/>
                  </a:lnTo>
                  <a:lnTo>
                    <a:pt x="290487" y="313537"/>
                  </a:lnTo>
                  <a:lnTo>
                    <a:pt x="289102" y="313537"/>
                  </a:lnTo>
                  <a:lnTo>
                    <a:pt x="291084" y="309727"/>
                  </a:lnTo>
                  <a:lnTo>
                    <a:pt x="289560" y="310997"/>
                  </a:lnTo>
                  <a:lnTo>
                    <a:pt x="289852" y="310997"/>
                  </a:lnTo>
                  <a:lnTo>
                    <a:pt x="288607" y="312267"/>
                  </a:lnTo>
                  <a:lnTo>
                    <a:pt x="287578" y="313537"/>
                  </a:lnTo>
                  <a:lnTo>
                    <a:pt x="286715" y="313537"/>
                  </a:lnTo>
                  <a:lnTo>
                    <a:pt x="287108" y="312267"/>
                  </a:lnTo>
                  <a:lnTo>
                    <a:pt x="286334" y="312267"/>
                  </a:lnTo>
                  <a:lnTo>
                    <a:pt x="286588" y="310997"/>
                  </a:lnTo>
                  <a:lnTo>
                    <a:pt x="286499" y="309727"/>
                  </a:lnTo>
                  <a:lnTo>
                    <a:pt x="285381" y="310997"/>
                  </a:lnTo>
                  <a:lnTo>
                    <a:pt x="284340" y="312267"/>
                  </a:lnTo>
                  <a:lnTo>
                    <a:pt x="283730" y="312267"/>
                  </a:lnTo>
                  <a:lnTo>
                    <a:pt x="284391" y="310997"/>
                  </a:lnTo>
                  <a:lnTo>
                    <a:pt x="285318" y="309181"/>
                  </a:lnTo>
                  <a:lnTo>
                    <a:pt x="285902" y="308457"/>
                  </a:lnTo>
                  <a:lnTo>
                    <a:pt x="286791" y="307352"/>
                  </a:lnTo>
                  <a:lnTo>
                    <a:pt x="285572" y="308279"/>
                  </a:lnTo>
                  <a:lnTo>
                    <a:pt x="285508" y="308457"/>
                  </a:lnTo>
                  <a:lnTo>
                    <a:pt x="285483" y="308279"/>
                  </a:lnTo>
                  <a:lnTo>
                    <a:pt x="284886" y="308737"/>
                  </a:lnTo>
                  <a:lnTo>
                    <a:pt x="284886" y="309727"/>
                  </a:lnTo>
                  <a:lnTo>
                    <a:pt x="283794" y="310997"/>
                  </a:lnTo>
                  <a:lnTo>
                    <a:pt x="284873" y="309727"/>
                  </a:lnTo>
                  <a:lnTo>
                    <a:pt x="284886" y="308737"/>
                  </a:lnTo>
                  <a:lnTo>
                    <a:pt x="283565" y="309727"/>
                  </a:lnTo>
                  <a:lnTo>
                    <a:pt x="284124" y="308457"/>
                  </a:lnTo>
                  <a:lnTo>
                    <a:pt x="284924" y="308457"/>
                  </a:lnTo>
                  <a:lnTo>
                    <a:pt x="285305" y="307352"/>
                  </a:lnTo>
                  <a:lnTo>
                    <a:pt x="285483" y="308279"/>
                  </a:lnTo>
                  <a:lnTo>
                    <a:pt x="285940" y="307352"/>
                  </a:lnTo>
                  <a:lnTo>
                    <a:pt x="287312" y="305917"/>
                  </a:lnTo>
                  <a:lnTo>
                    <a:pt x="285851" y="305917"/>
                  </a:lnTo>
                  <a:lnTo>
                    <a:pt x="284746" y="304761"/>
                  </a:lnTo>
                  <a:lnTo>
                    <a:pt x="284543" y="304761"/>
                  </a:lnTo>
                  <a:lnTo>
                    <a:pt x="285496" y="303377"/>
                  </a:lnTo>
                  <a:lnTo>
                    <a:pt x="286702" y="303377"/>
                  </a:lnTo>
                  <a:lnTo>
                    <a:pt x="286600" y="304761"/>
                  </a:lnTo>
                  <a:lnTo>
                    <a:pt x="287210" y="304761"/>
                  </a:lnTo>
                  <a:lnTo>
                    <a:pt x="287248" y="305054"/>
                  </a:lnTo>
                  <a:lnTo>
                    <a:pt x="286486" y="305181"/>
                  </a:lnTo>
                  <a:lnTo>
                    <a:pt x="286639" y="305384"/>
                  </a:lnTo>
                  <a:lnTo>
                    <a:pt x="286842" y="305587"/>
                  </a:lnTo>
                  <a:lnTo>
                    <a:pt x="287020" y="305777"/>
                  </a:lnTo>
                  <a:lnTo>
                    <a:pt x="287274" y="305739"/>
                  </a:lnTo>
                  <a:lnTo>
                    <a:pt x="287375" y="305917"/>
                  </a:lnTo>
                  <a:lnTo>
                    <a:pt x="287921" y="305917"/>
                  </a:lnTo>
                  <a:lnTo>
                    <a:pt x="287870" y="304761"/>
                  </a:lnTo>
                  <a:lnTo>
                    <a:pt x="287413" y="304761"/>
                  </a:lnTo>
                  <a:lnTo>
                    <a:pt x="288607" y="303568"/>
                  </a:lnTo>
                  <a:lnTo>
                    <a:pt x="288429" y="303377"/>
                  </a:lnTo>
                  <a:lnTo>
                    <a:pt x="288226" y="303377"/>
                  </a:lnTo>
                  <a:lnTo>
                    <a:pt x="288201" y="302107"/>
                  </a:lnTo>
                  <a:lnTo>
                    <a:pt x="289052" y="302107"/>
                  </a:lnTo>
                  <a:lnTo>
                    <a:pt x="288747" y="300837"/>
                  </a:lnTo>
                  <a:lnTo>
                    <a:pt x="289737" y="300837"/>
                  </a:lnTo>
                  <a:lnTo>
                    <a:pt x="289941" y="300558"/>
                  </a:lnTo>
                  <a:lnTo>
                    <a:pt x="290652" y="299567"/>
                  </a:lnTo>
                  <a:lnTo>
                    <a:pt x="291287" y="299567"/>
                  </a:lnTo>
                  <a:lnTo>
                    <a:pt x="290842" y="298297"/>
                  </a:lnTo>
                  <a:lnTo>
                    <a:pt x="290093" y="298297"/>
                  </a:lnTo>
                  <a:lnTo>
                    <a:pt x="290652" y="297561"/>
                  </a:lnTo>
                  <a:lnTo>
                    <a:pt x="289636" y="297027"/>
                  </a:lnTo>
                  <a:lnTo>
                    <a:pt x="291084" y="297027"/>
                  </a:lnTo>
                  <a:lnTo>
                    <a:pt x="291477" y="297027"/>
                  </a:lnTo>
                  <a:lnTo>
                    <a:pt x="291909" y="295757"/>
                  </a:lnTo>
                  <a:lnTo>
                    <a:pt x="292709" y="295757"/>
                  </a:lnTo>
                  <a:lnTo>
                    <a:pt x="294043" y="297027"/>
                  </a:lnTo>
                  <a:lnTo>
                    <a:pt x="294386" y="297027"/>
                  </a:lnTo>
                  <a:lnTo>
                    <a:pt x="294944" y="298297"/>
                  </a:lnTo>
                  <a:lnTo>
                    <a:pt x="295719" y="298297"/>
                  </a:lnTo>
                  <a:lnTo>
                    <a:pt x="294551" y="297027"/>
                  </a:lnTo>
                  <a:lnTo>
                    <a:pt x="294728" y="297027"/>
                  </a:lnTo>
                  <a:lnTo>
                    <a:pt x="293776" y="295757"/>
                  </a:lnTo>
                  <a:lnTo>
                    <a:pt x="292341" y="294538"/>
                  </a:lnTo>
                  <a:lnTo>
                    <a:pt x="291896" y="294538"/>
                  </a:lnTo>
                  <a:lnTo>
                    <a:pt x="291617" y="293217"/>
                  </a:lnTo>
                  <a:lnTo>
                    <a:pt x="291642" y="292023"/>
                  </a:lnTo>
                  <a:lnTo>
                    <a:pt x="292430" y="293217"/>
                  </a:lnTo>
                  <a:lnTo>
                    <a:pt x="293624" y="293217"/>
                  </a:lnTo>
                  <a:lnTo>
                    <a:pt x="293712" y="292620"/>
                  </a:lnTo>
                  <a:lnTo>
                    <a:pt x="293814" y="292023"/>
                  </a:lnTo>
                  <a:lnTo>
                    <a:pt x="294297" y="292023"/>
                  </a:lnTo>
                  <a:lnTo>
                    <a:pt x="294411" y="292620"/>
                  </a:lnTo>
                  <a:lnTo>
                    <a:pt x="294538" y="293217"/>
                  </a:lnTo>
                  <a:lnTo>
                    <a:pt x="295897" y="294538"/>
                  </a:lnTo>
                  <a:lnTo>
                    <a:pt x="295567" y="293217"/>
                  </a:lnTo>
                  <a:lnTo>
                    <a:pt x="295300" y="292023"/>
                  </a:lnTo>
                  <a:lnTo>
                    <a:pt x="296316" y="292023"/>
                  </a:lnTo>
                  <a:lnTo>
                    <a:pt x="295808" y="290677"/>
                  </a:lnTo>
                  <a:lnTo>
                    <a:pt x="296392" y="292023"/>
                  </a:lnTo>
                  <a:lnTo>
                    <a:pt x="296659" y="292620"/>
                  </a:lnTo>
                  <a:lnTo>
                    <a:pt x="296430" y="290677"/>
                  </a:lnTo>
                  <a:lnTo>
                    <a:pt x="296824" y="292023"/>
                  </a:lnTo>
                  <a:lnTo>
                    <a:pt x="297878" y="292023"/>
                  </a:lnTo>
                  <a:lnTo>
                    <a:pt x="297992" y="293217"/>
                  </a:lnTo>
                  <a:lnTo>
                    <a:pt x="298107" y="294538"/>
                  </a:lnTo>
                  <a:lnTo>
                    <a:pt x="298170" y="293217"/>
                  </a:lnTo>
                  <a:lnTo>
                    <a:pt x="298475" y="294271"/>
                  </a:lnTo>
                  <a:lnTo>
                    <a:pt x="298729" y="295757"/>
                  </a:lnTo>
                  <a:lnTo>
                    <a:pt x="298843" y="293217"/>
                  </a:lnTo>
                  <a:lnTo>
                    <a:pt x="298805" y="290677"/>
                  </a:lnTo>
                  <a:lnTo>
                    <a:pt x="299262" y="292023"/>
                  </a:lnTo>
                  <a:lnTo>
                    <a:pt x="299961" y="292023"/>
                  </a:lnTo>
                  <a:lnTo>
                    <a:pt x="300291" y="290677"/>
                  </a:lnTo>
                  <a:lnTo>
                    <a:pt x="300647" y="290677"/>
                  </a:lnTo>
                  <a:lnTo>
                    <a:pt x="300647" y="293217"/>
                  </a:lnTo>
                  <a:lnTo>
                    <a:pt x="301002" y="292023"/>
                  </a:lnTo>
                  <a:lnTo>
                    <a:pt x="301320" y="290677"/>
                  </a:lnTo>
                  <a:lnTo>
                    <a:pt x="301117" y="292023"/>
                  </a:lnTo>
                  <a:lnTo>
                    <a:pt x="301485" y="292023"/>
                  </a:lnTo>
                  <a:lnTo>
                    <a:pt x="301790" y="293217"/>
                  </a:lnTo>
                  <a:lnTo>
                    <a:pt x="302107" y="293217"/>
                  </a:lnTo>
                  <a:lnTo>
                    <a:pt x="302209" y="292620"/>
                  </a:lnTo>
                  <a:lnTo>
                    <a:pt x="302310" y="292023"/>
                  </a:lnTo>
                  <a:lnTo>
                    <a:pt x="302260" y="294538"/>
                  </a:lnTo>
                  <a:lnTo>
                    <a:pt x="302679" y="293217"/>
                  </a:lnTo>
                  <a:lnTo>
                    <a:pt x="302564" y="294538"/>
                  </a:lnTo>
                  <a:lnTo>
                    <a:pt x="303110" y="293217"/>
                  </a:lnTo>
                  <a:lnTo>
                    <a:pt x="303606" y="292023"/>
                  </a:lnTo>
                  <a:lnTo>
                    <a:pt x="302831" y="294538"/>
                  </a:lnTo>
                  <a:lnTo>
                    <a:pt x="303225" y="294538"/>
                  </a:lnTo>
                  <a:lnTo>
                    <a:pt x="304533" y="293217"/>
                  </a:lnTo>
                  <a:lnTo>
                    <a:pt x="304723" y="294538"/>
                  </a:lnTo>
                  <a:lnTo>
                    <a:pt x="304063" y="295757"/>
                  </a:lnTo>
                  <a:lnTo>
                    <a:pt x="308559" y="295757"/>
                  </a:lnTo>
                  <a:lnTo>
                    <a:pt x="306565" y="298297"/>
                  </a:lnTo>
                  <a:lnTo>
                    <a:pt x="310337" y="297027"/>
                  </a:lnTo>
                  <a:lnTo>
                    <a:pt x="309245" y="298297"/>
                  </a:lnTo>
                  <a:lnTo>
                    <a:pt x="310375" y="298297"/>
                  </a:lnTo>
                  <a:lnTo>
                    <a:pt x="308889" y="299567"/>
                  </a:lnTo>
                  <a:lnTo>
                    <a:pt x="310730" y="299567"/>
                  </a:lnTo>
                  <a:lnTo>
                    <a:pt x="311251" y="299567"/>
                  </a:lnTo>
                  <a:lnTo>
                    <a:pt x="311454" y="299567"/>
                  </a:lnTo>
                  <a:lnTo>
                    <a:pt x="310908" y="300837"/>
                  </a:lnTo>
                  <a:lnTo>
                    <a:pt x="309638" y="302107"/>
                  </a:lnTo>
                  <a:lnTo>
                    <a:pt x="311213" y="300837"/>
                  </a:lnTo>
                  <a:lnTo>
                    <a:pt x="310997" y="302107"/>
                  </a:lnTo>
                  <a:lnTo>
                    <a:pt x="312572" y="302107"/>
                  </a:lnTo>
                  <a:lnTo>
                    <a:pt x="312204" y="303377"/>
                  </a:lnTo>
                  <a:lnTo>
                    <a:pt x="311340" y="303377"/>
                  </a:lnTo>
                  <a:lnTo>
                    <a:pt x="310845" y="304761"/>
                  </a:lnTo>
                  <a:lnTo>
                    <a:pt x="312293" y="305917"/>
                  </a:lnTo>
                  <a:lnTo>
                    <a:pt x="311086" y="304888"/>
                  </a:lnTo>
                  <a:lnTo>
                    <a:pt x="313143" y="305917"/>
                  </a:lnTo>
                  <a:lnTo>
                    <a:pt x="334441" y="305917"/>
                  </a:lnTo>
                  <a:lnTo>
                    <a:pt x="334327" y="303377"/>
                  </a:lnTo>
                  <a:lnTo>
                    <a:pt x="333895" y="300837"/>
                  </a:lnTo>
                  <a:lnTo>
                    <a:pt x="334695" y="298297"/>
                  </a:lnTo>
                  <a:close/>
                </a:path>
                <a:path extrusionOk="0" h="618489" w="702310">
                  <a:moveTo>
                    <a:pt x="355993" y="529767"/>
                  </a:moveTo>
                  <a:lnTo>
                    <a:pt x="353618" y="529361"/>
                  </a:lnTo>
                  <a:lnTo>
                    <a:pt x="355409" y="529869"/>
                  </a:lnTo>
                  <a:lnTo>
                    <a:pt x="355993" y="529767"/>
                  </a:lnTo>
                  <a:close/>
                </a:path>
                <a:path extrusionOk="0" h="618489" w="702310">
                  <a:moveTo>
                    <a:pt x="392938" y="508000"/>
                  </a:moveTo>
                  <a:lnTo>
                    <a:pt x="392557" y="506730"/>
                  </a:lnTo>
                  <a:lnTo>
                    <a:pt x="391833" y="506730"/>
                  </a:lnTo>
                  <a:lnTo>
                    <a:pt x="392938" y="508000"/>
                  </a:lnTo>
                  <a:close/>
                </a:path>
                <a:path extrusionOk="0" h="618489" w="702310">
                  <a:moveTo>
                    <a:pt x="393014" y="566381"/>
                  </a:moveTo>
                  <a:lnTo>
                    <a:pt x="392722" y="566381"/>
                  </a:lnTo>
                  <a:lnTo>
                    <a:pt x="392315" y="566470"/>
                  </a:lnTo>
                  <a:lnTo>
                    <a:pt x="392480" y="566470"/>
                  </a:lnTo>
                  <a:lnTo>
                    <a:pt x="392734" y="566432"/>
                  </a:lnTo>
                  <a:lnTo>
                    <a:pt x="393014" y="566381"/>
                  </a:lnTo>
                  <a:close/>
                </a:path>
                <a:path extrusionOk="0" h="618489" w="702310">
                  <a:moveTo>
                    <a:pt x="396417" y="515620"/>
                  </a:moveTo>
                  <a:lnTo>
                    <a:pt x="395503" y="514350"/>
                  </a:lnTo>
                  <a:lnTo>
                    <a:pt x="395820" y="515620"/>
                  </a:lnTo>
                  <a:lnTo>
                    <a:pt x="396417" y="515620"/>
                  </a:lnTo>
                  <a:close/>
                </a:path>
                <a:path extrusionOk="0" h="618489" w="702310">
                  <a:moveTo>
                    <a:pt x="397675" y="565518"/>
                  </a:moveTo>
                  <a:lnTo>
                    <a:pt x="397522" y="565150"/>
                  </a:lnTo>
                  <a:lnTo>
                    <a:pt x="394576" y="566089"/>
                  </a:lnTo>
                  <a:lnTo>
                    <a:pt x="393014" y="566381"/>
                  </a:lnTo>
                  <a:lnTo>
                    <a:pt x="393382" y="566432"/>
                  </a:lnTo>
                  <a:lnTo>
                    <a:pt x="391083" y="567385"/>
                  </a:lnTo>
                  <a:lnTo>
                    <a:pt x="393369" y="567067"/>
                  </a:lnTo>
                  <a:lnTo>
                    <a:pt x="395541" y="566407"/>
                  </a:lnTo>
                  <a:lnTo>
                    <a:pt x="397675" y="565518"/>
                  </a:lnTo>
                  <a:close/>
                </a:path>
                <a:path extrusionOk="0" h="618489" w="702310">
                  <a:moveTo>
                    <a:pt x="428002" y="110553"/>
                  </a:moveTo>
                  <a:lnTo>
                    <a:pt x="427710" y="110109"/>
                  </a:lnTo>
                  <a:lnTo>
                    <a:pt x="427545" y="110020"/>
                  </a:lnTo>
                  <a:lnTo>
                    <a:pt x="427774" y="110324"/>
                  </a:lnTo>
                  <a:lnTo>
                    <a:pt x="428002" y="110553"/>
                  </a:lnTo>
                  <a:close/>
                </a:path>
                <a:path extrusionOk="0" h="618489" w="702310">
                  <a:moveTo>
                    <a:pt x="435267" y="154330"/>
                  </a:moveTo>
                  <a:lnTo>
                    <a:pt x="435051" y="153746"/>
                  </a:lnTo>
                  <a:lnTo>
                    <a:pt x="434848" y="153746"/>
                  </a:lnTo>
                  <a:lnTo>
                    <a:pt x="434073" y="152704"/>
                  </a:lnTo>
                  <a:lnTo>
                    <a:pt x="434009" y="152463"/>
                  </a:lnTo>
                  <a:lnTo>
                    <a:pt x="433946" y="152704"/>
                  </a:lnTo>
                  <a:lnTo>
                    <a:pt x="434086" y="153200"/>
                  </a:lnTo>
                  <a:lnTo>
                    <a:pt x="434136" y="153746"/>
                  </a:lnTo>
                  <a:lnTo>
                    <a:pt x="434263" y="153746"/>
                  </a:lnTo>
                  <a:lnTo>
                    <a:pt x="435267" y="154330"/>
                  </a:lnTo>
                  <a:close/>
                </a:path>
                <a:path extrusionOk="0" h="618489" w="702310">
                  <a:moveTo>
                    <a:pt x="436372" y="153746"/>
                  </a:moveTo>
                  <a:lnTo>
                    <a:pt x="435876" y="152704"/>
                  </a:lnTo>
                  <a:lnTo>
                    <a:pt x="436118" y="153746"/>
                  </a:lnTo>
                  <a:lnTo>
                    <a:pt x="436372" y="153746"/>
                  </a:lnTo>
                  <a:close/>
                </a:path>
                <a:path extrusionOk="0" h="618489" w="702310">
                  <a:moveTo>
                    <a:pt x="450430" y="166370"/>
                  </a:moveTo>
                  <a:lnTo>
                    <a:pt x="450049" y="165100"/>
                  </a:lnTo>
                  <a:lnTo>
                    <a:pt x="449910" y="165100"/>
                  </a:lnTo>
                  <a:lnTo>
                    <a:pt x="450430" y="166370"/>
                  </a:lnTo>
                  <a:close/>
                </a:path>
                <a:path extrusionOk="0" h="618489" w="702310">
                  <a:moveTo>
                    <a:pt x="450824" y="165100"/>
                  </a:moveTo>
                  <a:lnTo>
                    <a:pt x="449745" y="164299"/>
                  </a:lnTo>
                  <a:lnTo>
                    <a:pt x="450418" y="165100"/>
                  </a:lnTo>
                  <a:lnTo>
                    <a:pt x="450824" y="165100"/>
                  </a:lnTo>
                  <a:close/>
                </a:path>
                <a:path extrusionOk="0" h="618489" w="702310">
                  <a:moveTo>
                    <a:pt x="452475" y="163944"/>
                  </a:moveTo>
                  <a:lnTo>
                    <a:pt x="450938" y="162560"/>
                  </a:lnTo>
                  <a:lnTo>
                    <a:pt x="450596" y="162560"/>
                  </a:lnTo>
                  <a:lnTo>
                    <a:pt x="450151" y="162560"/>
                  </a:lnTo>
                  <a:lnTo>
                    <a:pt x="452475" y="163944"/>
                  </a:lnTo>
                  <a:close/>
                </a:path>
                <a:path extrusionOk="0" h="618489" w="702310">
                  <a:moveTo>
                    <a:pt x="452539" y="166370"/>
                  </a:moveTo>
                  <a:lnTo>
                    <a:pt x="451167" y="165100"/>
                  </a:lnTo>
                  <a:lnTo>
                    <a:pt x="450824" y="165100"/>
                  </a:lnTo>
                  <a:lnTo>
                    <a:pt x="452539" y="166370"/>
                  </a:lnTo>
                  <a:close/>
                </a:path>
                <a:path extrusionOk="0" h="618489" w="702310">
                  <a:moveTo>
                    <a:pt x="463461" y="158369"/>
                  </a:moveTo>
                  <a:lnTo>
                    <a:pt x="463359" y="157721"/>
                  </a:lnTo>
                  <a:lnTo>
                    <a:pt x="463308" y="157594"/>
                  </a:lnTo>
                  <a:lnTo>
                    <a:pt x="462991" y="157594"/>
                  </a:lnTo>
                  <a:lnTo>
                    <a:pt x="463461" y="158369"/>
                  </a:lnTo>
                  <a:close/>
                </a:path>
                <a:path extrusionOk="0" h="618489" w="702310">
                  <a:moveTo>
                    <a:pt x="465747" y="158369"/>
                  </a:moveTo>
                  <a:lnTo>
                    <a:pt x="465404" y="157721"/>
                  </a:lnTo>
                  <a:lnTo>
                    <a:pt x="465315" y="157594"/>
                  </a:lnTo>
                  <a:lnTo>
                    <a:pt x="464578" y="156667"/>
                  </a:lnTo>
                  <a:lnTo>
                    <a:pt x="465162" y="157594"/>
                  </a:lnTo>
                  <a:lnTo>
                    <a:pt x="465747" y="158369"/>
                  </a:lnTo>
                  <a:close/>
                </a:path>
                <a:path extrusionOk="0" h="618489" w="702310">
                  <a:moveTo>
                    <a:pt x="467741" y="578713"/>
                  </a:moveTo>
                  <a:lnTo>
                    <a:pt x="466610" y="579005"/>
                  </a:lnTo>
                  <a:lnTo>
                    <a:pt x="466877" y="579132"/>
                  </a:lnTo>
                  <a:lnTo>
                    <a:pt x="467194" y="578954"/>
                  </a:lnTo>
                  <a:lnTo>
                    <a:pt x="467487" y="578802"/>
                  </a:lnTo>
                  <a:lnTo>
                    <a:pt x="467741" y="578713"/>
                  </a:lnTo>
                  <a:close/>
                </a:path>
                <a:path extrusionOk="0" h="618489" w="702310">
                  <a:moveTo>
                    <a:pt x="469925" y="152463"/>
                  </a:moveTo>
                  <a:lnTo>
                    <a:pt x="469430" y="152057"/>
                  </a:lnTo>
                  <a:lnTo>
                    <a:pt x="469265" y="152057"/>
                  </a:lnTo>
                  <a:lnTo>
                    <a:pt x="469506" y="152463"/>
                  </a:lnTo>
                  <a:lnTo>
                    <a:pt x="469925" y="152463"/>
                  </a:lnTo>
                  <a:close/>
                </a:path>
                <a:path extrusionOk="0" h="618489" w="702310">
                  <a:moveTo>
                    <a:pt x="497293" y="299720"/>
                  </a:moveTo>
                  <a:lnTo>
                    <a:pt x="439928" y="299720"/>
                  </a:lnTo>
                  <a:lnTo>
                    <a:pt x="438365" y="299720"/>
                  </a:lnTo>
                  <a:lnTo>
                    <a:pt x="421119" y="311150"/>
                  </a:lnTo>
                  <a:lnTo>
                    <a:pt x="392239" y="342900"/>
                  </a:lnTo>
                  <a:lnTo>
                    <a:pt x="371538" y="378460"/>
                  </a:lnTo>
                  <a:lnTo>
                    <a:pt x="359867" y="416560"/>
                  </a:lnTo>
                  <a:lnTo>
                    <a:pt x="356958" y="435610"/>
                  </a:lnTo>
                  <a:lnTo>
                    <a:pt x="355142" y="439420"/>
                  </a:lnTo>
                  <a:lnTo>
                    <a:pt x="355244" y="440690"/>
                  </a:lnTo>
                  <a:lnTo>
                    <a:pt x="355346" y="441960"/>
                  </a:lnTo>
                  <a:lnTo>
                    <a:pt x="355434" y="443230"/>
                  </a:lnTo>
                  <a:lnTo>
                    <a:pt x="355536" y="444500"/>
                  </a:lnTo>
                  <a:lnTo>
                    <a:pt x="355638" y="445770"/>
                  </a:lnTo>
                  <a:lnTo>
                    <a:pt x="355739" y="447040"/>
                  </a:lnTo>
                  <a:lnTo>
                    <a:pt x="355828" y="448310"/>
                  </a:lnTo>
                  <a:lnTo>
                    <a:pt x="355930" y="449580"/>
                  </a:lnTo>
                  <a:lnTo>
                    <a:pt x="356031" y="450850"/>
                  </a:lnTo>
                  <a:lnTo>
                    <a:pt x="356133" y="452120"/>
                  </a:lnTo>
                  <a:lnTo>
                    <a:pt x="356222" y="453390"/>
                  </a:lnTo>
                  <a:lnTo>
                    <a:pt x="356323" y="454660"/>
                  </a:lnTo>
                  <a:lnTo>
                    <a:pt x="355650" y="457301"/>
                  </a:lnTo>
                  <a:lnTo>
                    <a:pt x="355536" y="457784"/>
                  </a:lnTo>
                  <a:lnTo>
                    <a:pt x="355473" y="458038"/>
                  </a:lnTo>
                  <a:lnTo>
                    <a:pt x="355358" y="458470"/>
                  </a:lnTo>
                  <a:lnTo>
                    <a:pt x="357809" y="470890"/>
                  </a:lnTo>
                  <a:lnTo>
                    <a:pt x="360616" y="483870"/>
                  </a:lnTo>
                  <a:lnTo>
                    <a:pt x="363829" y="495300"/>
                  </a:lnTo>
                  <a:lnTo>
                    <a:pt x="367703" y="506730"/>
                  </a:lnTo>
                  <a:lnTo>
                    <a:pt x="367347" y="506730"/>
                  </a:lnTo>
                  <a:lnTo>
                    <a:pt x="368173" y="509270"/>
                  </a:lnTo>
                  <a:lnTo>
                    <a:pt x="370509" y="514350"/>
                  </a:lnTo>
                  <a:lnTo>
                    <a:pt x="370154" y="514350"/>
                  </a:lnTo>
                  <a:lnTo>
                    <a:pt x="372186" y="516890"/>
                  </a:lnTo>
                  <a:lnTo>
                    <a:pt x="373888" y="520700"/>
                  </a:lnTo>
                  <a:lnTo>
                    <a:pt x="375881" y="525780"/>
                  </a:lnTo>
                  <a:lnTo>
                    <a:pt x="374078" y="525780"/>
                  </a:lnTo>
                  <a:lnTo>
                    <a:pt x="370293" y="527050"/>
                  </a:lnTo>
                  <a:lnTo>
                    <a:pt x="355993" y="530860"/>
                  </a:lnTo>
                  <a:lnTo>
                    <a:pt x="363181" y="530860"/>
                  </a:lnTo>
                  <a:lnTo>
                    <a:pt x="366788" y="532130"/>
                  </a:lnTo>
                  <a:lnTo>
                    <a:pt x="362419" y="532130"/>
                  </a:lnTo>
                  <a:lnTo>
                    <a:pt x="359867" y="533400"/>
                  </a:lnTo>
                  <a:lnTo>
                    <a:pt x="352247" y="533400"/>
                  </a:lnTo>
                  <a:lnTo>
                    <a:pt x="347395" y="534670"/>
                  </a:lnTo>
                  <a:lnTo>
                    <a:pt x="343433" y="534670"/>
                  </a:lnTo>
                  <a:lnTo>
                    <a:pt x="342747" y="535940"/>
                  </a:lnTo>
                  <a:lnTo>
                    <a:pt x="325323" y="535940"/>
                  </a:lnTo>
                  <a:lnTo>
                    <a:pt x="323418" y="537210"/>
                  </a:lnTo>
                  <a:lnTo>
                    <a:pt x="314769" y="537210"/>
                  </a:lnTo>
                  <a:lnTo>
                    <a:pt x="320078" y="535940"/>
                  </a:lnTo>
                  <a:lnTo>
                    <a:pt x="308038" y="535940"/>
                  </a:lnTo>
                  <a:lnTo>
                    <a:pt x="307886" y="534670"/>
                  </a:lnTo>
                  <a:lnTo>
                    <a:pt x="308749" y="534670"/>
                  </a:lnTo>
                  <a:lnTo>
                    <a:pt x="310057" y="533400"/>
                  </a:lnTo>
                  <a:lnTo>
                    <a:pt x="310349" y="532701"/>
                  </a:lnTo>
                  <a:lnTo>
                    <a:pt x="310603" y="532269"/>
                  </a:lnTo>
                  <a:lnTo>
                    <a:pt x="310692" y="532130"/>
                  </a:lnTo>
                  <a:lnTo>
                    <a:pt x="310400" y="532130"/>
                  </a:lnTo>
                  <a:lnTo>
                    <a:pt x="310515" y="530860"/>
                  </a:lnTo>
                  <a:lnTo>
                    <a:pt x="311835" y="530860"/>
                  </a:lnTo>
                  <a:lnTo>
                    <a:pt x="309791" y="529590"/>
                  </a:lnTo>
                  <a:lnTo>
                    <a:pt x="308368" y="529590"/>
                  </a:lnTo>
                  <a:lnTo>
                    <a:pt x="307594" y="528320"/>
                  </a:lnTo>
                  <a:lnTo>
                    <a:pt x="308267" y="528320"/>
                  </a:lnTo>
                  <a:lnTo>
                    <a:pt x="309270" y="527050"/>
                  </a:lnTo>
                  <a:lnTo>
                    <a:pt x="309841" y="527050"/>
                  </a:lnTo>
                  <a:lnTo>
                    <a:pt x="308140" y="525780"/>
                  </a:lnTo>
                  <a:lnTo>
                    <a:pt x="309816" y="525780"/>
                  </a:lnTo>
                  <a:lnTo>
                    <a:pt x="308152" y="524510"/>
                  </a:lnTo>
                  <a:lnTo>
                    <a:pt x="309956" y="524510"/>
                  </a:lnTo>
                  <a:lnTo>
                    <a:pt x="308775" y="523240"/>
                  </a:lnTo>
                  <a:lnTo>
                    <a:pt x="311543" y="523240"/>
                  </a:lnTo>
                  <a:lnTo>
                    <a:pt x="309473" y="521970"/>
                  </a:lnTo>
                  <a:lnTo>
                    <a:pt x="310984" y="521970"/>
                  </a:lnTo>
                  <a:lnTo>
                    <a:pt x="313118" y="520700"/>
                  </a:lnTo>
                  <a:lnTo>
                    <a:pt x="312661" y="520700"/>
                  </a:lnTo>
                  <a:lnTo>
                    <a:pt x="311759" y="519430"/>
                  </a:lnTo>
                  <a:lnTo>
                    <a:pt x="310959" y="519430"/>
                  </a:lnTo>
                  <a:lnTo>
                    <a:pt x="310273" y="518160"/>
                  </a:lnTo>
                  <a:lnTo>
                    <a:pt x="309257" y="518160"/>
                  </a:lnTo>
                  <a:lnTo>
                    <a:pt x="310934" y="516890"/>
                  </a:lnTo>
                  <a:lnTo>
                    <a:pt x="309333" y="516890"/>
                  </a:lnTo>
                  <a:lnTo>
                    <a:pt x="311162" y="515620"/>
                  </a:lnTo>
                  <a:lnTo>
                    <a:pt x="310502" y="515620"/>
                  </a:lnTo>
                  <a:lnTo>
                    <a:pt x="307517" y="514565"/>
                  </a:lnTo>
                  <a:lnTo>
                    <a:pt x="307517" y="535940"/>
                  </a:lnTo>
                  <a:lnTo>
                    <a:pt x="306984" y="534670"/>
                  </a:lnTo>
                  <a:lnTo>
                    <a:pt x="307365" y="534670"/>
                  </a:lnTo>
                  <a:lnTo>
                    <a:pt x="307517" y="535940"/>
                  </a:lnTo>
                  <a:lnTo>
                    <a:pt x="307517" y="514565"/>
                  </a:lnTo>
                  <a:lnTo>
                    <a:pt x="306933" y="514350"/>
                  </a:lnTo>
                  <a:lnTo>
                    <a:pt x="312039" y="514350"/>
                  </a:lnTo>
                  <a:lnTo>
                    <a:pt x="308775" y="513080"/>
                  </a:lnTo>
                  <a:lnTo>
                    <a:pt x="312178" y="513080"/>
                  </a:lnTo>
                  <a:lnTo>
                    <a:pt x="309257" y="511810"/>
                  </a:lnTo>
                  <a:lnTo>
                    <a:pt x="308546" y="511810"/>
                  </a:lnTo>
                  <a:lnTo>
                    <a:pt x="310349" y="510540"/>
                  </a:lnTo>
                  <a:lnTo>
                    <a:pt x="308508" y="510540"/>
                  </a:lnTo>
                  <a:lnTo>
                    <a:pt x="309346" y="509270"/>
                  </a:lnTo>
                  <a:lnTo>
                    <a:pt x="308838" y="509270"/>
                  </a:lnTo>
                  <a:lnTo>
                    <a:pt x="308076" y="508000"/>
                  </a:lnTo>
                  <a:lnTo>
                    <a:pt x="305841" y="506730"/>
                  </a:lnTo>
                  <a:lnTo>
                    <a:pt x="306895" y="506730"/>
                  </a:lnTo>
                  <a:lnTo>
                    <a:pt x="308521" y="505460"/>
                  </a:lnTo>
                  <a:lnTo>
                    <a:pt x="307543" y="505460"/>
                  </a:lnTo>
                  <a:lnTo>
                    <a:pt x="300532" y="504190"/>
                  </a:lnTo>
                  <a:lnTo>
                    <a:pt x="292798" y="504190"/>
                  </a:lnTo>
                  <a:lnTo>
                    <a:pt x="286537" y="505460"/>
                  </a:lnTo>
                  <a:lnTo>
                    <a:pt x="287896" y="506730"/>
                  </a:lnTo>
                  <a:lnTo>
                    <a:pt x="285445" y="509270"/>
                  </a:lnTo>
                  <a:lnTo>
                    <a:pt x="286270" y="511810"/>
                  </a:lnTo>
                  <a:lnTo>
                    <a:pt x="288010" y="513080"/>
                  </a:lnTo>
                  <a:lnTo>
                    <a:pt x="284962" y="513080"/>
                  </a:lnTo>
                  <a:lnTo>
                    <a:pt x="288467" y="514350"/>
                  </a:lnTo>
                  <a:lnTo>
                    <a:pt x="286296" y="515620"/>
                  </a:lnTo>
                  <a:lnTo>
                    <a:pt x="286689" y="515620"/>
                  </a:lnTo>
                  <a:lnTo>
                    <a:pt x="287020" y="516890"/>
                  </a:lnTo>
                  <a:lnTo>
                    <a:pt x="289026" y="519430"/>
                  </a:lnTo>
                  <a:lnTo>
                    <a:pt x="287134" y="521970"/>
                  </a:lnTo>
                  <a:lnTo>
                    <a:pt x="285673" y="521970"/>
                  </a:lnTo>
                  <a:lnTo>
                    <a:pt x="287489" y="523240"/>
                  </a:lnTo>
                  <a:lnTo>
                    <a:pt x="287299" y="524510"/>
                  </a:lnTo>
                  <a:lnTo>
                    <a:pt x="288340" y="524510"/>
                  </a:lnTo>
                  <a:lnTo>
                    <a:pt x="287020" y="525780"/>
                  </a:lnTo>
                  <a:lnTo>
                    <a:pt x="286321" y="525780"/>
                  </a:lnTo>
                  <a:lnTo>
                    <a:pt x="286042" y="528320"/>
                  </a:lnTo>
                  <a:lnTo>
                    <a:pt x="288848" y="529590"/>
                  </a:lnTo>
                  <a:lnTo>
                    <a:pt x="286753" y="532130"/>
                  </a:lnTo>
                  <a:lnTo>
                    <a:pt x="285953" y="532130"/>
                  </a:lnTo>
                  <a:lnTo>
                    <a:pt x="285851" y="533400"/>
                  </a:lnTo>
                  <a:lnTo>
                    <a:pt x="286029" y="533400"/>
                  </a:lnTo>
                  <a:lnTo>
                    <a:pt x="286562" y="534670"/>
                  </a:lnTo>
                  <a:lnTo>
                    <a:pt x="285864" y="535940"/>
                  </a:lnTo>
                  <a:lnTo>
                    <a:pt x="281838" y="535940"/>
                  </a:lnTo>
                  <a:lnTo>
                    <a:pt x="277571" y="534670"/>
                  </a:lnTo>
                  <a:lnTo>
                    <a:pt x="272859" y="534670"/>
                  </a:lnTo>
                  <a:lnTo>
                    <a:pt x="268935" y="533400"/>
                  </a:lnTo>
                  <a:lnTo>
                    <a:pt x="266547" y="532701"/>
                  </a:lnTo>
                  <a:lnTo>
                    <a:pt x="270383" y="533400"/>
                  </a:lnTo>
                  <a:lnTo>
                    <a:pt x="274751" y="533400"/>
                  </a:lnTo>
                  <a:lnTo>
                    <a:pt x="269189" y="532130"/>
                  </a:lnTo>
                  <a:lnTo>
                    <a:pt x="264769" y="529590"/>
                  </a:lnTo>
                  <a:lnTo>
                    <a:pt x="264210" y="529590"/>
                  </a:lnTo>
                  <a:lnTo>
                    <a:pt x="264210" y="532269"/>
                  </a:lnTo>
                  <a:lnTo>
                    <a:pt x="261213" y="533400"/>
                  </a:lnTo>
                  <a:lnTo>
                    <a:pt x="251955" y="530860"/>
                  </a:lnTo>
                  <a:lnTo>
                    <a:pt x="252209" y="529590"/>
                  </a:lnTo>
                  <a:lnTo>
                    <a:pt x="256806" y="530860"/>
                  </a:lnTo>
                  <a:lnTo>
                    <a:pt x="264210" y="532269"/>
                  </a:lnTo>
                  <a:lnTo>
                    <a:pt x="264210" y="529590"/>
                  </a:lnTo>
                  <a:lnTo>
                    <a:pt x="263220" y="529590"/>
                  </a:lnTo>
                  <a:lnTo>
                    <a:pt x="251637" y="528320"/>
                  </a:lnTo>
                  <a:lnTo>
                    <a:pt x="245706" y="527050"/>
                  </a:lnTo>
                  <a:lnTo>
                    <a:pt x="240004" y="524510"/>
                  </a:lnTo>
                  <a:lnTo>
                    <a:pt x="230593" y="521970"/>
                  </a:lnTo>
                  <a:lnTo>
                    <a:pt x="224536" y="519430"/>
                  </a:lnTo>
                  <a:lnTo>
                    <a:pt x="222313" y="518160"/>
                  </a:lnTo>
                  <a:lnTo>
                    <a:pt x="219925" y="516890"/>
                  </a:lnTo>
                  <a:lnTo>
                    <a:pt x="217144" y="515620"/>
                  </a:lnTo>
                  <a:lnTo>
                    <a:pt x="218897" y="516890"/>
                  </a:lnTo>
                  <a:lnTo>
                    <a:pt x="209626" y="514350"/>
                  </a:lnTo>
                  <a:lnTo>
                    <a:pt x="208775" y="513080"/>
                  </a:lnTo>
                  <a:lnTo>
                    <a:pt x="201853" y="510540"/>
                  </a:lnTo>
                  <a:lnTo>
                    <a:pt x="195605" y="505460"/>
                  </a:lnTo>
                  <a:lnTo>
                    <a:pt x="189725" y="502920"/>
                  </a:lnTo>
                  <a:lnTo>
                    <a:pt x="183781" y="499110"/>
                  </a:lnTo>
                  <a:lnTo>
                    <a:pt x="179031" y="495300"/>
                  </a:lnTo>
                  <a:lnTo>
                    <a:pt x="175552" y="491490"/>
                  </a:lnTo>
                  <a:lnTo>
                    <a:pt x="173037" y="491490"/>
                  </a:lnTo>
                  <a:lnTo>
                    <a:pt x="170497" y="490220"/>
                  </a:lnTo>
                  <a:lnTo>
                    <a:pt x="168579" y="486410"/>
                  </a:lnTo>
                  <a:lnTo>
                    <a:pt x="167932" y="485140"/>
                  </a:lnTo>
                  <a:lnTo>
                    <a:pt x="165506" y="486410"/>
                  </a:lnTo>
                  <a:lnTo>
                    <a:pt x="163563" y="485140"/>
                  </a:lnTo>
                  <a:lnTo>
                    <a:pt x="161836" y="483870"/>
                  </a:lnTo>
                  <a:lnTo>
                    <a:pt x="159981" y="482600"/>
                  </a:lnTo>
                  <a:lnTo>
                    <a:pt x="156781" y="480060"/>
                  </a:lnTo>
                  <a:lnTo>
                    <a:pt x="154254" y="478790"/>
                  </a:lnTo>
                  <a:lnTo>
                    <a:pt x="150456" y="474980"/>
                  </a:lnTo>
                  <a:lnTo>
                    <a:pt x="148005" y="472440"/>
                  </a:lnTo>
                  <a:lnTo>
                    <a:pt x="147510" y="471919"/>
                  </a:lnTo>
                  <a:lnTo>
                    <a:pt x="147510" y="472440"/>
                  </a:lnTo>
                  <a:lnTo>
                    <a:pt x="146786" y="471779"/>
                  </a:lnTo>
                  <a:lnTo>
                    <a:pt x="146634" y="471779"/>
                  </a:lnTo>
                  <a:lnTo>
                    <a:pt x="146481" y="472440"/>
                  </a:lnTo>
                  <a:lnTo>
                    <a:pt x="146240" y="472440"/>
                  </a:lnTo>
                  <a:lnTo>
                    <a:pt x="146088" y="471779"/>
                  </a:lnTo>
                  <a:lnTo>
                    <a:pt x="144627" y="469900"/>
                  </a:lnTo>
                  <a:lnTo>
                    <a:pt x="144957" y="469900"/>
                  </a:lnTo>
                  <a:lnTo>
                    <a:pt x="146164" y="470890"/>
                  </a:lnTo>
                  <a:lnTo>
                    <a:pt x="146380" y="469900"/>
                  </a:lnTo>
                  <a:lnTo>
                    <a:pt x="146888" y="470890"/>
                  </a:lnTo>
                  <a:lnTo>
                    <a:pt x="147104" y="471449"/>
                  </a:lnTo>
                  <a:lnTo>
                    <a:pt x="146786" y="471170"/>
                  </a:lnTo>
                  <a:lnTo>
                    <a:pt x="146723" y="471449"/>
                  </a:lnTo>
                  <a:lnTo>
                    <a:pt x="147510" y="472440"/>
                  </a:lnTo>
                  <a:lnTo>
                    <a:pt x="147510" y="471919"/>
                  </a:lnTo>
                  <a:lnTo>
                    <a:pt x="147383" y="471779"/>
                  </a:lnTo>
                  <a:lnTo>
                    <a:pt x="147231" y="471563"/>
                  </a:lnTo>
                  <a:lnTo>
                    <a:pt x="148310" y="472440"/>
                  </a:lnTo>
                  <a:lnTo>
                    <a:pt x="148501" y="472440"/>
                  </a:lnTo>
                  <a:lnTo>
                    <a:pt x="148297" y="471779"/>
                  </a:lnTo>
                  <a:lnTo>
                    <a:pt x="148132" y="471449"/>
                  </a:lnTo>
                  <a:lnTo>
                    <a:pt x="147967" y="471030"/>
                  </a:lnTo>
                  <a:lnTo>
                    <a:pt x="147853" y="470890"/>
                  </a:lnTo>
                  <a:lnTo>
                    <a:pt x="147167" y="469900"/>
                  </a:lnTo>
                  <a:lnTo>
                    <a:pt x="146418" y="468769"/>
                  </a:lnTo>
                  <a:lnTo>
                    <a:pt x="146316" y="468630"/>
                  </a:lnTo>
                  <a:lnTo>
                    <a:pt x="146862" y="468630"/>
                  </a:lnTo>
                  <a:lnTo>
                    <a:pt x="146761" y="467360"/>
                  </a:lnTo>
                  <a:lnTo>
                    <a:pt x="147193" y="468630"/>
                  </a:lnTo>
                  <a:lnTo>
                    <a:pt x="147548" y="468630"/>
                  </a:lnTo>
                  <a:lnTo>
                    <a:pt x="148932" y="469900"/>
                  </a:lnTo>
                  <a:lnTo>
                    <a:pt x="147764" y="467575"/>
                  </a:lnTo>
                  <a:lnTo>
                    <a:pt x="147421" y="467360"/>
                  </a:lnTo>
                  <a:lnTo>
                    <a:pt x="147650" y="467360"/>
                  </a:lnTo>
                  <a:lnTo>
                    <a:pt x="147764" y="467575"/>
                  </a:lnTo>
                  <a:lnTo>
                    <a:pt x="149110" y="468477"/>
                  </a:lnTo>
                  <a:lnTo>
                    <a:pt x="148475" y="467360"/>
                  </a:lnTo>
                  <a:lnTo>
                    <a:pt x="148818" y="467360"/>
                  </a:lnTo>
                  <a:lnTo>
                    <a:pt x="149440" y="467360"/>
                  </a:lnTo>
                  <a:lnTo>
                    <a:pt x="150266" y="468630"/>
                  </a:lnTo>
                  <a:lnTo>
                    <a:pt x="150355" y="468769"/>
                  </a:lnTo>
                  <a:lnTo>
                    <a:pt x="151612" y="469900"/>
                  </a:lnTo>
                  <a:lnTo>
                    <a:pt x="149618" y="467347"/>
                  </a:lnTo>
                  <a:lnTo>
                    <a:pt x="149364" y="467004"/>
                  </a:lnTo>
                  <a:lnTo>
                    <a:pt x="148602" y="466090"/>
                  </a:lnTo>
                  <a:lnTo>
                    <a:pt x="149987" y="467360"/>
                  </a:lnTo>
                  <a:lnTo>
                    <a:pt x="149656" y="466090"/>
                  </a:lnTo>
                  <a:lnTo>
                    <a:pt x="149948" y="467004"/>
                  </a:lnTo>
                  <a:lnTo>
                    <a:pt x="149847" y="466229"/>
                  </a:lnTo>
                  <a:lnTo>
                    <a:pt x="149834" y="466090"/>
                  </a:lnTo>
                  <a:lnTo>
                    <a:pt x="149974" y="466090"/>
                  </a:lnTo>
                  <a:lnTo>
                    <a:pt x="150685" y="466090"/>
                  </a:lnTo>
                  <a:lnTo>
                    <a:pt x="149948" y="464820"/>
                  </a:lnTo>
                  <a:lnTo>
                    <a:pt x="150710" y="466090"/>
                  </a:lnTo>
                  <a:lnTo>
                    <a:pt x="151333" y="466090"/>
                  </a:lnTo>
                  <a:lnTo>
                    <a:pt x="151688" y="466090"/>
                  </a:lnTo>
                  <a:lnTo>
                    <a:pt x="152615" y="466090"/>
                  </a:lnTo>
                  <a:lnTo>
                    <a:pt x="151409" y="464820"/>
                  </a:lnTo>
                  <a:lnTo>
                    <a:pt x="153123" y="466090"/>
                  </a:lnTo>
                  <a:lnTo>
                    <a:pt x="153555" y="466090"/>
                  </a:lnTo>
                  <a:lnTo>
                    <a:pt x="152019" y="464820"/>
                  </a:lnTo>
                  <a:lnTo>
                    <a:pt x="153225" y="464820"/>
                  </a:lnTo>
                  <a:lnTo>
                    <a:pt x="154724" y="466090"/>
                  </a:lnTo>
                  <a:lnTo>
                    <a:pt x="155105" y="466090"/>
                  </a:lnTo>
                  <a:lnTo>
                    <a:pt x="154927" y="464820"/>
                  </a:lnTo>
                  <a:lnTo>
                    <a:pt x="154647" y="463550"/>
                  </a:lnTo>
                  <a:lnTo>
                    <a:pt x="154622" y="462280"/>
                  </a:lnTo>
                  <a:lnTo>
                    <a:pt x="156984" y="464820"/>
                  </a:lnTo>
                  <a:lnTo>
                    <a:pt x="155384" y="462280"/>
                  </a:lnTo>
                  <a:lnTo>
                    <a:pt x="154724" y="461225"/>
                  </a:lnTo>
                  <a:lnTo>
                    <a:pt x="156070" y="462280"/>
                  </a:lnTo>
                  <a:lnTo>
                    <a:pt x="155448" y="461225"/>
                  </a:lnTo>
                  <a:lnTo>
                    <a:pt x="156425" y="461225"/>
                  </a:lnTo>
                  <a:lnTo>
                    <a:pt x="156362" y="461010"/>
                  </a:lnTo>
                  <a:lnTo>
                    <a:pt x="155943" y="459778"/>
                  </a:lnTo>
                  <a:lnTo>
                    <a:pt x="156260" y="460540"/>
                  </a:lnTo>
                  <a:lnTo>
                    <a:pt x="156083" y="459778"/>
                  </a:lnTo>
                  <a:lnTo>
                    <a:pt x="156895" y="460667"/>
                  </a:lnTo>
                  <a:lnTo>
                    <a:pt x="156527" y="459778"/>
                  </a:lnTo>
                  <a:lnTo>
                    <a:pt x="155473" y="457301"/>
                  </a:lnTo>
                  <a:lnTo>
                    <a:pt x="159296" y="461010"/>
                  </a:lnTo>
                  <a:lnTo>
                    <a:pt x="157988" y="458038"/>
                  </a:lnTo>
                  <a:lnTo>
                    <a:pt x="157213" y="457301"/>
                  </a:lnTo>
                  <a:lnTo>
                    <a:pt x="157988" y="458038"/>
                  </a:lnTo>
                  <a:lnTo>
                    <a:pt x="158445" y="458470"/>
                  </a:lnTo>
                  <a:lnTo>
                    <a:pt x="160362" y="459778"/>
                  </a:lnTo>
                  <a:lnTo>
                    <a:pt x="160121" y="459511"/>
                  </a:lnTo>
                  <a:lnTo>
                    <a:pt x="159334" y="458470"/>
                  </a:lnTo>
                  <a:lnTo>
                    <a:pt x="158813" y="457784"/>
                  </a:lnTo>
                  <a:lnTo>
                    <a:pt x="158775" y="458470"/>
                  </a:lnTo>
                  <a:lnTo>
                    <a:pt x="157886" y="457784"/>
                  </a:lnTo>
                  <a:lnTo>
                    <a:pt x="157670" y="457301"/>
                  </a:lnTo>
                  <a:lnTo>
                    <a:pt x="158775" y="458470"/>
                  </a:lnTo>
                  <a:lnTo>
                    <a:pt x="158775" y="457758"/>
                  </a:lnTo>
                  <a:lnTo>
                    <a:pt x="158305" y="457301"/>
                  </a:lnTo>
                  <a:lnTo>
                    <a:pt x="158915" y="457784"/>
                  </a:lnTo>
                  <a:lnTo>
                    <a:pt x="159753" y="458470"/>
                  </a:lnTo>
                  <a:lnTo>
                    <a:pt x="158889" y="457301"/>
                  </a:lnTo>
                  <a:lnTo>
                    <a:pt x="160147" y="457301"/>
                  </a:lnTo>
                  <a:lnTo>
                    <a:pt x="159550" y="455930"/>
                  </a:lnTo>
                  <a:lnTo>
                    <a:pt x="160794" y="455930"/>
                  </a:lnTo>
                  <a:lnTo>
                    <a:pt x="160362" y="454748"/>
                  </a:lnTo>
                  <a:lnTo>
                    <a:pt x="161912" y="455930"/>
                  </a:lnTo>
                  <a:lnTo>
                    <a:pt x="160235" y="453390"/>
                  </a:lnTo>
                  <a:lnTo>
                    <a:pt x="159626" y="452120"/>
                  </a:lnTo>
                  <a:lnTo>
                    <a:pt x="160515" y="452120"/>
                  </a:lnTo>
                  <a:lnTo>
                    <a:pt x="162026" y="453390"/>
                  </a:lnTo>
                  <a:lnTo>
                    <a:pt x="161239" y="452120"/>
                  </a:lnTo>
                  <a:lnTo>
                    <a:pt x="159664" y="449580"/>
                  </a:lnTo>
                  <a:lnTo>
                    <a:pt x="161239" y="452120"/>
                  </a:lnTo>
                  <a:lnTo>
                    <a:pt x="162572" y="452120"/>
                  </a:lnTo>
                  <a:lnTo>
                    <a:pt x="160870" y="450850"/>
                  </a:lnTo>
                  <a:lnTo>
                    <a:pt x="162306" y="450850"/>
                  </a:lnTo>
                  <a:lnTo>
                    <a:pt x="158051" y="445770"/>
                  </a:lnTo>
                  <a:lnTo>
                    <a:pt x="156654" y="444500"/>
                  </a:lnTo>
                  <a:lnTo>
                    <a:pt x="155257" y="443230"/>
                  </a:lnTo>
                  <a:lnTo>
                    <a:pt x="152463" y="440690"/>
                  </a:lnTo>
                  <a:lnTo>
                    <a:pt x="147548" y="436880"/>
                  </a:lnTo>
                  <a:lnTo>
                    <a:pt x="147129" y="438150"/>
                  </a:lnTo>
                  <a:lnTo>
                    <a:pt x="146011" y="438150"/>
                  </a:lnTo>
                  <a:lnTo>
                    <a:pt x="146011" y="468630"/>
                  </a:lnTo>
                  <a:lnTo>
                    <a:pt x="145503" y="468630"/>
                  </a:lnTo>
                  <a:lnTo>
                    <a:pt x="145402" y="467575"/>
                  </a:lnTo>
                  <a:lnTo>
                    <a:pt x="145376" y="467360"/>
                  </a:lnTo>
                  <a:lnTo>
                    <a:pt x="146011" y="468630"/>
                  </a:lnTo>
                  <a:lnTo>
                    <a:pt x="146011" y="438150"/>
                  </a:lnTo>
                  <a:lnTo>
                    <a:pt x="144322" y="438150"/>
                  </a:lnTo>
                  <a:lnTo>
                    <a:pt x="142240" y="440690"/>
                  </a:lnTo>
                  <a:lnTo>
                    <a:pt x="143281" y="443230"/>
                  </a:lnTo>
                  <a:lnTo>
                    <a:pt x="140614" y="440690"/>
                  </a:lnTo>
                  <a:lnTo>
                    <a:pt x="142417" y="444500"/>
                  </a:lnTo>
                  <a:lnTo>
                    <a:pt x="140754" y="443496"/>
                  </a:lnTo>
                  <a:lnTo>
                    <a:pt x="140627" y="443230"/>
                  </a:lnTo>
                  <a:lnTo>
                    <a:pt x="140322" y="443230"/>
                  </a:lnTo>
                  <a:lnTo>
                    <a:pt x="140271" y="443496"/>
                  </a:lnTo>
                  <a:lnTo>
                    <a:pt x="139166" y="445770"/>
                  </a:lnTo>
                  <a:lnTo>
                    <a:pt x="139052" y="448310"/>
                  </a:lnTo>
                  <a:lnTo>
                    <a:pt x="134747" y="448310"/>
                  </a:lnTo>
                  <a:lnTo>
                    <a:pt x="135610" y="449580"/>
                  </a:lnTo>
                  <a:lnTo>
                    <a:pt x="135140" y="449580"/>
                  </a:lnTo>
                  <a:lnTo>
                    <a:pt x="134581" y="450850"/>
                  </a:lnTo>
                  <a:lnTo>
                    <a:pt x="132842" y="450850"/>
                  </a:lnTo>
                  <a:lnTo>
                    <a:pt x="131673" y="452120"/>
                  </a:lnTo>
                  <a:lnTo>
                    <a:pt x="131368" y="453390"/>
                  </a:lnTo>
                  <a:lnTo>
                    <a:pt x="130530" y="454660"/>
                  </a:lnTo>
                  <a:lnTo>
                    <a:pt x="126276" y="448310"/>
                  </a:lnTo>
                  <a:lnTo>
                    <a:pt x="123177" y="447040"/>
                  </a:lnTo>
                  <a:lnTo>
                    <a:pt x="115595" y="438150"/>
                  </a:lnTo>
                  <a:lnTo>
                    <a:pt x="112407" y="431800"/>
                  </a:lnTo>
                  <a:lnTo>
                    <a:pt x="112280" y="430530"/>
                  </a:lnTo>
                  <a:lnTo>
                    <a:pt x="112153" y="429260"/>
                  </a:lnTo>
                  <a:lnTo>
                    <a:pt x="112039" y="427990"/>
                  </a:lnTo>
                  <a:lnTo>
                    <a:pt x="111912" y="427824"/>
                  </a:lnTo>
                  <a:lnTo>
                    <a:pt x="112115" y="427990"/>
                  </a:lnTo>
                  <a:lnTo>
                    <a:pt x="112064" y="427824"/>
                  </a:lnTo>
                  <a:lnTo>
                    <a:pt x="112369" y="428180"/>
                  </a:lnTo>
                  <a:lnTo>
                    <a:pt x="115798" y="430530"/>
                  </a:lnTo>
                  <a:lnTo>
                    <a:pt x="111645" y="427316"/>
                  </a:lnTo>
                  <a:lnTo>
                    <a:pt x="111150" y="426720"/>
                  </a:lnTo>
                  <a:lnTo>
                    <a:pt x="107988" y="422910"/>
                  </a:lnTo>
                  <a:lnTo>
                    <a:pt x="107937" y="421640"/>
                  </a:lnTo>
                  <a:lnTo>
                    <a:pt x="108559" y="421640"/>
                  </a:lnTo>
                  <a:lnTo>
                    <a:pt x="110147" y="422910"/>
                  </a:lnTo>
                  <a:lnTo>
                    <a:pt x="109499" y="421640"/>
                  </a:lnTo>
                  <a:lnTo>
                    <a:pt x="108839" y="420370"/>
                  </a:lnTo>
                  <a:lnTo>
                    <a:pt x="106883" y="416560"/>
                  </a:lnTo>
                  <a:lnTo>
                    <a:pt x="106997" y="417830"/>
                  </a:lnTo>
                  <a:lnTo>
                    <a:pt x="107124" y="419100"/>
                  </a:lnTo>
                  <a:lnTo>
                    <a:pt x="107238" y="420370"/>
                  </a:lnTo>
                  <a:lnTo>
                    <a:pt x="104584" y="415290"/>
                  </a:lnTo>
                  <a:lnTo>
                    <a:pt x="102590" y="414020"/>
                  </a:lnTo>
                  <a:lnTo>
                    <a:pt x="99695" y="414020"/>
                  </a:lnTo>
                  <a:lnTo>
                    <a:pt x="98767" y="412750"/>
                  </a:lnTo>
                  <a:lnTo>
                    <a:pt x="99390" y="414020"/>
                  </a:lnTo>
                  <a:lnTo>
                    <a:pt x="96075" y="410210"/>
                  </a:lnTo>
                  <a:lnTo>
                    <a:pt x="92189" y="405130"/>
                  </a:lnTo>
                  <a:lnTo>
                    <a:pt x="90474" y="397510"/>
                  </a:lnTo>
                  <a:lnTo>
                    <a:pt x="91236" y="397510"/>
                  </a:lnTo>
                  <a:lnTo>
                    <a:pt x="88087" y="391160"/>
                  </a:lnTo>
                  <a:lnTo>
                    <a:pt x="88773" y="389890"/>
                  </a:lnTo>
                  <a:lnTo>
                    <a:pt x="87401" y="387350"/>
                  </a:lnTo>
                  <a:lnTo>
                    <a:pt x="85801" y="384810"/>
                  </a:lnTo>
                  <a:lnTo>
                    <a:pt x="85001" y="382270"/>
                  </a:lnTo>
                  <a:lnTo>
                    <a:pt x="84607" y="381000"/>
                  </a:lnTo>
                  <a:lnTo>
                    <a:pt x="84797" y="382270"/>
                  </a:lnTo>
                  <a:lnTo>
                    <a:pt x="83947" y="379730"/>
                  </a:lnTo>
                  <a:lnTo>
                    <a:pt x="81292" y="373380"/>
                  </a:lnTo>
                  <a:lnTo>
                    <a:pt x="80391" y="368300"/>
                  </a:lnTo>
                  <a:lnTo>
                    <a:pt x="80924" y="368300"/>
                  </a:lnTo>
                  <a:lnTo>
                    <a:pt x="80429" y="365760"/>
                  </a:lnTo>
                  <a:lnTo>
                    <a:pt x="79451" y="361950"/>
                  </a:lnTo>
                  <a:lnTo>
                    <a:pt x="78295" y="356870"/>
                  </a:lnTo>
                  <a:lnTo>
                    <a:pt x="77571" y="353060"/>
                  </a:lnTo>
                  <a:lnTo>
                    <a:pt x="76784" y="350520"/>
                  </a:lnTo>
                  <a:lnTo>
                    <a:pt x="75171" y="344170"/>
                  </a:lnTo>
                  <a:lnTo>
                    <a:pt x="73113" y="339090"/>
                  </a:lnTo>
                  <a:lnTo>
                    <a:pt x="73012" y="337820"/>
                  </a:lnTo>
                  <a:lnTo>
                    <a:pt x="72910" y="336550"/>
                  </a:lnTo>
                  <a:lnTo>
                    <a:pt x="72809" y="335280"/>
                  </a:lnTo>
                  <a:lnTo>
                    <a:pt x="72694" y="334010"/>
                  </a:lnTo>
                  <a:lnTo>
                    <a:pt x="72593" y="332740"/>
                  </a:lnTo>
                  <a:lnTo>
                    <a:pt x="72491" y="331470"/>
                  </a:lnTo>
                  <a:lnTo>
                    <a:pt x="73748" y="332740"/>
                  </a:lnTo>
                  <a:lnTo>
                    <a:pt x="73875" y="331470"/>
                  </a:lnTo>
                  <a:lnTo>
                    <a:pt x="73990" y="330200"/>
                  </a:lnTo>
                  <a:lnTo>
                    <a:pt x="74117" y="328930"/>
                  </a:lnTo>
                  <a:lnTo>
                    <a:pt x="74231" y="327660"/>
                  </a:lnTo>
                  <a:lnTo>
                    <a:pt x="71983" y="331470"/>
                  </a:lnTo>
                  <a:lnTo>
                    <a:pt x="71869" y="326390"/>
                  </a:lnTo>
                  <a:lnTo>
                    <a:pt x="71843" y="325120"/>
                  </a:lnTo>
                  <a:lnTo>
                    <a:pt x="73101" y="325120"/>
                  </a:lnTo>
                  <a:lnTo>
                    <a:pt x="71297" y="321310"/>
                  </a:lnTo>
                  <a:lnTo>
                    <a:pt x="72047" y="318770"/>
                  </a:lnTo>
                  <a:lnTo>
                    <a:pt x="72758" y="316230"/>
                  </a:lnTo>
                  <a:lnTo>
                    <a:pt x="74104" y="316230"/>
                  </a:lnTo>
                  <a:lnTo>
                    <a:pt x="75450" y="314960"/>
                  </a:lnTo>
                  <a:lnTo>
                    <a:pt x="76669" y="316230"/>
                  </a:lnTo>
                  <a:lnTo>
                    <a:pt x="76847" y="317500"/>
                  </a:lnTo>
                  <a:lnTo>
                    <a:pt x="77533" y="317500"/>
                  </a:lnTo>
                  <a:lnTo>
                    <a:pt x="78143" y="316230"/>
                  </a:lnTo>
                  <a:lnTo>
                    <a:pt x="79667" y="316230"/>
                  </a:lnTo>
                  <a:lnTo>
                    <a:pt x="79971" y="314960"/>
                  </a:lnTo>
                  <a:lnTo>
                    <a:pt x="80479" y="316230"/>
                  </a:lnTo>
                  <a:lnTo>
                    <a:pt x="80860" y="317500"/>
                  </a:lnTo>
                  <a:lnTo>
                    <a:pt x="83159" y="317500"/>
                  </a:lnTo>
                  <a:lnTo>
                    <a:pt x="85293" y="314960"/>
                  </a:lnTo>
                  <a:lnTo>
                    <a:pt x="87579" y="317500"/>
                  </a:lnTo>
                  <a:lnTo>
                    <a:pt x="88633" y="320040"/>
                  </a:lnTo>
                  <a:lnTo>
                    <a:pt x="89877" y="316230"/>
                  </a:lnTo>
                  <a:lnTo>
                    <a:pt x="91097" y="317500"/>
                  </a:lnTo>
                  <a:lnTo>
                    <a:pt x="91211" y="318770"/>
                  </a:lnTo>
                  <a:lnTo>
                    <a:pt x="91313" y="320040"/>
                  </a:lnTo>
                  <a:lnTo>
                    <a:pt x="93776" y="318770"/>
                  </a:lnTo>
                  <a:lnTo>
                    <a:pt x="93992" y="317500"/>
                  </a:lnTo>
                  <a:lnTo>
                    <a:pt x="93713" y="316230"/>
                  </a:lnTo>
                  <a:lnTo>
                    <a:pt x="94627" y="314960"/>
                  </a:lnTo>
                  <a:lnTo>
                    <a:pt x="95059" y="317500"/>
                  </a:lnTo>
                  <a:lnTo>
                    <a:pt x="95846" y="314960"/>
                  </a:lnTo>
                  <a:lnTo>
                    <a:pt x="95948" y="313690"/>
                  </a:lnTo>
                  <a:lnTo>
                    <a:pt x="95973" y="312420"/>
                  </a:lnTo>
                  <a:lnTo>
                    <a:pt x="97370" y="317500"/>
                  </a:lnTo>
                  <a:lnTo>
                    <a:pt x="97396" y="314960"/>
                  </a:lnTo>
                  <a:lnTo>
                    <a:pt x="97574" y="314960"/>
                  </a:lnTo>
                  <a:lnTo>
                    <a:pt x="97624" y="316230"/>
                  </a:lnTo>
                  <a:lnTo>
                    <a:pt x="98056" y="314960"/>
                  </a:lnTo>
                  <a:lnTo>
                    <a:pt x="98209" y="314960"/>
                  </a:lnTo>
                  <a:lnTo>
                    <a:pt x="98247" y="313690"/>
                  </a:lnTo>
                  <a:lnTo>
                    <a:pt x="98526" y="314667"/>
                  </a:lnTo>
                  <a:lnTo>
                    <a:pt x="98475" y="313690"/>
                  </a:lnTo>
                  <a:lnTo>
                    <a:pt x="98780" y="313690"/>
                  </a:lnTo>
                  <a:lnTo>
                    <a:pt x="98729" y="312420"/>
                  </a:lnTo>
                  <a:lnTo>
                    <a:pt x="98818" y="313690"/>
                  </a:lnTo>
                  <a:lnTo>
                    <a:pt x="99415" y="313690"/>
                  </a:lnTo>
                  <a:lnTo>
                    <a:pt x="99517" y="312420"/>
                  </a:lnTo>
                  <a:lnTo>
                    <a:pt x="98704" y="308610"/>
                  </a:lnTo>
                  <a:lnTo>
                    <a:pt x="98488" y="307340"/>
                  </a:lnTo>
                  <a:lnTo>
                    <a:pt x="98780" y="307340"/>
                  </a:lnTo>
                  <a:lnTo>
                    <a:pt x="98488" y="306070"/>
                  </a:lnTo>
                  <a:lnTo>
                    <a:pt x="98310" y="306070"/>
                  </a:lnTo>
                  <a:lnTo>
                    <a:pt x="98221" y="304800"/>
                  </a:lnTo>
                  <a:lnTo>
                    <a:pt x="97993" y="306070"/>
                  </a:lnTo>
                  <a:lnTo>
                    <a:pt x="97802" y="306070"/>
                  </a:lnTo>
                  <a:lnTo>
                    <a:pt x="97066" y="302260"/>
                  </a:lnTo>
                  <a:lnTo>
                    <a:pt x="96888" y="302260"/>
                  </a:lnTo>
                  <a:lnTo>
                    <a:pt x="96710" y="300990"/>
                  </a:lnTo>
                  <a:lnTo>
                    <a:pt x="96494" y="302260"/>
                  </a:lnTo>
                  <a:lnTo>
                    <a:pt x="96278" y="300990"/>
                  </a:lnTo>
                  <a:lnTo>
                    <a:pt x="95973" y="300990"/>
                  </a:lnTo>
                  <a:lnTo>
                    <a:pt x="95618" y="299720"/>
                  </a:lnTo>
                  <a:lnTo>
                    <a:pt x="95656" y="298526"/>
                  </a:lnTo>
                  <a:lnTo>
                    <a:pt x="95453" y="298526"/>
                  </a:lnTo>
                  <a:lnTo>
                    <a:pt x="95072" y="295910"/>
                  </a:lnTo>
                  <a:lnTo>
                    <a:pt x="95008" y="298488"/>
                  </a:lnTo>
                  <a:lnTo>
                    <a:pt x="94703" y="297180"/>
                  </a:lnTo>
                  <a:lnTo>
                    <a:pt x="94691" y="298526"/>
                  </a:lnTo>
                  <a:lnTo>
                    <a:pt x="94526" y="298526"/>
                  </a:lnTo>
                  <a:lnTo>
                    <a:pt x="93726" y="294640"/>
                  </a:lnTo>
                  <a:lnTo>
                    <a:pt x="93687" y="295910"/>
                  </a:lnTo>
                  <a:lnTo>
                    <a:pt x="93586" y="297180"/>
                  </a:lnTo>
                  <a:lnTo>
                    <a:pt x="93472" y="298526"/>
                  </a:lnTo>
                  <a:lnTo>
                    <a:pt x="93370" y="299720"/>
                  </a:lnTo>
                  <a:lnTo>
                    <a:pt x="93319" y="298526"/>
                  </a:lnTo>
                  <a:lnTo>
                    <a:pt x="93103" y="299720"/>
                  </a:lnTo>
                  <a:lnTo>
                    <a:pt x="92824" y="298526"/>
                  </a:lnTo>
                  <a:lnTo>
                    <a:pt x="92544" y="298526"/>
                  </a:lnTo>
                  <a:lnTo>
                    <a:pt x="92633" y="299720"/>
                  </a:lnTo>
                  <a:lnTo>
                    <a:pt x="92735" y="300990"/>
                  </a:lnTo>
                  <a:lnTo>
                    <a:pt x="92824" y="302260"/>
                  </a:lnTo>
                  <a:lnTo>
                    <a:pt x="92608" y="302260"/>
                  </a:lnTo>
                  <a:lnTo>
                    <a:pt x="92417" y="300990"/>
                  </a:lnTo>
                  <a:lnTo>
                    <a:pt x="92214" y="299720"/>
                  </a:lnTo>
                  <a:lnTo>
                    <a:pt x="92163" y="300990"/>
                  </a:lnTo>
                  <a:lnTo>
                    <a:pt x="92036" y="299720"/>
                  </a:lnTo>
                  <a:lnTo>
                    <a:pt x="91605" y="297180"/>
                  </a:lnTo>
                  <a:lnTo>
                    <a:pt x="91732" y="300990"/>
                  </a:lnTo>
                  <a:lnTo>
                    <a:pt x="91554" y="299720"/>
                  </a:lnTo>
                  <a:lnTo>
                    <a:pt x="91351" y="298526"/>
                  </a:lnTo>
                  <a:lnTo>
                    <a:pt x="91071" y="295910"/>
                  </a:lnTo>
                  <a:lnTo>
                    <a:pt x="91033" y="297180"/>
                  </a:lnTo>
                  <a:lnTo>
                    <a:pt x="90906" y="298526"/>
                  </a:lnTo>
                  <a:lnTo>
                    <a:pt x="90779" y="298526"/>
                  </a:lnTo>
                  <a:lnTo>
                    <a:pt x="90551" y="297180"/>
                  </a:lnTo>
                  <a:lnTo>
                    <a:pt x="90373" y="298437"/>
                  </a:lnTo>
                  <a:lnTo>
                    <a:pt x="90030" y="297180"/>
                  </a:lnTo>
                  <a:lnTo>
                    <a:pt x="89941" y="298488"/>
                  </a:lnTo>
                  <a:lnTo>
                    <a:pt x="89687" y="297180"/>
                  </a:lnTo>
                  <a:lnTo>
                    <a:pt x="89941" y="297180"/>
                  </a:lnTo>
                  <a:lnTo>
                    <a:pt x="90424" y="295910"/>
                  </a:lnTo>
                  <a:lnTo>
                    <a:pt x="90208" y="295910"/>
                  </a:lnTo>
                  <a:lnTo>
                    <a:pt x="90157" y="294640"/>
                  </a:lnTo>
                  <a:lnTo>
                    <a:pt x="89331" y="294640"/>
                  </a:lnTo>
                  <a:lnTo>
                    <a:pt x="88646" y="293370"/>
                  </a:lnTo>
                  <a:lnTo>
                    <a:pt x="88709" y="294640"/>
                  </a:lnTo>
                  <a:lnTo>
                    <a:pt x="88392" y="294640"/>
                  </a:lnTo>
                  <a:lnTo>
                    <a:pt x="87985" y="293370"/>
                  </a:lnTo>
                  <a:lnTo>
                    <a:pt x="87566" y="293370"/>
                  </a:lnTo>
                  <a:lnTo>
                    <a:pt x="87299" y="292100"/>
                  </a:lnTo>
                  <a:lnTo>
                    <a:pt x="87236" y="293370"/>
                  </a:lnTo>
                  <a:lnTo>
                    <a:pt x="87134" y="292100"/>
                  </a:lnTo>
                  <a:lnTo>
                    <a:pt x="87045" y="291134"/>
                  </a:lnTo>
                  <a:lnTo>
                    <a:pt x="86982" y="293370"/>
                  </a:lnTo>
                  <a:lnTo>
                    <a:pt x="86601" y="294640"/>
                  </a:lnTo>
                  <a:lnTo>
                    <a:pt x="86448" y="293370"/>
                  </a:lnTo>
                  <a:lnTo>
                    <a:pt x="86182" y="292100"/>
                  </a:lnTo>
                  <a:lnTo>
                    <a:pt x="86448" y="294640"/>
                  </a:lnTo>
                  <a:lnTo>
                    <a:pt x="86144" y="293370"/>
                  </a:lnTo>
                  <a:lnTo>
                    <a:pt x="86029" y="295910"/>
                  </a:lnTo>
                  <a:lnTo>
                    <a:pt x="85737" y="293370"/>
                  </a:lnTo>
                  <a:lnTo>
                    <a:pt x="85471" y="292100"/>
                  </a:lnTo>
                  <a:lnTo>
                    <a:pt x="85420" y="293370"/>
                  </a:lnTo>
                  <a:lnTo>
                    <a:pt x="84836" y="293370"/>
                  </a:lnTo>
                  <a:lnTo>
                    <a:pt x="84747" y="292100"/>
                  </a:lnTo>
                  <a:lnTo>
                    <a:pt x="84772" y="291134"/>
                  </a:lnTo>
                  <a:lnTo>
                    <a:pt x="84569" y="292100"/>
                  </a:lnTo>
                  <a:lnTo>
                    <a:pt x="84607" y="290931"/>
                  </a:lnTo>
                  <a:lnTo>
                    <a:pt x="84404" y="289560"/>
                  </a:lnTo>
                  <a:lnTo>
                    <a:pt x="84480" y="290931"/>
                  </a:lnTo>
                  <a:lnTo>
                    <a:pt x="84328" y="290931"/>
                  </a:lnTo>
                  <a:lnTo>
                    <a:pt x="84251" y="295910"/>
                  </a:lnTo>
                  <a:lnTo>
                    <a:pt x="83718" y="295910"/>
                  </a:lnTo>
                  <a:lnTo>
                    <a:pt x="83731" y="294640"/>
                  </a:lnTo>
                  <a:lnTo>
                    <a:pt x="83527" y="295910"/>
                  </a:lnTo>
                  <a:lnTo>
                    <a:pt x="83515" y="294640"/>
                  </a:lnTo>
                  <a:lnTo>
                    <a:pt x="83273" y="294640"/>
                  </a:lnTo>
                  <a:lnTo>
                    <a:pt x="82981" y="295910"/>
                  </a:lnTo>
                  <a:lnTo>
                    <a:pt x="82867" y="294640"/>
                  </a:lnTo>
                  <a:lnTo>
                    <a:pt x="82511" y="293370"/>
                  </a:lnTo>
                  <a:lnTo>
                    <a:pt x="82219" y="294640"/>
                  </a:lnTo>
                  <a:lnTo>
                    <a:pt x="81762" y="294640"/>
                  </a:lnTo>
                  <a:lnTo>
                    <a:pt x="81648" y="293370"/>
                  </a:lnTo>
                  <a:lnTo>
                    <a:pt x="81572" y="294640"/>
                  </a:lnTo>
                  <a:lnTo>
                    <a:pt x="81495" y="295910"/>
                  </a:lnTo>
                  <a:lnTo>
                    <a:pt x="81419" y="294640"/>
                  </a:lnTo>
                  <a:lnTo>
                    <a:pt x="81203" y="294640"/>
                  </a:lnTo>
                  <a:lnTo>
                    <a:pt x="81165" y="293370"/>
                  </a:lnTo>
                  <a:lnTo>
                    <a:pt x="81102" y="290931"/>
                  </a:lnTo>
                  <a:lnTo>
                    <a:pt x="81000" y="291058"/>
                  </a:lnTo>
                  <a:lnTo>
                    <a:pt x="80937" y="290931"/>
                  </a:lnTo>
                  <a:lnTo>
                    <a:pt x="80886" y="292100"/>
                  </a:lnTo>
                  <a:lnTo>
                    <a:pt x="80949" y="291744"/>
                  </a:lnTo>
                  <a:lnTo>
                    <a:pt x="80962" y="292100"/>
                  </a:lnTo>
                  <a:lnTo>
                    <a:pt x="80822" y="292100"/>
                  </a:lnTo>
                  <a:lnTo>
                    <a:pt x="80822" y="291134"/>
                  </a:lnTo>
                  <a:lnTo>
                    <a:pt x="80645" y="292100"/>
                  </a:lnTo>
                  <a:lnTo>
                    <a:pt x="80619" y="291134"/>
                  </a:lnTo>
                  <a:lnTo>
                    <a:pt x="80302" y="292100"/>
                  </a:lnTo>
                  <a:lnTo>
                    <a:pt x="80492" y="292100"/>
                  </a:lnTo>
                  <a:lnTo>
                    <a:pt x="80378" y="294640"/>
                  </a:lnTo>
                  <a:lnTo>
                    <a:pt x="80276" y="295910"/>
                  </a:lnTo>
                  <a:lnTo>
                    <a:pt x="80251" y="294640"/>
                  </a:lnTo>
                  <a:lnTo>
                    <a:pt x="80073" y="294640"/>
                  </a:lnTo>
                  <a:lnTo>
                    <a:pt x="79946" y="294640"/>
                  </a:lnTo>
                  <a:lnTo>
                    <a:pt x="79705" y="294640"/>
                  </a:lnTo>
                  <a:lnTo>
                    <a:pt x="79540" y="295910"/>
                  </a:lnTo>
                  <a:lnTo>
                    <a:pt x="79349" y="294640"/>
                  </a:lnTo>
                  <a:lnTo>
                    <a:pt x="79006" y="294640"/>
                  </a:lnTo>
                  <a:lnTo>
                    <a:pt x="79121" y="293370"/>
                  </a:lnTo>
                  <a:lnTo>
                    <a:pt x="78359" y="293370"/>
                  </a:lnTo>
                  <a:lnTo>
                    <a:pt x="78219" y="292100"/>
                  </a:lnTo>
                  <a:lnTo>
                    <a:pt x="78117" y="291134"/>
                  </a:lnTo>
                  <a:lnTo>
                    <a:pt x="78105" y="293370"/>
                  </a:lnTo>
                  <a:lnTo>
                    <a:pt x="78092" y="292100"/>
                  </a:lnTo>
                  <a:lnTo>
                    <a:pt x="77812" y="293370"/>
                  </a:lnTo>
                  <a:lnTo>
                    <a:pt x="77635" y="294640"/>
                  </a:lnTo>
                  <a:lnTo>
                    <a:pt x="77711" y="292100"/>
                  </a:lnTo>
                  <a:lnTo>
                    <a:pt x="77292" y="292100"/>
                  </a:lnTo>
                  <a:lnTo>
                    <a:pt x="77190" y="293370"/>
                  </a:lnTo>
                  <a:lnTo>
                    <a:pt x="77076" y="294640"/>
                  </a:lnTo>
                  <a:lnTo>
                    <a:pt x="76568" y="293370"/>
                  </a:lnTo>
                  <a:lnTo>
                    <a:pt x="76479" y="292100"/>
                  </a:lnTo>
                  <a:lnTo>
                    <a:pt x="76403" y="290931"/>
                  </a:lnTo>
                  <a:lnTo>
                    <a:pt x="75501" y="290931"/>
                  </a:lnTo>
                  <a:lnTo>
                    <a:pt x="75374" y="290931"/>
                  </a:lnTo>
                  <a:lnTo>
                    <a:pt x="75336" y="291134"/>
                  </a:lnTo>
                  <a:lnTo>
                    <a:pt x="74536" y="292100"/>
                  </a:lnTo>
                  <a:lnTo>
                    <a:pt x="74599" y="289560"/>
                  </a:lnTo>
                  <a:lnTo>
                    <a:pt x="75209" y="289560"/>
                  </a:lnTo>
                  <a:lnTo>
                    <a:pt x="75425" y="290614"/>
                  </a:lnTo>
                  <a:lnTo>
                    <a:pt x="75615" y="289560"/>
                  </a:lnTo>
                  <a:lnTo>
                    <a:pt x="75577" y="285750"/>
                  </a:lnTo>
                  <a:lnTo>
                    <a:pt x="75450" y="284480"/>
                  </a:lnTo>
                  <a:lnTo>
                    <a:pt x="75323" y="283210"/>
                  </a:lnTo>
                  <a:lnTo>
                    <a:pt x="75209" y="281940"/>
                  </a:lnTo>
                  <a:lnTo>
                    <a:pt x="75082" y="280670"/>
                  </a:lnTo>
                  <a:lnTo>
                    <a:pt x="74955" y="279400"/>
                  </a:lnTo>
                  <a:lnTo>
                    <a:pt x="74828" y="278130"/>
                  </a:lnTo>
                  <a:lnTo>
                    <a:pt x="74930" y="281940"/>
                  </a:lnTo>
                  <a:lnTo>
                    <a:pt x="75044" y="284480"/>
                  </a:lnTo>
                  <a:lnTo>
                    <a:pt x="72936" y="283210"/>
                  </a:lnTo>
                  <a:lnTo>
                    <a:pt x="72009" y="275590"/>
                  </a:lnTo>
                  <a:lnTo>
                    <a:pt x="73761" y="274320"/>
                  </a:lnTo>
                  <a:lnTo>
                    <a:pt x="73837" y="273050"/>
                  </a:lnTo>
                  <a:lnTo>
                    <a:pt x="73926" y="271780"/>
                  </a:lnTo>
                  <a:lnTo>
                    <a:pt x="74002" y="270510"/>
                  </a:lnTo>
                  <a:lnTo>
                    <a:pt x="74079" y="269240"/>
                  </a:lnTo>
                  <a:lnTo>
                    <a:pt x="74002" y="271780"/>
                  </a:lnTo>
                  <a:lnTo>
                    <a:pt x="74180" y="271780"/>
                  </a:lnTo>
                  <a:lnTo>
                    <a:pt x="74447" y="269240"/>
                  </a:lnTo>
                  <a:lnTo>
                    <a:pt x="74968" y="264160"/>
                  </a:lnTo>
                  <a:lnTo>
                    <a:pt x="76136" y="264160"/>
                  </a:lnTo>
                  <a:lnTo>
                    <a:pt x="76568" y="262890"/>
                  </a:lnTo>
                  <a:lnTo>
                    <a:pt x="77419" y="260350"/>
                  </a:lnTo>
                  <a:lnTo>
                    <a:pt x="76746" y="261620"/>
                  </a:lnTo>
                  <a:lnTo>
                    <a:pt x="75742" y="262890"/>
                  </a:lnTo>
                  <a:lnTo>
                    <a:pt x="76415" y="257810"/>
                  </a:lnTo>
                  <a:lnTo>
                    <a:pt x="77089" y="259080"/>
                  </a:lnTo>
                  <a:lnTo>
                    <a:pt x="77419" y="257810"/>
                  </a:lnTo>
                  <a:lnTo>
                    <a:pt x="77749" y="256540"/>
                  </a:lnTo>
                  <a:lnTo>
                    <a:pt x="76568" y="255270"/>
                  </a:lnTo>
                  <a:lnTo>
                    <a:pt x="76441" y="250190"/>
                  </a:lnTo>
                  <a:lnTo>
                    <a:pt x="55257" y="250190"/>
                  </a:lnTo>
                  <a:lnTo>
                    <a:pt x="55067" y="250190"/>
                  </a:lnTo>
                  <a:lnTo>
                    <a:pt x="54940" y="250190"/>
                  </a:lnTo>
                  <a:lnTo>
                    <a:pt x="54838" y="251460"/>
                  </a:lnTo>
                  <a:lnTo>
                    <a:pt x="54749" y="252730"/>
                  </a:lnTo>
                  <a:lnTo>
                    <a:pt x="54216" y="256540"/>
                  </a:lnTo>
                  <a:lnTo>
                    <a:pt x="53530" y="260350"/>
                  </a:lnTo>
                  <a:lnTo>
                    <a:pt x="52908" y="264160"/>
                  </a:lnTo>
                  <a:lnTo>
                    <a:pt x="51803" y="267970"/>
                  </a:lnTo>
                  <a:lnTo>
                    <a:pt x="51689" y="269240"/>
                  </a:lnTo>
                  <a:lnTo>
                    <a:pt x="51587" y="270510"/>
                  </a:lnTo>
                  <a:lnTo>
                    <a:pt x="51473" y="271780"/>
                  </a:lnTo>
                  <a:lnTo>
                    <a:pt x="49834" y="284480"/>
                  </a:lnTo>
                  <a:lnTo>
                    <a:pt x="49453" y="288290"/>
                  </a:lnTo>
                  <a:lnTo>
                    <a:pt x="49326" y="289560"/>
                  </a:lnTo>
                  <a:lnTo>
                    <a:pt x="48564" y="293370"/>
                  </a:lnTo>
                  <a:lnTo>
                    <a:pt x="48628" y="297180"/>
                  </a:lnTo>
                  <a:lnTo>
                    <a:pt x="48463" y="295910"/>
                  </a:lnTo>
                  <a:lnTo>
                    <a:pt x="48564" y="308610"/>
                  </a:lnTo>
                  <a:lnTo>
                    <a:pt x="48679" y="314667"/>
                  </a:lnTo>
                  <a:lnTo>
                    <a:pt x="48768" y="316230"/>
                  </a:lnTo>
                  <a:lnTo>
                    <a:pt x="48831" y="317500"/>
                  </a:lnTo>
                  <a:lnTo>
                    <a:pt x="48907" y="318770"/>
                  </a:lnTo>
                  <a:lnTo>
                    <a:pt x="48971" y="320040"/>
                  </a:lnTo>
                  <a:lnTo>
                    <a:pt x="49047" y="321310"/>
                  </a:lnTo>
                  <a:lnTo>
                    <a:pt x="50965" y="339090"/>
                  </a:lnTo>
                  <a:lnTo>
                    <a:pt x="51219" y="341630"/>
                  </a:lnTo>
                  <a:lnTo>
                    <a:pt x="51650" y="344170"/>
                  </a:lnTo>
                  <a:lnTo>
                    <a:pt x="52324" y="346710"/>
                  </a:lnTo>
                  <a:lnTo>
                    <a:pt x="55880" y="363220"/>
                  </a:lnTo>
                  <a:lnTo>
                    <a:pt x="60629" y="378460"/>
                  </a:lnTo>
                  <a:lnTo>
                    <a:pt x="80467" y="424180"/>
                  </a:lnTo>
                  <a:lnTo>
                    <a:pt x="119303" y="476250"/>
                  </a:lnTo>
                  <a:lnTo>
                    <a:pt x="170649" y="519430"/>
                  </a:lnTo>
                  <a:lnTo>
                    <a:pt x="215252" y="541020"/>
                  </a:lnTo>
                  <a:lnTo>
                    <a:pt x="220764" y="543560"/>
                  </a:lnTo>
                  <a:lnTo>
                    <a:pt x="232054" y="546100"/>
                  </a:lnTo>
                  <a:lnTo>
                    <a:pt x="240576" y="548640"/>
                  </a:lnTo>
                  <a:lnTo>
                    <a:pt x="249351" y="549910"/>
                  </a:lnTo>
                  <a:lnTo>
                    <a:pt x="267030" y="553720"/>
                  </a:lnTo>
                  <a:lnTo>
                    <a:pt x="276021" y="554990"/>
                  </a:lnTo>
                  <a:lnTo>
                    <a:pt x="285038" y="554990"/>
                  </a:lnTo>
                  <a:lnTo>
                    <a:pt x="294081" y="556260"/>
                  </a:lnTo>
                  <a:lnTo>
                    <a:pt x="323761" y="556260"/>
                  </a:lnTo>
                  <a:lnTo>
                    <a:pt x="341312" y="553720"/>
                  </a:lnTo>
                  <a:lnTo>
                    <a:pt x="366941" y="548640"/>
                  </a:lnTo>
                  <a:lnTo>
                    <a:pt x="373151" y="546100"/>
                  </a:lnTo>
                  <a:lnTo>
                    <a:pt x="379145" y="544830"/>
                  </a:lnTo>
                  <a:lnTo>
                    <a:pt x="384898" y="542290"/>
                  </a:lnTo>
                  <a:lnTo>
                    <a:pt x="385406" y="543560"/>
                  </a:lnTo>
                  <a:lnTo>
                    <a:pt x="384911" y="543560"/>
                  </a:lnTo>
                  <a:lnTo>
                    <a:pt x="389470" y="549910"/>
                  </a:lnTo>
                  <a:lnTo>
                    <a:pt x="393814" y="556260"/>
                  </a:lnTo>
                  <a:lnTo>
                    <a:pt x="399199" y="561340"/>
                  </a:lnTo>
                  <a:lnTo>
                    <a:pt x="399999" y="562610"/>
                  </a:lnTo>
                  <a:lnTo>
                    <a:pt x="400926" y="562610"/>
                  </a:lnTo>
                  <a:lnTo>
                    <a:pt x="401777" y="563880"/>
                  </a:lnTo>
                  <a:lnTo>
                    <a:pt x="400443" y="565150"/>
                  </a:lnTo>
                  <a:lnTo>
                    <a:pt x="399097" y="565150"/>
                  </a:lnTo>
                  <a:lnTo>
                    <a:pt x="397675" y="566420"/>
                  </a:lnTo>
                  <a:lnTo>
                    <a:pt x="397281" y="566420"/>
                  </a:lnTo>
                  <a:lnTo>
                    <a:pt x="388594" y="568960"/>
                  </a:lnTo>
                  <a:lnTo>
                    <a:pt x="439889" y="568960"/>
                  </a:lnTo>
                  <a:lnTo>
                    <a:pt x="437718" y="567690"/>
                  </a:lnTo>
                  <a:lnTo>
                    <a:pt x="435648" y="565150"/>
                  </a:lnTo>
                  <a:lnTo>
                    <a:pt x="436054" y="565150"/>
                  </a:lnTo>
                  <a:lnTo>
                    <a:pt x="433133" y="561340"/>
                  </a:lnTo>
                  <a:lnTo>
                    <a:pt x="430326" y="558800"/>
                  </a:lnTo>
                  <a:lnTo>
                    <a:pt x="424040" y="553720"/>
                  </a:lnTo>
                  <a:lnTo>
                    <a:pt x="420484" y="552450"/>
                  </a:lnTo>
                  <a:lnTo>
                    <a:pt x="417309" y="548640"/>
                  </a:lnTo>
                  <a:lnTo>
                    <a:pt x="418934" y="548640"/>
                  </a:lnTo>
                  <a:lnTo>
                    <a:pt x="417512" y="544830"/>
                  </a:lnTo>
                  <a:lnTo>
                    <a:pt x="417423" y="546100"/>
                  </a:lnTo>
                  <a:lnTo>
                    <a:pt x="417322" y="547370"/>
                  </a:lnTo>
                  <a:lnTo>
                    <a:pt x="417233" y="548576"/>
                  </a:lnTo>
                  <a:lnTo>
                    <a:pt x="414870" y="546100"/>
                  </a:lnTo>
                  <a:lnTo>
                    <a:pt x="415721" y="544830"/>
                  </a:lnTo>
                  <a:lnTo>
                    <a:pt x="412165" y="543560"/>
                  </a:lnTo>
                  <a:lnTo>
                    <a:pt x="412521" y="542290"/>
                  </a:lnTo>
                  <a:lnTo>
                    <a:pt x="412877" y="541020"/>
                  </a:lnTo>
                  <a:lnTo>
                    <a:pt x="412051" y="538480"/>
                  </a:lnTo>
                  <a:lnTo>
                    <a:pt x="411365" y="541020"/>
                  </a:lnTo>
                  <a:lnTo>
                    <a:pt x="409003" y="537210"/>
                  </a:lnTo>
                  <a:lnTo>
                    <a:pt x="406615" y="532269"/>
                  </a:lnTo>
                  <a:lnTo>
                    <a:pt x="406539" y="532130"/>
                  </a:lnTo>
                  <a:lnTo>
                    <a:pt x="408965" y="533400"/>
                  </a:lnTo>
                  <a:lnTo>
                    <a:pt x="410095" y="533400"/>
                  </a:lnTo>
                  <a:lnTo>
                    <a:pt x="407047" y="530860"/>
                  </a:lnTo>
                  <a:lnTo>
                    <a:pt x="407898" y="529590"/>
                  </a:lnTo>
                  <a:lnTo>
                    <a:pt x="405079" y="528320"/>
                  </a:lnTo>
                  <a:lnTo>
                    <a:pt x="406552" y="528320"/>
                  </a:lnTo>
                  <a:lnTo>
                    <a:pt x="403694" y="524510"/>
                  </a:lnTo>
                  <a:lnTo>
                    <a:pt x="404812" y="524510"/>
                  </a:lnTo>
                  <a:lnTo>
                    <a:pt x="404291" y="523240"/>
                  </a:lnTo>
                  <a:lnTo>
                    <a:pt x="402958" y="521970"/>
                  </a:lnTo>
                  <a:lnTo>
                    <a:pt x="398932" y="518160"/>
                  </a:lnTo>
                  <a:lnTo>
                    <a:pt x="401891" y="521970"/>
                  </a:lnTo>
                  <a:lnTo>
                    <a:pt x="399745" y="521970"/>
                  </a:lnTo>
                  <a:lnTo>
                    <a:pt x="396100" y="519430"/>
                  </a:lnTo>
                  <a:lnTo>
                    <a:pt x="396735" y="516890"/>
                  </a:lnTo>
                  <a:lnTo>
                    <a:pt x="394868" y="514350"/>
                  </a:lnTo>
                  <a:lnTo>
                    <a:pt x="395503" y="514350"/>
                  </a:lnTo>
                  <a:lnTo>
                    <a:pt x="393674" y="511810"/>
                  </a:lnTo>
                  <a:lnTo>
                    <a:pt x="394487" y="510540"/>
                  </a:lnTo>
                  <a:lnTo>
                    <a:pt x="393687" y="508000"/>
                  </a:lnTo>
                  <a:lnTo>
                    <a:pt x="393725" y="510540"/>
                  </a:lnTo>
                  <a:lnTo>
                    <a:pt x="392582" y="509270"/>
                  </a:lnTo>
                  <a:lnTo>
                    <a:pt x="391833" y="506730"/>
                  </a:lnTo>
                  <a:lnTo>
                    <a:pt x="391172" y="506730"/>
                  </a:lnTo>
                  <a:lnTo>
                    <a:pt x="388594" y="502920"/>
                  </a:lnTo>
                  <a:lnTo>
                    <a:pt x="388226" y="500380"/>
                  </a:lnTo>
                  <a:lnTo>
                    <a:pt x="388835" y="500380"/>
                  </a:lnTo>
                  <a:lnTo>
                    <a:pt x="388340" y="499110"/>
                  </a:lnTo>
                  <a:lnTo>
                    <a:pt x="387845" y="499110"/>
                  </a:lnTo>
                  <a:lnTo>
                    <a:pt x="387692" y="497840"/>
                  </a:lnTo>
                  <a:lnTo>
                    <a:pt x="389496" y="497840"/>
                  </a:lnTo>
                  <a:lnTo>
                    <a:pt x="387121" y="495300"/>
                  </a:lnTo>
                  <a:lnTo>
                    <a:pt x="386918" y="494030"/>
                  </a:lnTo>
                  <a:lnTo>
                    <a:pt x="384898" y="491490"/>
                  </a:lnTo>
                  <a:lnTo>
                    <a:pt x="386676" y="491490"/>
                  </a:lnTo>
                  <a:lnTo>
                    <a:pt x="385025" y="487680"/>
                  </a:lnTo>
                  <a:lnTo>
                    <a:pt x="384276" y="482600"/>
                  </a:lnTo>
                  <a:lnTo>
                    <a:pt x="383298" y="477520"/>
                  </a:lnTo>
                  <a:lnTo>
                    <a:pt x="384517" y="477520"/>
                  </a:lnTo>
                  <a:lnTo>
                    <a:pt x="382371" y="476250"/>
                  </a:lnTo>
                  <a:lnTo>
                    <a:pt x="383501" y="469900"/>
                  </a:lnTo>
                  <a:lnTo>
                    <a:pt x="381546" y="469900"/>
                  </a:lnTo>
                  <a:lnTo>
                    <a:pt x="382346" y="467575"/>
                  </a:lnTo>
                  <a:lnTo>
                    <a:pt x="382422" y="467360"/>
                  </a:lnTo>
                  <a:lnTo>
                    <a:pt x="379374" y="459778"/>
                  </a:lnTo>
                  <a:lnTo>
                    <a:pt x="382041" y="461010"/>
                  </a:lnTo>
                  <a:lnTo>
                    <a:pt x="381876" y="459778"/>
                  </a:lnTo>
                  <a:lnTo>
                    <a:pt x="381342" y="455930"/>
                  </a:lnTo>
                  <a:lnTo>
                    <a:pt x="381228" y="452120"/>
                  </a:lnTo>
                  <a:lnTo>
                    <a:pt x="380314" y="447040"/>
                  </a:lnTo>
                  <a:lnTo>
                    <a:pt x="379971" y="444500"/>
                  </a:lnTo>
                  <a:lnTo>
                    <a:pt x="380072" y="440690"/>
                  </a:lnTo>
                  <a:lnTo>
                    <a:pt x="380123" y="439420"/>
                  </a:lnTo>
                  <a:lnTo>
                    <a:pt x="380390" y="436880"/>
                  </a:lnTo>
                  <a:lnTo>
                    <a:pt x="380911" y="434340"/>
                  </a:lnTo>
                  <a:lnTo>
                    <a:pt x="383057" y="430530"/>
                  </a:lnTo>
                  <a:lnTo>
                    <a:pt x="383184" y="429260"/>
                  </a:lnTo>
                  <a:lnTo>
                    <a:pt x="383311" y="427990"/>
                  </a:lnTo>
                  <a:lnTo>
                    <a:pt x="383438" y="426720"/>
                  </a:lnTo>
                  <a:lnTo>
                    <a:pt x="383565" y="425450"/>
                  </a:lnTo>
                  <a:lnTo>
                    <a:pt x="383679" y="424180"/>
                  </a:lnTo>
                  <a:lnTo>
                    <a:pt x="383806" y="422910"/>
                  </a:lnTo>
                  <a:lnTo>
                    <a:pt x="383933" y="421640"/>
                  </a:lnTo>
                  <a:lnTo>
                    <a:pt x="384060" y="420370"/>
                  </a:lnTo>
                  <a:lnTo>
                    <a:pt x="384187" y="419100"/>
                  </a:lnTo>
                  <a:lnTo>
                    <a:pt x="386118" y="412750"/>
                  </a:lnTo>
                  <a:lnTo>
                    <a:pt x="388785" y="398780"/>
                  </a:lnTo>
                  <a:lnTo>
                    <a:pt x="389877" y="396240"/>
                  </a:lnTo>
                  <a:lnTo>
                    <a:pt x="390702" y="393700"/>
                  </a:lnTo>
                  <a:lnTo>
                    <a:pt x="392214" y="387350"/>
                  </a:lnTo>
                  <a:lnTo>
                    <a:pt x="394830" y="382270"/>
                  </a:lnTo>
                  <a:lnTo>
                    <a:pt x="397802" y="375920"/>
                  </a:lnTo>
                  <a:lnTo>
                    <a:pt x="401307" y="372110"/>
                  </a:lnTo>
                  <a:lnTo>
                    <a:pt x="404101" y="367030"/>
                  </a:lnTo>
                  <a:lnTo>
                    <a:pt x="406742" y="361950"/>
                  </a:lnTo>
                  <a:lnTo>
                    <a:pt x="409930" y="358140"/>
                  </a:lnTo>
                  <a:lnTo>
                    <a:pt x="412737" y="351790"/>
                  </a:lnTo>
                  <a:lnTo>
                    <a:pt x="416648" y="349250"/>
                  </a:lnTo>
                  <a:lnTo>
                    <a:pt x="417576" y="346710"/>
                  </a:lnTo>
                  <a:lnTo>
                    <a:pt x="420547" y="345440"/>
                  </a:lnTo>
                  <a:lnTo>
                    <a:pt x="422986" y="341630"/>
                  </a:lnTo>
                  <a:lnTo>
                    <a:pt x="426199" y="339090"/>
                  </a:lnTo>
                  <a:lnTo>
                    <a:pt x="429450" y="335280"/>
                  </a:lnTo>
                  <a:lnTo>
                    <a:pt x="432816" y="332740"/>
                  </a:lnTo>
                  <a:lnTo>
                    <a:pt x="436905" y="330200"/>
                  </a:lnTo>
                  <a:lnTo>
                    <a:pt x="438378" y="328930"/>
                  </a:lnTo>
                  <a:lnTo>
                    <a:pt x="439216" y="327660"/>
                  </a:lnTo>
                  <a:lnTo>
                    <a:pt x="437997" y="327660"/>
                  </a:lnTo>
                  <a:lnTo>
                    <a:pt x="440410" y="326390"/>
                  </a:lnTo>
                  <a:lnTo>
                    <a:pt x="444284" y="322580"/>
                  </a:lnTo>
                  <a:lnTo>
                    <a:pt x="444830" y="323850"/>
                  </a:lnTo>
                  <a:lnTo>
                    <a:pt x="444385" y="325120"/>
                  </a:lnTo>
                  <a:lnTo>
                    <a:pt x="444665" y="325120"/>
                  </a:lnTo>
                  <a:lnTo>
                    <a:pt x="446125" y="323850"/>
                  </a:lnTo>
                  <a:lnTo>
                    <a:pt x="447929" y="322580"/>
                  </a:lnTo>
                  <a:lnTo>
                    <a:pt x="452132" y="320040"/>
                  </a:lnTo>
                  <a:lnTo>
                    <a:pt x="453707" y="318770"/>
                  </a:lnTo>
                  <a:lnTo>
                    <a:pt x="451523" y="318770"/>
                  </a:lnTo>
                  <a:lnTo>
                    <a:pt x="455891" y="316230"/>
                  </a:lnTo>
                  <a:lnTo>
                    <a:pt x="454914" y="317500"/>
                  </a:lnTo>
                  <a:lnTo>
                    <a:pt x="457009" y="316230"/>
                  </a:lnTo>
                  <a:lnTo>
                    <a:pt x="458927" y="313690"/>
                  </a:lnTo>
                  <a:lnTo>
                    <a:pt x="463029" y="312420"/>
                  </a:lnTo>
                  <a:lnTo>
                    <a:pt x="465010" y="311150"/>
                  </a:lnTo>
                  <a:lnTo>
                    <a:pt x="470750" y="308610"/>
                  </a:lnTo>
                  <a:lnTo>
                    <a:pt x="474306" y="306070"/>
                  </a:lnTo>
                  <a:lnTo>
                    <a:pt x="478040" y="306070"/>
                  </a:lnTo>
                  <a:lnTo>
                    <a:pt x="485317" y="303530"/>
                  </a:lnTo>
                  <a:lnTo>
                    <a:pt x="493128" y="300990"/>
                  </a:lnTo>
                  <a:lnTo>
                    <a:pt x="497293" y="299720"/>
                  </a:lnTo>
                  <a:close/>
                </a:path>
                <a:path extrusionOk="0" h="618489" w="702310">
                  <a:moveTo>
                    <a:pt x="497903" y="518629"/>
                  </a:moveTo>
                  <a:lnTo>
                    <a:pt x="497840" y="518833"/>
                  </a:lnTo>
                  <a:lnTo>
                    <a:pt x="497890" y="518706"/>
                  </a:lnTo>
                  <a:close/>
                </a:path>
                <a:path extrusionOk="0" h="618489" w="702310">
                  <a:moveTo>
                    <a:pt x="498386" y="518845"/>
                  </a:moveTo>
                  <a:lnTo>
                    <a:pt x="498081" y="518782"/>
                  </a:lnTo>
                  <a:lnTo>
                    <a:pt x="497954" y="518795"/>
                  </a:lnTo>
                  <a:lnTo>
                    <a:pt x="497814" y="519264"/>
                  </a:lnTo>
                  <a:lnTo>
                    <a:pt x="497941" y="519366"/>
                  </a:lnTo>
                  <a:lnTo>
                    <a:pt x="498170" y="519264"/>
                  </a:lnTo>
                  <a:lnTo>
                    <a:pt x="498386" y="518845"/>
                  </a:lnTo>
                  <a:close/>
                </a:path>
                <a:path extrusionOk="0" h="618489" w="702310">
                  <a:moveTo>
                    <a:pt x="513435" y="593725"/>
                  </a:moveTo>
                  <a:lnTo>
                    <a:pt x="513067" y="593979"/>
                  </a:lnTo>
                  <a:lnTo>
                    <a:pt x="513257" y="594042"/>
                  </a:lnTo>
                  <a:lnTo>
                    <a:pt x="513346" y="593902"/>
                  </a:lnTo>
                  <a:lnTo>
                    <a:pt x="513435" y="593725"/>
                  </a:lnTo>
                  <a:close/>
                </a:path>
                <a:path extrusionOk="0" h="618489" w="702310">
                  <a:moveTo>
                    <a:pt x="522071" y="235724"/>
                  </a:moveTo>
                  <a:lnTo>
                    <a:pt x="521995" y="235496"/>
                  </a:lnTo>
                  <a:lnTo>
                    <a:pt x="521868" y="235292"/>
                  </a:lnTo>
                  <a:lnTo>
                    <a:pt x="521792" y="235064"/>
                  </a:lnTo>
                  <a:lnTo>
                    <a:pt x="521906" y="235458"/>
                  </a:lnTo>
                  <a:lnTo>
                    <a:pt x="521995" y="235648"/>
                  </a:lnTo>
                  <a:close/>
                </a:path>
                <a:path extrusionOk="0" h="618489" w="702310">
                  <a:moveTo>
                    <a:pt x="523659" y="131762"/>
                  </a:moveTo>
                  <a:lnTo>
                    <a:pt x="523341" y="131432"/>
                  </a:lnTo>
                  <a:lnTo>
                    <a:pt x="523024" y="131076"/>
                  </a:lnTo>
                  <a:lnTo>
                    <a:pt x="522643" y="130568"/>
                  </a:lnTo>
                  <a:lnTo>
                    <a:pt x="523087" y="131241"/>
                  </a:lnTo>
                  <a:lnTo>
                    <a:pt x="523392" y="131559"/>
                  </a:lnTo>
                  <a:lnTo>
                    <a:pt x="523659" y="131762"/>
                  </a:lnTo>
                  <a:close/>
                </a:path>
                <a:path extrusionOk="0" h="618489" w="702310">
                  <a:moveTo>
                    <a:pt x="529158" y="371856"/>
                  </a:moveTo>
                  <a:lnTo>
                    <a:pt x="528675" y="371856"/>
                  </a:lnTo>
                  <a:lnTo>
                    <a:pt x="527850" y="373126"/>
                  </a:lnTo>
                  <a:lnTo>
                    <a:pt x="528256" y="373126"/>
                  </a:lnTo>
                  <a:lnTo>
                    <a:pt x="529158" y="371856"/>
                  </a:lnTo>
                  <a:close/>
                </a:path>
                <a:path extrusionOk="0" h="618489" w="702310">
                  <a:moveTo>
                    <a:pt x="529551" y="362966"/>
                  </a:moveTo>
                  <a:lnTo>
                    <a:pt x="529336" y="361696"/>
                  </a:lnTo>
                  <a:lnTo>
                    <a:pt x="529018" y="361696"/>
                  </a:lnTo>
                  <a:lnTo>
                    <a:pt x="529551" y="362966"/>
                  </a:lnTo>
                  <a:close/>
                </a:path>
                <a:path extrusionOk="0" h="618489" w="702310">
                  <a:moveTo>
                    <a:pt x="535470" y="110109"/>
                  </a:moveTo>
                  <a:lnTo>
                    <a:pt x="534974" y="109512"/>
                  </a:lnTo>
                  <a:lnTo>
                    <a:pt x="534657" y="109220"/>
                  </a:lnTo>
                  <a:lnTo>
                    <a:pt x="534403" y="109042"/>
                  </a:lnTo>
                  <a:lnTo>
                    <a:pt x="535470" y="110109"/>
                  </a:lnTo>
                  <a:close/>
                </a:path>
                <a:path extrusionOk="0" h="618489" w="702310">
                  <a:moveTo>
                    <a:pt x="540677" y="526224"/>
                  </a:moveTo>
                  <a:lnTo>
                    <a:pt x="540639" y="525322"/>
                  </a:lnTo>
                  <a:lnTo>
                    <a:pt x="540156" y="524256"/>
                  </a:lnTo>
                  <a:lnTo>
                    <a:pt x="540677" y="526224"/>
                  </a:lnTo>
                  <a:close/>
                </a:path>
                <a:path extrusionOk="0" h="618489" w="702310">
                  <a:moveTo>
                    <a:pt x="544677" y="423532"/>
                  </a:moveTo>
                  <a:lnTo>
                    <a:pt x="543801" y="423659"/>
                  </a:lnTo>
                  <a:lnTo>
                    <a:pt x="544220" y="423672"/>
                  </a:lnTo>
                  <a:lnTo>
                    <a:pt x="544474" y="423595"/>
                  </a:lnTo>
                  <a:lnTo>
                    <a:pt x="544677" y="423532"/>
                  </a:lnTo>
                  <a:close/>
                </a:path>
                <a:path extrusionOk="0" h="618489" w="702310">
                  <a:moveTo>
                    <a:pt x="547497" y="520509"/>
                  </a:moveTo>
                  <a:lnTo>
                    <a:pt x="547458" y="520204"/>
                  </a:lnTo>
                  <a:lnTo>
                    <a:pt x="547420" y="519950"/>
                  </a:lnTo>
                  <a:lnTo>
                    <a:pt x="547395" y="519747"/>
                  </a:lnTo>
                  <a:lnTo>
                    <a:pt x="547458" y="520522"/>
                  </a:lnTo>
                  <a:close/>
                </a:path>
                <a:path extrusionOk="0" h="618489" w="702310">
                  <a:moveTo>
                    <a:pt x="549516" y="429006"/>
                  </a:moveTo>
                  <a:lnTo>
                    <a:pt x="546658" y="427736"/>
                  </a:lnTo>
                  <a:lnTo>
                    <a:pt x="547916" y="429006"/>
                  </a:lnTo>
                  <a:lnTo>
                    <a:pt x="549516" y="429006"/>
                  </a:lnTo>
                  <a:close/>
                </a:path>
                <a:path extrusionOk="0" h="618489" w="702310">
                  <a:moveTo>
                    <a:pt x="554215" y="520801"/>
                  </a:moveTo>
                  <a:lnTo>
                    <a:pt x="554151" y="520623"/>
                  </a:lnTo>
                  <a:lnTo>
                    <a:pt x="554113" y="520458"/>
                  </a:lnTo>
                  <a:lnTo>
                    <a:pt x="554151" y="520738"/>
                  </a:lnTo>
                  <a:close/>
                </a:path>
                <a:path extrusionOk="0" h="618489" w="702310">
                  <a:moveTo>
                    <a:pt x="558939" y="592734"/>
                  </a:moveTo>
                  <a:lnTo>
                    <a:pt x="558457" y="592264"/>
                  </a:lnTo>
                  <a:lnTo>
                    <a:pt x="558520" y="592480"/>
                  </a:lnTo>
                  <a:lnTo>
                    <a:pt x="558660" y="592632"/>
                  </a:lnTo>
                  <a:lnTo>
                    <a:pt x="558812" y="592759"/>
                  </a:lnTo>
                  <a:lnTo>
                    <a:pt x="558939" y="592734"/>
                  </a:lnTo>
                  <a:close/>
                </a:path>
                <a:path extrusionOk="0" h="618489" w="702310">
                  <a:moveTo>
                    <a:pt x="560273" y="519569"/>
                  </a:moveTo>
                  <a:lnTo>
                    <a:pt x="560108" y="519264"/>
                  </a:lnTo>
                  <a:lnTo>
                    <a:pt x="560247" y="519569"/>
                  </a:lnTo>
                  <a:close/>
                </a:path>
                <a:path extrusionOk="0" h="618489" w="702310">
                  <a:moveTo>
                    <a:pt x="564083" y="441147"/>
                  </a:moveTo>
                  <a:lnTo>
                    <a:pt x="563803" y="441325"/>
                  </a:lnTo>
                  <a:lnTo>
                    <a:pt x="563918" y="441464"/>
                  </a:lnTo>
                  <a:lnTo>
                    <a:pt x="563981" y="441299"/>
                  </a:lnTo>
                  <a:lnTo>
                    <a:pt x="564083" y="441147"/>
                  </a:lnTo>
                  <a:close/>
                </a:path>
                <a:path extrusionOk="0" h="618489" w="702310">
                  <a:moveTo>
                    <a:pt x="565264" y="519264"/>
                  </a:moveTo>
                  <a:lnTo>
                    <a:pt x="565150" y="517906"/>
                  </a:lnTo>
                  <a:lnTo>
                    <a:pt x="565124" y="519264"/>
                  </a:lnTo>
                  <a:lnTo>
                    <a:pt x="565264" y="519264"/>
                  </a:lnTo>
                  <a:close/>
                </a:path>
                <a:path extrusionOk="0" h="618489" w="702310">
                  <a:moveTo>
                    <a:pt x="588035" y="448119"/>
                  </a:moveTo>
                  <a:lnTo>
                    <a:pt x="587844" y="447548"/>
                  </a:lnTo>
                  <a:lnTo>
                    <a:pt x="587844" y="447776"/>
                  </a:lnTo>
                  <a:lnTo>
                    <a:pt x="587895" y="447954"/>
                  </a:lnTo>
                  <a:lnTo>
                    <a:pt x="587959" y="448106"/>
                  </a:lnTo>
                  <a:close/>
                </a:path>
                <a:path extrusionOk="0" h="618489" w="702310">
                  <a:moveTo>
                    <a:pt x="617461" y="569785"/>
                  </a:moveTo>
                  <a:lnTo>
                    <a:pt x="616356" y="570103"/>
                  </a:lnTo>
                  <a:lnTo>
                    <a:pt x="614083" y="571868"/>
                  </a:lnTo>
                  <a:lnTo>
                    <a:pt x="611009" y="573887"/>
                  </a:lnTo>
                  <a:lnTo>
                    <a:pt x="611301" y="574763"/>
                  </a:lnTo>
                  <a:lnTo>
                    <a:pt x="613448" y="573366"/>
                  </a:lnTo>
                  <a:lnTo>
                    <a:pt x="615353" y="571601"/>
                  </a:lnTo>
                  <a:lnTo>
                    <a:pt x="617385" y="570039"/>
                  </a:lnTo>
                  <a:lnTo>
                    <a:pt x="617461" y="569785"/>
                  </a:lnTo>
                  <a:close/>
                </a:path>
                <a:path extrusionOk="0" h="618489" w="702310">
                  <a:moveTo>
                    <a:pt x="626745" y="486054"/>
                  </a:moveTo>
                  <a:lnTo>
                    <a:pt x="625652" y="486346"/>
                  </a:lnTo>
                  <a:lnTo>
                    <a:pt x="625538" y="486575"/>
                  </a:lnTo>
                  <a:lnTo>
                    <a:pt x="626745" y="486054"/>
                  </a:lnTo>
                  <a:close/>
                </a:path>
                <a:path extrusionOk="0" h="618489" w="702310">
                  <a:moveTo>
                    <a:pt x="631774" y="459219"/>
                  </a:moveTo>
                  <a:lnTo>
                    <a:pt x="631571" y="458190"/>
                  </a:lnTo>
                  <a:lnTo>
                    <a:pt x="630402" y="455612"/>
                  </a:lnTo>
                  <a:lnTo>
                    <a:pt x="628243" y="453504"/>
                  </a:lnTo>
                  <a:lnTo>
                    <a:pt x="628396" y="453136"/>
                  </a:lnTo>
                  <a:lnTo>
                    <a:pt x="625221" y="450596"/>
                  </a:lnTo>
                  <a:lnTo>
                    <a:pt x="620115" y="448056"/>
                  </a:lnTo>
                  <a:lnTo>
                    <a:pt x="617651" y="448056"/>
                  </a:lnTo>
                  <a:lnTo>
                    <a:pt x="621690" y="449326"/>
                  </a:lnTo>
                  <a:lnTo>
                    <a:pt x="625462" y="451866"/>
                  </a:lnTo>
                  <a:lnTo>
                    <a:pt x="627138" y="453618"/>
                  </a:lnTo>
                  <a:lnTo>
                    <a:pt x="627392" y="453898"/>
                  </a:lnTo>
                  <a:lnTo>
                    <a:pt x="627900" y="454406"/>
                  </a:lnTo>
                  <a:lnTo>
                    <a:pt x="628865" y="455180"/>
                  </a:lnTo>
                  <a:lnTo>
                    <a:pt x="630339" y="457060"/>
                  </a:lnTo>
                  <a:lnTo>
                    <a:pt x="631456" y="459155"/>
                  </a:lnTo>
                  <a:lnTo>
                    <a:pt x="631685" y="459257"/>
                  </a:lnTo>
                  <a:close/>
                </a:path>
                <a:path extrusionOk="0" h="618489" w="702310">
                  <a:moveTo>
                    <a:pt x="632409" y="465836"/>
                  </a:moveTo>
                  <a:lnTo>
                    <a:pt x="632396" y="463296"/>
                  </a:lnTo>
                  <a:lnTo>
                    <a:pt x="632015" y="460756"/>
                  </a:lnTo>
                  <a:lnTo>
                    <a:pt x="631825" y="459486"/>
                  </a:lnTo>
                  <a:lnTo>
                    <a:pt x="631837" y="460756"/>
                  </a:lnTo>
                  <a:lnTo>
                    <a:pt x="631456" y="459486"/>
                  </a:lnTo>
                  <a:lnTo>
                    <a:pt x="630555" y="459486"/>
                  </a:lnTo>
                  <a:lnTo>
                    <a:pt x="629119" y="458216"/>
                  </a:lnTo>
                  <a:lnTo>
                    <a:pt x="626922" y="455676"/>
                  </a:lnTo>
                  <a:lnTo>
                    <a:pt x="625398" y="453136"/>
                  </a:lnTo>
                  <a:lnTo>
                    <a:pt x="623570" y="451866"/>
                  </a:lnTo>
                  <a:lnTo>
                    <a:pt x="619239" y="450596"/>
                  </a:lnTo>
                  <a:lnTo>
                    <a:pt x="616737" y="449326"/>
                  </a:lnTo>
                  <a:lnTo>
                    <a:pt x="611657" y="449326"/>
                  </a:lnTo>
                  <a:lnTo>
                    <a:pt x="611543" y="449567"/>
                  </a:lnTo>
                  <a:lnTo>
                    <a:pt x="611543" y="469658"/>
                  </a:lnTo>
                  <a:lnTo>
                    <a:pt x="610857" y="470916"/>
                  </a:lnTo>
                  <a:lnTo>
                    <a:pt x="610209" y="470916"/>
                  </a:lnTo>
                  <a:lnTo>
                    <a:pt x="609549" y="472186"/>
                  </a:lnTo>
                  <a:lnTo>
                    <a:pt x="608939" y="474726"/>
                  </a:lnTo>
                  <a:lnTo>
                    <a:pt x="607949" y="475996"/>
                  </a:lnTo>
                  <a:lnTo>
                    <a:pt x="607187" y="478536"/>
                  </a:lnTo>
                  <a:lnTo>
                    <a:pt x="603846" y="486156"/>
                  </a:lnTo>
                  <a:lnTo>
                    <a:pt x="598855" y="493776"/>
                  </a:lnTo>
                  <a:lnTo>
                    <a:pt x="598258" y="495046"/>
                  </a:lnTo>
                  <a:lnTo>
                    <a:pt x="601980" y="492506"/>
                  </a:lnTo>
                  <a:lnTo>
                    <a:pt x="598678" y="497586"/>
                  </a:lnTo>
                  <a:lnTo>
                    <a:pt x="595503" y="501396"/>
                  </a:lnTo>
                  <a:lnTo>
                    <a:pt x="592289" y="503936"/>
                  </a:lnTo>
                  <a:lnTo>
                    <a:pt x="589178" y="506476"/>
                  </a:lnTo>
                  <a:lnTo>
                    <a:pt x="587463" y="507746"/>
                  </a:lnTo>
                  <a:lnTo>
                    <a:pt x="584123" y="511556"/>
                  </a:lnTo>
                  <a:lnTo>
                    <a:pt x="582129" y="512826"/>
                  </a:lnTo>
                  <a:lnTo>
                    <a:pt x="581647" y="512826"/>
                  </a:lnTo>
                  <a:lnTo>
                    <a:pt x="580605" y="514096"/>
                  </a:lnTo>
                  <a:lnTo>
                    <a:pt x="579424" y="514096"/>
                  </a:lnTo>
                  <a:lnTo>
                    <a:pt x="579958" y="515480"/>
                  </a:lnTo>
                  <a:lnTo>
                    <a:pt x="579107" y="515480"/>
                  </a:lnTo>
                  <a:lnTo>
                    <a:pt x="575970" y="514096"/>
                  </a:lnTo>
                  <a:lnTo>
                    <a:pt x="576821" y="515480"/>
                  </a:lnTo>
                  <a:lnTo>
                    <a:pt x="577138" y="516636"/>
                  </a:lnTo>
                  <a:lnTo>
                    <a:pt x="577430" y="516636"/>
                  </a:lnTo>
                  <a:lnTo>
                    <a:pt x="576491" y="517906"/>
                  </a:lnTo>
                  <a:lnTo>
                    <a:pt x="573874" y="517906"/>
                  </a:lnTo>
                  <a:lnTo>
                    <a:pt x="572566" y="519264"/>
                  </a:lnTo>
                  <a:lnTo>
                    <a:pt x="566940" y="519264"/>
                  </a:lnTo>
                  <a:lnTo>
                    <a:pt x="566623" y="520446"/>
                  </a:lnTo>
                  <a:lnTo>
                    <a:pt x="566216" y="520446"/>
                  </a:lnTo>
                  <a:lnTo>
                    <a:pt x="565429" y="521855"/>
                  </a:lnTo>
                  <a:lnTo>
                    <a:pt x="565277" y="521855"/>
                  </a:lnTo>
                  <a:lnTo>
                    <a:pt x="566216" y="520446"/>
                  </a:lnTo>
                  <a:lnTo>
                    <a:pt x="563384" y="520446"/>
                  </a:lnTo>
                  <a:lnTo>
                    <a:pt x="555675" y="520446"/>
                  </a:lnTo>
                  <a:lnTo>
                    <a:pt x="555294" y="521855"/>
                  </a:lnTo>
                  <a:lnTo>
                    <a:pt x="553631" y="521855"/>
                  </a:lnTo>
                  <a:lnTo>
                    <a:pt x="553440" y="521855"/>
                  </a:lnTo>
                  <a:lnTo>
                    <a:pt x="552958" y="521855"/>
                  </a:lnTo>
                  <a:lnTo>
                    <a:pt x="553707" y="524256"/>
                  </a:lnTo>
                  <a:lnTo>
                    <a:pt x="553148" y="524256"/>
                  </a:lnTo>
                  <a:lnTo>
                    <a:pt x="552640" y="522986"/>
                  </a:lnTo>
                  <a:lnTo>
                    <a:pt x="552183" y="521855"/>
                  </a:lnTo>
                  <a:lnTo>
                    <a:pt x="551053" y="521855"/>
                  </a:lnTo>
                  <a:lnTo>
                    <a:pt x="551434" y="522986"/>
                  </a:lnTo>
                  <a:lnTo>
                    <a:pt x="549490" y="522986"/>
                  </a:lnTo>
                  <a:lnTo>
                    <a:pt x="548881" y="521855"/>
                  </a:lnTo>
                  <a:lnTo>
                    <a:pt x="548741" y="521855"/>
                  </a:lnTo>
                  <a:lnTo>
                    <a:pt x="548855" y="520446"/>
                  </a:lnTo>
                  <a:lnTo>
                    <a:pt x="548360" y="521855"/>
                  </a:lnTo>
                  <a:lnTo>
                    <a:pt x="548132" y="521855"/>
                  </a:lnTo>
                  <a:lnTo>
                    <a:pt x="548144" y="520446"/>
                  </a:lnTo>
                  <a:lnTo>
                    <a:pt x="547395" y="519264"/>
                  </a:lnTo>
                  <a:lnTo>
                    <a:pt x="547941" y="520446"/>
                  </a:lnTo>
                  <a:lnTo>
                    <a:pt x="547522" y="521855"/>
                  </a:lnTo>
                  <a:lnTo>
                    <a:pt x="547700" y="522986"/>
                  </a:lnTo>
                  <a:lnTo>
                    <a:pt x="548068" y="524256"/>
                  </a:lnTo>
                  <a:lnTo>
                    <a:pt x="547954" y="525322"/>
                  </a:lnTo>
                  <a:lnTo>
                    <a:pt x="547941" y="525526"/>
                  </a:lnTo>
                  <a:lnTo>
                    <a:pt x="548220" y="525526"/>
                  </a:lnTo>
                  <a:lnTo>
                    <a:pt x="547903" y="526796"/>
                  </a:lnTo>
                  <a:lnTo>
                    <a:pt x="546709" y="526796"/>
                  </a:lnTo>
                  <a:lnTo>
                    <a:pt x="546582" y="525526"/>
                  </a:lnTo>
                  <a:lnTo>
                    <a:pt x="545007" y="525526"/>
                  </a:lnTo>
                  <a:lnTo>
                    <a:pt x="544398" y="526796"/>
                  </a:lnTo>
                  <a:lnTo>
                    <a:pt x="543839" y="525526"/>
                  </a:lnTo>
                  <a:lnTo>
                    <a:pt x="542505" y="524256"/>
                  </a:lnTo>
                  <a:lnTo>
                    <a:pt x="541985" y="526796"/>
                  </a:lnTo>
                  <a:lnTo>
                    <a:pt x="540842" y="526796"/>
                  </a:lnTo>
                  <a:lnTo>
                    <a:pt x="540715" y="526796"/>
                  </a:lnTo>
                  <a:lnTo>
                    <a:pt x="540258" y="526796"/>
                  </a:lnTo>
                  <a:lnTo>
                    <a:pt x="540054" y="525526"/>
                  </a:lnTo>
                  <a:lnTo>
                    <a:pt x="539826" y="526796"/>
                  </a:lnTo>
                  <a:lnTo>
                    <a:pt x="539038" y="524256"/>
                  </a:lnTo>
                  <a:lnTo>
                    <a:pt x="539394" y="526796"/>
                  </a:lnTo>
                  <a:lnTo>
                    <a:pt x="538772" y="525526"/>
                  </a:lnTo>
                  <a:lnTo>
                    <a:pt x="538060" y="525526"/>
                  </a:lnTo>
                  <a:lnTo>
                    <a:pt x="538124" y="522986"/>
                  </a:lnTo>
                  <a:lnTo>
                    <a:pt x="537845" y="524256"/>
                  </a:lnTo>
                  <a:lnTo>
                    <a:pt x="537603" y="522986"/>
                  </a:lnTo>
                  <a:lnTo>
                    <a:pt x="537476" y="524256"/>
                  </a:lnTo>
                  <a:lnTo>
                    <a:pt x="537260" y="522986"/>
                  </a:lnTo>
                  <a:lnTo>
                    <a:pt x="536625" y="522986"/>
                  </a:lnTo>
                  <a:lnTo>
                    <a:pt x="535914" y="524256"/>
                  </a:lnTo>
                  <a:lnTo>
                    <a:pt x="536371" y="524256"/>
                  </a:lnTo>
                  <a:lnTo>
                    <a:pt x="536486" y="525322"/>
                  </a:lnTo>
                  <a:lnTo>
                    <a:pt x="536511" y="525526"/>
                  </a:lnTo>
                  <a:lnTo>
                    <a:pt x="536067" y="528066"/>
                  </a:lnTo>
                  <a:lnTo>
                    <a:pt x="535876" y="526796"/>
                  </a:lnTo>
                  <a:lnTo>
                    <a:pt x="535698" y="525526"/>
                  </a:lnTo>
                  <a:lnTo>
                    <a:pt x="535343" y="526796"/>
                  </a:lnTo>
                  <a:lnTo>
                    <a:pt x="535584" y="525526"/>
                  </a:lnTo>
                  <a:lnTo>
                    <a:pt x="534936" y="526796"/>
                  </a:lnTo>
                  <a:lnTo>
                    <a:pt x="534835" y="525526"/>
                  </a:lnTo>
                  <a:lnTo>
                    <a:pt x="534543" y="526796"/>
                  </a:lnTo>
                  <a:lnTo>
                    <a:pt x="534352" y="526796"/>
                  </a:lnTo>
                  <a:lnTo>
                    <a:pt x="534377" y="525526"/>
                  </a:lnTo>
                  <a:lnTo>
                    <a:pt x="534187" y="525526"/>
                  </a:lnTo>
                  <a:lnTo>
                    <a:pt x="534225" y="526796"/>
                  </a:lnTo>
                  <a:lnTo>
                    <a:pt x="533781" y="528066"/>
                  </a:lnTo>
                  <a:lnTo>
                    <a:pt x="533171" y="526796"/>
                  </a:lnTo>
                  <a:lnTo>
                    <a:pt x="532968" y="526796"/>
                  </a:lnTo>
                  <a:lnTo>
                    <a:pt x="533006" y="525526"/>
                  </a:lnTo>
                  <a:lnTo>
                    <a:pt x="532701" y="526796"/>
                  </a:lnTo>
                  <a:lnTo>
                    <a:pt x="532434" y="525526"/>
                  </a:lnTo>
                  <a:lnTo>
                    <a:pt x="532104" y="526796"/>
                  </a:lnTo>
                  <a:lnTo>
                    <a:pt x="532231" y="525526"/>
                  </a:lnTo>
                  <a:lnTo>
                    <a:pt x="530364" y="525526"/>
                  </a:lnTo>
                  <a:lnTo>
                    <a:pt x="530326" y="524256"/>
                  </a:lnTo>
                  <a:lnTo>
                    <a:pt x="530110" y="525183"/>
                  </a:lnTo>
                  <a:lnTo>
                    <a:pt x="529742" y="524256"/>
                  </a:lnTo>
                  <a:lnTo>
                    <a:pt x="529336" y="522986"/>
                  </a:lnTo>
                  <a:lnTo>
                    <a:pt x="529374" y="525322"/>
                  </a:lnTo>
                  <a:lnTo>
                    <a:pt x="529043" y="524256"/>
                  </a:lnTo>
                  <a:lnTo>
                    <a:pt x="527977" y="526796"/>
                  </a:lnTo>
                  <a:lnTo>
                    <a:pt x="528104" y="525526"/>
                  </a:lnTo>
                  <a:lnTo>
                    <a:pt x="528129" y="525322"/>
                  </a:lnTo>
                  <a:lnTo>
                    <a:pt x="528243" y="524256"/>
                  </a:lnTo>
                  <a:lnTo>
                    <a:pt x="527062" y="524256"/>
                  </a:lnTo>
                  <a:lnTo>
                    <a:pt x="526275" y="526796"/>
                  </a:lnTo>
                  <a:lnTo>
                    <a:pt x="524865" y="525526"/>
                  </a:lnTo>
                  <a:lnTo>
                    <a:pt x="524675" y="524256"/>
                  </a:lnTo>
                  <a:lnTo>
                    <a:pt x="524484" y="522986"/>
                  </a:lnTo>
                  <a:lnTo>
                    <a:pt x="520280" y="522986"/>
                  </a:lnTo>
                  <a:lnTo>
                    <a:pt x="518985" y="524256"/>
                  </a:lnTo>
                  <a:lnTo>
                    <a:pt x="516978" y="524256"/>
                  </a:lnTo>
                  <a:lnTo>
                    <a:pt x="516458" y="521855"/>
                  </a:lnTo>
                  <a:lnTo>
                    <a:pt x="515620" y="522986"/>
                  </a:lnTo>
                  <a:lnTo>
                    <a:pt x="514121" y="525322"/>
                  </a:lnTo>
                  <a:lnTo>
                    <a:pt x="513994" y="525526"/>
                  </a:lnTo>
                  <a:lnTo>
                    <a:pt x="513575" y="524256"/>
                  </a:lnTo>
                  <a:lnTo>
                    <a:pt x="513168" y="522986"/>
                  </a:lnTo>
                  <a:lnTo>
                    <a:pt x="512546" y="524256"/>
                  </a:lnTo>
                  <a:lnTo>
                    <a:pt x="512267" y="521855"/>
                  </a:lnTo>
                  <a:lnTo>
                    <a:pt x="511340" y="522986"/>
                  </a:lnTo>
                  <a:lnTo>
                    <a:pt x="510425" y="524256"/>
                  </a:lnTo>
                  <a:lnTo>
                    <a:pt x="510133" y="522986"/>
                  </a:lnTo>
                  <a:lnTo>
                    <a:pt x="509866" y="521855"/>
                  </a:lnTo>
                  <a:lnTo>
                    <a:pt x="509422" y="522986"/>
                  </a:lnTo>
                  <a:lnTo>
                    <a:pt x="507974" y="522986"/>
                  </a:lnTo>
                  <a:lnTo>
                    <a:pt x="508431" y="521855"/>
                  </a:lnTo>
                  <a:lnTo>
                    <a:pt x="509143" y="520446"/>
                  </a:lnTo>
                  <a:lnTo>
                    <a:pt x="507377" y="521855"/>
                  </a:lnTo>
                  <a:lnTo>
                    <a:pt x="507225" y="522986"/>
                  </a:lnTo>
                  <a:lnTo>
                    <a:pt x="506780" y="521855"/>
                  </a:lnTo>
                  <a:lnTo>
                    <a:pt x="503186" y="524256"/>
                  </a:lnTo>
                  <a:lnTo>
                    <a:pt x="503516" y="521855"/>
                  </a:lnTo>
                  <a:lnTo>
                    <a:pt x="503885" y="519264"/>
                  </a:lnTo>
                  <a:lnTo>
                    <a:pt x="503631" y="519264"/>
                  </a:lnTo>
                  <a:lnTo>
                    <a:pt x="500405" y="520446"/>
                  </a:lnTo>
                  <a:lnTo>
                    <a:pt x="499440" y="521716"/>
                  </a:lnTo>
                  <a:lnTo>
                    <a:pt x="499846" y="520446"/>
                  </a:lnTo>
                  <a:lnTo>
                    <a:pt x="500227" y="519264"/>
                  </a:lnTo>
                  <a:lnTo>
                    <a:pt x="500722" y="516636"/>
                  </a:lnTo>
                  <a:lnTo>
                    <a:pt x="498081" y="520446"/>
                  </a:lnTo>
                  <a:lnTo>
                    <a:pt x="497319" y="519264"/>
                  </a:lnTo>
                  <a:lnTo>
                    <a:pt x="497179" y="519264"/>
                  </a:lnTo>
                  <a:lnTo>
                    <a:pt x="495706" y="520446"/>
                  </a:lnTo>
                  <a:lnTo>
                    <a:pt x="497027" y="519264"/>
                  </a:lnTo>
                  <a:lnTo>
                    <a:pt x="497179" y="519264"/>
                  </a:lnTo>
                  <a:lnTo>
                    <a:pt x="495769" y="516636"/>
                  </a:lnTo>
                  <a:lnTo>
                    <a:pt x="492252" y="516636"/>
                  </a:lnTo>
                  <a:lnTo>
                    <a:pt x="491363" y="515480"/>
                  </a:lnTo>
                  <a:lnTo>
                    <a:pt x="490296" y="514096"/>
                  </a:lnTo>
                  <a:lnTo>
                    <a:pt x="490029" y="515378"/>
                  </a:lnTo>
                  <a:lnTo>
                    <a:pt x="489534" y="514096"/>
                  </a:lnTo>
                  <a:lnTo>
                    <a:pt x="488365" y="514096"/>
                  </a:lnTo>
                  <a:lnTo>
                    <a:pt x="488594" y="512826"/>
                  </a:lnTo>
                  <a:lnTo>
                    <a:pt x="487667" y="512826"/>
                  </a:lnTo>
                  <a:lnTo>
                    <a:pt x="486092" y="511556"/>
                  </a:lnTo>
                  <a:lnTo>
                    <a:pt x="484466" y="510286"/>
                  </a:lnTo>
                  <a:lnTo>
                    <a:pt x="483006" y="509016"/>
                  </a:lnTo>
                  <a:lnTo>
                    <a:pt x="474192" y="500126"/>
                  </a:lnTo>
                  <a:lnTo>
                    <a:pt x="466547" y="491236"/>
                  </a:lnTo>
                  <a:lnTo>
                    <a:pt x="463359" y="486156"/>
                  </a:lnTo>
                  <a:lnTo>
                    <a:pt x="461822" y="483704"/>
                  </a:lnTo>
                  <a:lnTo>
                    <a:pt x="460171" y="481076"/>
                  </a:lnTo>
                  <a:lnTo>
                    <a:pt x="455206" y="469658"/>
                  </a:lnTo>
                  <a:lnTo>
                    <a:pt x="453364" y="467106"/>
                  </a:lnTo>
                  <a:lnTo>
                    <a:pt x="452450" y="465836"/>
                  </a:lnTo>
                  <a:lnTo>
                    <a:pt x="452450" y="460756"/>
                  </a:lnTo>
                  <a:lnTo>
                    <a:pt x="451129" y="455676"/>
                  </a:lnTo>
                  <a:lnTo>
                    <a:pt x="450202" y="450596"/>
                  </a:lnTo>
                  <a:lnTo>
                    <a:pt x="449160" y="444246"/>
                  </a:lnTo>
                  <a:lnTo>
                    <a:pt x="449084" y="442976"/>
                  </a:lnTo>
                  <a:lnTo>
                    <a:pt x="448995" y="441706"/>
                  </a:lnTo>
                  <a:lnTo>
                    <a:pt x="448919" y="440436"/>
                  </a:lnTo>
                  <a:lnTo>
                    <a:pt x="448843" y="439166"/>
                  </a:lnTo>
                  <a:lnTo>
                    <a:pt x="450113" y="434086"/>
                  </a:lnTo>
                  <a:lnTo>
                    <a:pt x="448627" y="432816"/>
                  </a:lnTo>
                  <a:lnTo>
                    <a:pt x="448716" y="431546"/>
                  </a:lnTo>
                  <a:lnTo>
                    <a:pt x="448805" y="430276"/>
                  </a:lnTo>
                  <a:lnTo>
                    <a:pt x="450062" y="430276"/>
                  </a:lnTo>
                  <a:lnTo>
                    <a:pt x="451129" y="422656"/>
                  </a:lnTo>
                  <a:lnTo>
                    <a:pt x="451485" y="420116"/>
                  </a:lnTo>
                  <a:lnTo>
                    <a:pt x="454164" y="409956"/>
                  </a:lnTo>
                  <a:lnTo>
                    <a:pt x="458063" y="401066"/>
                  </a:lnTo>
                  <a:lnTo>
                    <a:pt x="463130" y="392176"/>
                  </a:lnTo>
                  <a:lnTo>
                    <a:pt x="465175" y="389636"/>
                  </a:lnTo>
                  <a:lnTo>
                    <a:pt x="467118" y="387096"/>
                  </a:lnTo>
                  <a:lnTo>
                    <a:pt x="469379" y="384556"/>
                  </a:lnTo>
                  <a:lnTo>
                    <a:pt x="471411" y="382016"/>
                  </a:lnTo>
                  <a:lnTo>
                    <a:pt x="476796" y="376936"/>
                  </a:lnTo>
                  <a:lnTo>
                    <a:pt x="482231" y="373126"/>
                  </a:lnTo>
                  <a:lnTo>
                    <a:pt x="487819" y="369316"/>
                  </a:lnTo>
                  <a:lnTo>
                    <a:pt x="493204" y="366776"/>
                  </a:lnTo>
                  <a:lnTo>
                    <a:pt x="495719" y="366776"/>
                  </a:lnTo>
                  <a:lnTo>
                    <a:pt x="501218" y="362966"/>
                  </a:lnTo>
                  <a:lnTo>
                    <a:pt x="502627" y="364236"/>
                  </a:lnTo>
                  <a:lnTo>
                    <a:pt x="503161" y="364236"/>
                  </a:lnTo>
                  <a:lnTo>
                    <a:pt x="504202" y="362966"/>
                  </a:lnTo>
                  <a:lnTo>
                    <a:pt x="506399" y="362966"/>
                  </a:lnTo>
                  <a:lnTo>
                    <a:pt x="506768" y="364236"/>
                  </a:lnTo>
                  <a:lnTo>
                    <a:pt x="506539" y="364236"/>
                  </a:lnTo>
                  <a:lnTo>
                    <a:pt x="506577" y="365506"/>
                  </a:lnTo>
                  <a:lnTo>
                    <a:pt x="506272" y="365506"/>
                  </a:lnTo>
                  <a:lnTo>
                    <a:pt x="506247" y="366776"/>
                  </a:lnTo>
                  <a:lnTo>
                    <a:pt x="505625" y="370586"/>
                  </a:lnTo>
                  <a:lnTo>
                    <a:pt x="505206" y="371856"/>
                  </a:lnTo>
                  <a:lnTo>
                    <a:pt x="504113" y="378206"/>
                  </a:lnTo>
                  <a:lnTo>
                    <a:pt x="503402" y="382016"/>
                  </a:lnTo>
                  <a:lnTo>
                    <a:pt x="503478" y="390906"/>
                  </a:lnTo>
                  <a:lnTo>
                    <a:pt x="503593" y="392176"/>
                  </a:lnTo>
                  <a:lnTo>
                    <a:pt x="503707" y="393446"/>
                  </a:lnTo>
                  <a:lnTo>
                    <a:pt x="503809" y="394716"/>
                  </a:lnTo>
                  <a:lnTo>
                    <a:pt x="503923" y="395986"/>
                  </a:lnTo>
                  <a:lnTo>
                    <a:pt x="504037" y="397256"/>
                  </a:lnTo>
                  <a:lnTo>
                    <a:pt x="523532" y="439166"/>
                  </a:lnTo>
                  <a:lnTo>
                    <a:pt x="558647" y="465836"/>
                  </a:lnTo>
                  <a:lnTo>
                    <a:pt x="572897" y="469658"/>
                  </a:lnTo>
                  <a:lnTo>
                    <a:pt x="578548" y="472186"/>
                  </a:lnTo>
                  <a:lnTo>
                    <a:pt x="584911" y="473456"/>
                  </a:lnTo>
                  <a:lnTo>
                    <a:pt x="591439" y="472186"/>
                  </a:lnTo>
                  <a:lnTo>
                    <a:pt x="598017" y="472186"/>
                  </a:lnTo>
                  <a:lnTo>
                    <a:pt x="602983" y="470916"/>
                  </a:lnTo>
                  <a:lnTo>
                    <a:pt x="607936" y="470916"/>
                  </a:lnTo>
                  <a:lnTo>
                    <a:pt x="609752" y="469658"/>
                  </a:lnTo>
                  <a:lnTo>
                    <a:pt x="611543" y="469658"/>
                  </a:lnTo>
                  <a:lnTo>
                    <a:pt x="611543" y="449567"/>
                  </a:lnTo>
                  <a:lnTo>
                    <a:pt x="611035" y="450596"/>
                  </a:lnTo>
                  <a:lnTo>
                    <a:pt x="605523" y="450596"/>
                  </a:lnTo>
                  <a:lnTo>
                    <a:pt x="605269" y="449326"/>
                  </a:lnTo>
                  <a:lnTo>
                    <a:pt x="606729" y="449326"/>
                  </a:lnTo>
                  <a:lnTo>
                    <a:pt x="609638" y="448056"/>
                  </a:lnTo>
                  <a:lnTo>
                    <a:pt x="616191" y="448056"/>
                  </a:lnTo>
                  <a:lnTo>
                    <a:pt x="613257" y="446786"/>
                  </a:lnTo>
                  <a:lnTo>
                    <a:pt x="614400" y="445516"/>
                  </a:lnTo>
                  <a:lnTo>
                    <a:pt x="612851" y="445516"/>
                  </a:lnTo>
                  <a:lnTo>
                    <a:pt x="612127" y="446786"/>
                  </a:lnTo>
                  <a:lnTo>
                    <a:pt x="609752" y="446786"/>
                  </a:lnTo>
                  <a:lnTo>
                    <a:pt x="603084" y="448056"/>
                  </a:lnTo>
                  <a:lnTo>
                    <a:pt x="601014" y="448056"/>
                  </a:lnTo>
                  <a:lnTo>
                    <a:pt x="600087" y="449326"/>
                  </a:lnTo>
                  <a:lnTo>
                    <a:pt x="594931" y="449326"/>
                  </a:lnTo>
                  <a:lnTo>
                    <a:pt x="591172" y="448056"/>
                  </a:lnTo>
                  <a:lnTo>
                    <a:pt x="591959" y="449326"/>
                  </a:lnTo>
                  <a:lnTo>
                    <a:pt x="587959" y="449326"/>
                  </a:lnTo>
                  <a:lnTo>
                    <a:pt x="577316" y="446786"/>
                  </a:lnTo>
                  <a:lnTo>
                    <a:pt x="575906" y="445516"/>
                  </a:lnTo>
                  <a:lnTo>
                    <a:pt x="574509" y="444246"/>
                  </a:lnTo>
                  <a:lnTo>
                    <a:pt x="573443" y="445516"/>
                  </a:lnTo>
                  <a:lnTo>
                    <a:pt x="572389" y="445516"/>
                  </a:lnTo>
                  <a:lnTo>
                    <a:pt x="571944" y="444246"/>
                  </a:lnTo>
                  <a:lnTo>
                    <a:pt x="571500" y="442976"/>
                  </a:lnTo>
                  <a:lnTo>
                    <a:pt x="570369" y="444246"/>
                  </a:lnTo>
                  <a:lnTo>
                    <a:pt x="567944" y="444246"/>
                  </a:lnTo>
                  <a:lnTo>
                    <a:pt x="566572" y="442976"/>
                  </a:lnTo>
                  <a:lnTo>
                    <a:pt x="565378" y="444246"/>
                  </a:lnTo>
                  <a:lnTo>
                    <a:pt x="564146" y="442976"/>
                  </a:lnTo>
                  <a:lnTo>
                    <a:pt x="563918" y="441706"/>
                  </a:lnTo>
                  <a:lnTo>
                    <a:pt x="561060" y="440436"/>
                  </a:lnTo>
                  <a:lnTo>
                    <a:pt x="563333" y="442976"/>
                  </a:lnTo>
                  <a:lnTo>
                    <a:pt x="561759" y="441706"/>
                  </a:lnTo>
                  <a:lnTo>
                    <a:pt x="560197" y="440436"/>
                  </a:lnTo>
                  <a:lnTo>
                    <a:pt x="559587" y="439166"/>
                  </a:lnTo>
                  <a:lnTo>
                    <a:pt x="558063" y="441706"/>
                  </a:lnTo>
                  <a:lnTo>
                    <a:pt x="556552" y="440436"/>
                  </a:lnTo>
                  <a:lnTo>
                    <a:pt x="556006" y="437896"/>
                  </a:lnTo>
                  <a:lnTo>
                    <a:pt x="554926" y="436626"/>
                  </a:lnTo>
                  <a:lnTo>
                    <a:pt x="553847" y="435356"/>
                  </a:lnTo>
                  <a:lnTo>
                    <a:pt x="552157" y="436626"/>
                  </a:lnTo>
                  <a:lnTo>
                    <a:pt x="548246" y="432816"/>
                  </a:lnTo>
                  <a:lnTo>
                    <a:pt x="546912" y="430276"/>
                  </a:lnTo>
                  <a:lnTo>
                    <a:pt x="547306" y="429006"/>
                  </a:lnTo>
                  <a:lnTo>
                    <a:pt x="547916" y="429006"/>
                  </a:lnTo>
                  <a:lnTo>
                    <a:pt x="545261" y="427736"/>
                  </a:lnTo>
                  <a:lnTo>
                    <a:pt x="545503" y="426466"/>
                  </a:lnTo>
                  <a:lnTo>
                    <a:pt x="546773" y="426466"/>
                  </a:lnTo>
                  <a:lnTo>
                    <a:pt x="545693" y="423926"/>
                  </a:lnTo>
                  <a:lnTo>
                    <a:pt x="545134" y="426466"/>
                  </a:lnTo>
                  <a:lnTo>
                    <a:pt x="543902" y="423926"/>
                  </a:lnTo>
                  <a:lnTo>
                    <a:pt x="542480" y="425196"/>
                  </a:lnTo>
                  <a:lnTo>
                    <a:pt x="540296" y="426466"/>
                  </a:lnTo>
                  <a:lnTo>
                    <a:pt x="539800" y="425196"/>
                  </a:lnTo>
                  <a:lnTo>
                    <a:pt x="539953" y="426466"/>
                  </a:lnTo>
                  <a:lnTo>
                    <a:pt x="537946" y="425196"/>
                  </a:lnTo>
                  <a:lnTo>
                    <a:pt x="536270" y="423926"/>
                  </a:lnTo>
                  <a:lnTo>
                    <a:pt x="535406" y="421386"/>
                  </a:lnTo>
                  <a:lnTo>
                    <a:pt x="536067" y="420116"/>
                  </a:lnTo>
                  <a:lnTo>
                    <a:pt x="534365" y="418846"/>
                  </a:lnTo>
                  <a:lnTo>
                    <a:pt x="535063" y="417576"/>
                  </a:lnTo>
                  <a:lnTo>
                    <a:pt x="534289" y="417576"/>
                  </a:lnTo>
                  <a:lnTo>
                    <a:pt x="532993" y="415036"/>
                  </a:lnTo>
                  <a:lnTo>
                    <a:pt x="532422" y="415036"/>
                  </a:lnTo>
                  <a:lnTo>
                    <a:pt x="530834" y="412496"/>
                  </a:lnTo>
                  <a:lnTo>
                    <a:pt x="530656" y="411226"/>
                  </a:lnTo>
                  <a:lnTo>
                    <a:pt x="531152" y="409956"/>
                  </a:lnTo>
                  <a:lnTo>
                    <a:pt x="530872" y="406146"/>
                  </a:lnTo>
                  <a:lnTo>
                    <a:pt x="527646" y="402336"/>
                  </a:lnTo>
                  <a:lnTo>
                    <a:pt x="526364" y="397256"/>
                  </a:lnTo>
                  <a:lnTo>
                    <a:pt x="527545" y="398526"/>
                  </a:lnTo>
                  <a:lnTo>
                    <a:pt x="528205" y="395986"/>
                  </a:lnTo>
                  <a:lnTo>
                    <a:pt x="525856" y="397256"/>
                  </a:lnTo>
                  <a:lnTo>
                    <a:pt x="526008" y="395986"/>
                  </a:lnTo>
                  <a:lnTo>
                    <a:pt x="527265" y="394716"/>
                  </a:lnTo>
                  <a:lnTo>
                    <a:pt x="525246" y="393446"/>
                  </a:lnTo>
                  <a:lnTo>
                    <a:pt x="527253" y="392176"/>
                  </a:lnTo>
                  <a:lnTo>
                    <a:pt x="527786" y="390906"/>
                  </a:lnTo>
                  <a:lnTo>
                    <a:pt x="526148" y="392176"/>
                  </a:lnTo>
                  <a:lnTo>
                    <a:pt x="526275" y="389636"/>
                  </a:lnTo>
                  <a:lnTo>
                    <a:pt x="526707" y="387096"/>
                  </a:lnTo>
                  <a:lnTo>
                    <a:pt x="528358" y="388366"/>
                  </a:lnTo>
                  <a:lnTo>
                    <a:pt x="529247" y="388366"/>
                  </a:lnTo>
                  <a:lnTo>
                    <a:pt x="528548" y="387096"/>
                  </a:lnTo>
                  <a:lnTo>
                    <a:pt x="527862" y="385826"/>
                  </a:lnTo>
                  <a:lnTo>
                    <a:pt x="529348" y="385826"/>
                  </a:lnTo>
                  <a:lnTo>
                    <a:pt x="527545" y="384556"/>
                  </a:lnTo>
                  <a:lnTo>
                    <a:pt x="529628" y="384556"/>
                  </a:lnTo>
                  <a:lnTo>
                    <a:pt x="528777" y="382016"/>
                  </a:lnTo>
                  <a:lnTo>
                    <a:pt x="529348" y="382016"/>
                  </a:lnTo>
                  <a:lnTo>
                    <a:pt x="529653" y="383286"/>
                  </a:lnTo>
                  <a:lnTo>
                    <a:pt x="529920" y="382016"/>
                  </a:lnTo>
                  <a:lnTo>
                    <a:pt x="529209" y="380746"/>
                  </a:lnTo>
                  <a:lnTo>
                    <a:pt x="528751" y="379476"/>
                  </a:lnTo>
                  <a:lnTo>
                    <a:pt x="528154" y="378206"/>
                  </a:lnTo>
                  <a:lnTo>
                    <a:pt x="528840" y="380746"/>
                  </a:lnTo>
                  <a:lnTo>
                    <a:pt x="526681" y="379476"/>
                  </a:lnTo>
                  <a:lnTo>
                    <a:pt x="525310" y="376936"/>
                  </a:lnTo>
                  <a:lnTo>
                    <a:pt x="527240" y="376936"/>
                  </a:lnTo>
                  <a:lnTo>
                    <a:pt x="526986" y="374396"/>
                  </a:lnTo>
                  <a:lnTo>
                    <a:pt x="527418" y="375666"/>
                  </a:lnTo>
                  <a:lnTo>
                    <a:pt x="527418" y="374396"/>
                  </a:lnTo>
                  <a:lnTo>
                    <a:pt x="527431" y="373126"/>
                  </a:lnTo>
                  <a:lnTo>
                    <a:pt x="527850" y="373126"/>
                  </a:lnTo>
                  <a:lnTo>
                    <a:pt x="527977" y="370586"/>
                  </a:lnTo>
                  <a:lnTo>
                    <a:pt x="528675" y="371856"/>
                  </a:lnTo>
                  <a:lnTo>
                    <a:pt x="529196" y="370586"/>
                  </a:lnTo>
                  <a:lnTo>
                    <a:pt x="527799" y="369316"/>
                  </a:lnTo>
                  <a:lnTo>
                    <a:pt x="528332" y="365506"/>
                  </a:lnTo>
                  <a:lnTo>
                    <a:pt x="528789" y="362966"/>
                  </a:lnTo>
                  <a:lnTo>
                    <a:pt x="529018" y="361696"/>
                  </a:lnTo>
                  <a:lnTo>
                    <a:pt x="529082" y="360426"/>
                  </a:lnTo>
                  <a:lnTo>
                    <a:pt x="529183" y="359156"/>
                  </a:lnTo>
                  <a:lnTo>
                    <a:pt x="530885" y="360426"/>
                  </a:lnTo>
                  <a:lnTo>
                    <a:pt x="530288" y="359156"/>
                  </a:lnTo>
                  <a:lnTo>
                    <a:pt x="529640" y="357886"/>
                  </a:lnTo>
                  <a:lnTo>
                    <a:pt x="528942" y="357886"/>
                  </a:lnTo>
                  <a:lnTo>
                    <a:pt x="529005" y="355346"/>
                  </a:lnTo>
                  <a:lnTo>
                    <a:pt x="526770" y="352806"/>
                  </a:lnTo>
                  <a:lnTo>
                    <a:pt x="527850" y="352806"/>
                  </a:lnTo>
                  <a:lnTo>
                    <a:pt x="528599" y="354076"/>
                  </a:lnTo>
                  <a:lnTo>
                    <a:pt x="528154" y="352806"/>
                  </a:lnTo>
                  <a:lnTo>
                    <a:pt x="527710" y="351536"/>
                  </a:lnTo>
                  <a:lnTo>
                    <a:pt x="526427" y="348996"/>
                  </a:lnTo>
                  <a:lnTo>
                    <a:pt x="524764" y="346456"/>
                  </a:lnTo>
                  <a:lnTo>
                    <a:pt x="524370" y="346456"/>
                  </a:lnTo>
                  <a:lnTo>
                    <a:pt x="523468" y="345186"/>
                  </a:lnTo>
                  <a:lnTo>
                    <a:pt x="520750" y="343916"/>
                  </a:lnTo>
                  <a:lnTo>
                    <a:pt x="519696" y="342646"/>
                  </a:lnTo>
                  <a:lnTo>
                    <a:pt x="518553" y="341376"/>
                  </a:lnTo>
                  <a:lnTo>
                    <a:pt x="517791" y="341376"/>
                  </a:lnTo>
                  <a:lnTo>
                    <a:pt x="515912" y="340106"/>
                  </a:lnTo>
                  <a:lnTo>
                    <a:pt x="514032" y="338836"/>
                  </a:lnTo>
                  <a:lnTo>
                    <a:pt x="510387" y="338836"/>
                  </a:lnTo>
                  <a:lnTo>
                    <a:pt x="510413" y="340106"/>
                  </a:lnTo>
                  <a:lnTo>
                    <a:pt x="509054" y="338836"/>
                  </a:lnTo>
                  <a:lnTo>
                    <a:pt x="499300" y="338836"/>
                  </a:lnTo>
                  <a:lnTo>
                    <a:pt x="499922" y="337566"/>
                  </a:lnTo>
                  <a:lnTo>
                    <a:pt x="490816" y="340106"/>
                  </a:lnTo>
                  <a:lnTo>
                    <a:pt x="488315" y="343916"/>
                  </a:lnTo>
                  <a:lnTo>
                    <a:pt x="480123" y="346456"/>
                  </a:lnTo>
                  <a:lnTo>
                    <a:pt x="476288" y="346456"/>
                  </a:lnTo>
                  <a:lnTo>
                    <a:pt x="469734" y="351536"/>
                  </a:lnTo>
                  <a:lnTo>
                    <a:pt x="465556" y="355346"/>
                  </a:lnTo>
                  <a:lnTo>
                    <a:pt x="461708" y="357886"/>
                  </a:lnTo>
                  <a:lnTo>
                    <a:pt x="459117" y="361696"/>
                  </a:lnTo>
                  <a:lnTo>
                    <a:pt x="455980" y="364236"/>
                  </a:lnTo>
                  <a:lnTo>
                    <a:pt x="453085" y="368046"/>
                  </a:lnTo>
                  <a:lnTo>
                    <a:pt x="450011" y="371856"/>
                  </a:lnTo>
                  <a:lnTo>
                    <a:pt x="447040" y="375666"/>
                  </a:lnTo>
                  <a:lnTo>
                    <a:pt x="443712" y="378206"/>
                  </a:lnTo>
                  <a:lnTo>
                    <a:pt x="439750" y="384556"/>
                  </a:lnTo>
                  <a:lnTo>
                    <a:pt x="436460" y="393446"/>
                  </a:lnTo>
                  <a:lnTo>
                    <a:pt x="434390" y="395986"/>
                  </a:lnTo>
                  <a:lnTo>
                    <a:pt x="434695" y="398526"/>
                  </a:lnTo>
                  <a:lnTo>
                    <a:pt x="430974" y="401066"/>
                  </a:lnTo>
                  <a:lnTo>
                    <a:pt x="430961" y="408686"/>
                  </a:lnTo>
                  <a:lnTo>
                    <a:pt x="427685" y="415036"/>
                  </a:lnTo>
                  <a:lnTo>
                    <a:pt x="427951" y="417576"/>
                  </a:lnTo>
                  <a:lnTo>
                    <a:pt x="429018" y="417576"/>
                  </a:lnTo>
                  <a:lnTo>
                    <a:pt x="428167" y="418846"/>
                  </a:lnTo>
                  <a:lnTo>
                    <a:pt x="428167" y="422656"/>
                  </a:lnTo>
                  <a:lnTo>
                    <a:pt x="426732" y="422656"/>
                  </a:lnTo>
                  <a:lnTo>
                    <a:pt x="426669" y="421386"/>
                  </a:lnTo>
                  <a:lnTo>
                    <a:pt x="425119" y="421386"/>
                  </a:lnTo>
                  <a:lnTo>
                    <a:pt x="426605" y="427736"/>
                  </a:lnTo>
                  <a:lnTo>
                    <a:pt x="425157" y="429006"/>
                  </a:lnTo>
                  <a:lnTo>
                    <a:pt x="426859" y="429006"/>
                  </a:lnTo>
                  <a:lnTo>
                    <a:pt x="426034" y="431546"/>
                  </a:lnTo>
                  <a:lnTo>
                    <a:pt x="427393" y="439166"/>
                  </a:lnTo>
                  <a:lnTo>
                    <a:pt x="427456" y="455676"/>
                  </a:lnTo>
                  <a:lnTo>
                    <a:pt x="427558" y="458216"/>
                  </a:lnTo>
                  <a:lnTo>
                    <a:pt x="427672" y="460756"/>
                  </a:lnTo>
                  <a:lnTo>
                    <a:pt x="430987" y="467106"/>
                  </a:lnTo>
                  <a:lnTo>
                    <a:pt x="428840" y="465836"/>
                  </a:lnTo>
                  <a:lnTo>
                    <a:pt x="432562" y="469658"/>
                  </a:lnTo>
                  <a:lnTo>
                    <a:pt x="430733" y="469658"/>
                  </a:lnTo>
                  <a:lnTo>
                    <a:pt x="429412" y="473456"/>
                  </a:lnTo>
                  <a:lnTo>
                    <a:pt x="433197" y="475996"/>
                  </a:lnTo>
                  <a:lnTo>
                    <a:pt x="434365" y="477964"/>
                  </a:lnTo>
                  <a:lnTo>
                    <a:pt x="434936" y="479463"/>
                  </a:lnTo>
                  <a:lnTo>
                    <a:pt x="435229" y="479996"/>
                  </a:lnTo>
                  <a:lnTo>
                    <a:pt x="435419" y="480275"/>
                  </a:lnTo>
                  <a:lnTo>
                    <a:pt x="435457" y="479590"/>
                  </a:lnTo>
                  <a:lnTo>
                    <a:pt x="436791" y="483704"/>
                  </a:lnTo>
                  <a:lnTo>
                    <a:pt x="437172" y="483997"/>
                  </a:lnTo>
                  <a:lnTo>
                    <a:pt x="437057" y="483704"/>
                  </a:lnTo>
                  <a:lnTo>
                    <a:pt x="462229" y="521855"/>
                  </a:lnTo>
                  <a:lnTo>
                    <a:pt x="468998" y="526796"/>
                  </a:lnTo>
                  <a:lnTo>
                    <a:pt x="471639" y="530606"/>
                  </a:lnTo>
                  <a:lnTo>
                    <a:pt x="473036" y="530606"/>
                  </a:lnTo>
                  <a:lnTo>
                    <a:pt x="474383" y="531876"/>
                  </a:lnTo>
                  <a:lnTo>
                    <a:pt x="474891" y="531876"/>
                  </a:lnTo>
                  <a:lnTo>
                    <a:pt x="475170" y="533146"/>
                  </a:lnTo>
                  <a:lnTo>
                    <a:pt x="479412" y="535686"/>
                  </a:lnTo>
                  <a:lnTo>
                    <a:pt x="483819" y="538226"/>
                  </a:lnTo>
                  <a:lnTo>
                    <a:pt x="488454" y="539496"/>
                  </a:lnTo>
                  <a:lnTo>
                    <a:pt x="490169" y="539496"/>
                  </a:lnTo>
                  <a:lnTo>
                    <a:pt x="491439" y="543306"/>
                  </a:lnTo>
                  <a:lnTo>
                    <a:pt x="496404" y="540766"/>
                  </a:lnTo>
                  <a:lnTo>
                    <a:pt x="498538" y="544576"/>
                  </a:lnTo>
                  <a:lnTo>
                    <a:pt x="499110" y="543306"/>
                  </a:lnTo>
                  <a:lnTo>
                    <a:pt x="499960" y="543306"/>
                  </a:lnTo>
                  <a:lnTo>
                    <a:pt x="499592" y="544576"/>
                  </a:lnTo>
                  <a:lnTo>
                    <a:pt x="499719" y="544576"/>
                  </a:lnTo>
                  <a:lnTo>
                    <a:pt x="503694" y="545846"/>
                  </a:lnTo>
                  <a:lnTo>
                    <a:pt x="507961" y="545846"/>
                  </a:lnTo>
                  <a:lnTo>
                    <a:pt x="511962" y="547116"/>
                  </a:lnTo>
                  <a:lnTo>
                    <a:pt x="519899" y="547116"/>
                  </a:lnTo>
                  <a:lnTo>
                    <a:pt x="523519" y="548386"/>
                  </a:lnTo>
                  <a:lnTo>
                    <a:pt x="524179" y="549656"/>
                  </a:lnTo>
                  <a:lnTo>
                    <a:pt x="526923" y="549656"/>
                  </a:lnTo>
                  <a:lnTo>
                    <a:pt x="529412" y="548386"/>
                  </a:lnTo>
                  <a:lnTo>
                    <a:pt x="535393" y="548386"/>
                  </a:lnTo>
                  <a:lnTo>
                    <a:pt x="536536" y="547116"/>
                  </a:lnTo>
                  <a:lnTo>
                    <a:pt x="538594" y="548386"/>
                  </a:lnTo>
                  <a:lnTo>
                    <a:pt x="540207" y="548386"/>
                  </a:lnTo>
                  <a:lnTo>
                    <a:pt x="540143" y="549656"/>
                  </a:lnTo>
                  <a:lnTo>
                    <a:pt x="542417" y="548386"/>
                  </a:lnTo>
                  <a:lnTo>
                    <a:pt x="546785" y="548386"/>
                  </a:lnTo>
                  <a:lnTo>
                    <a:pt x="555002" y="545846"/>
                  </a:lnTo>
                  <a:lnTo>
                    <a:pt x="557047" y="544576"/>
                  </a:lnTo>
                  <a:lnTo>
                    <a:pt x="559142" y="544576"/>
                  </a:lnTo>
                  <a:lnTo>
                    <a:pt x="561225" y="543306"/>
                  </a:lnTo>
                  <a:lnTo>
                    <a:pt x="570103" y="543306"/>
                  </a:lnTo>
                  <a:lnTo>
                    <a:pt x="572376" y="540766"/>
                  </a:lnTo>
                  <a:lnTo>
                    <a:pt x="573519" y="539496"/>
                  </a:lnTo>
                  <a:lnTo>
                    <a:pt x="578307" y="538226"/>
                  </a:lnTo>
                  <a:lnTo>
                    <a:pt x="579704" y="539496"/>
                  </a:lnTo>
                  <a:lnTo>
                    <a:pt x="581672" y="538226"/>
                  </a:lnTo>
                  <a:lnTo>
                    <a:pt x="587590" y="534416"/>
                  </a:lnTo>
                  <a:lnTo>
                    <a:pt x="587959" y="533146"/>
                  </a:lnTo>
                  <a:lnTo>
                    <a:pt x="586117" y="531876"/>
                  </a:lnTo>
                  <a:lnTo>
                    <a:pt x="588797" y="530606"/>
                  </a:lnTo>
                  <a:lnTo>
                    <a:pt x="590943" y="530606"/>
                  </a:lnTo>
                  <a:lnTo>
                    <a:pt x="592709" y="528066"/>
                  </a:lnTo>
                  <a:lnTo>
                    <a:pt x="593077" y="528066"/>
                  </a:lnTo>
                  <a:lnTo>
                    <a:pt x="592480" y="526796"/>
                  </a:lnTo>
                  <a:lnTo>
                    <a:pt x="593458" y="526796"/>
                  </a:lnTo>
                  <a:lnTo>
                    <a:pt x="594233" y="525526"/>
                  </a:lnTo>
                  <a:lnTo>
                    <a:pt x="595477" y="525526"/>
                  </a:lnTo>
                  <a:lnTo>
                    <a:pt x="597903" y="526796"/>
                  </a:lnTo>
                  <a:lnTo>
                    <a:pt x="598449" y="526796"/>
                  </a:lnTo>
                  <a:lnTo>
                    <a:pt x="597154" y="525526"/>
                  </a:lnTo>
                  <a:lnTo>
                    <a:pt x="597192" y="524256"/>
                  </a:lnTo>
                  <a:lnTo>
                    <a:pt x="598297" y="524256"/>
                  </a:lnTo>
                  <a:lnTo>
                    <a:pt x="598627" y="524535"/>
                  </a:lnTo>
                  <a:lnTo>
                    <a:pt x="598538" y="524306"/>
                  </a:lnTo>
                  <a:lnTo>
                    <a:pt x="598398" y="524141"/>
                  </a:lnTo>
                  <a:lnTo>
                    <a:pt x="599452" y="522986"/>
                  </a:lnTo>
                  <a:lnTo>
                    <a:pt x="600544" y="524256"/>
                  </a:lnTo>
                  <a:lnTo>
                    <a:pt x="599808" y="522986"/>
                  </a:lnTo>
                  <a:lnTo>
                    <a:pt x="599973" y="521855"/>
                  </a:lnTo>
                  <a:lnTo>
                    <a:pt x="601306" y="521855"/>
                  </a:lnTo>
                  <a:lnTo>
                    <a:pt x="602094" y="520446"/>
                  </a:lnTo>
                  <a:lnTo>
                    <a:pt x="602538" y="519264"/>
                  </a:lnTo>
                  <a:lnTo>
                    <a:pt x="602284" y="519264"/>
                  </a:lnTo>
                  <a:lnTo>
                    <a:pt x="606590" y="516636"/>
                  </a:lnTo>
                  <a:lnTo>
                    <a:pt x="606742" y="516636"/>
                  </a:lnTo>
                  <a:lnTo>
                    <a:pt x="607174" y="516636"/>
                  </a:lnTo>
                  <a:lnTo>
                    <a:pt x="608596" y="515480"/>
                  </a:lnTo>
                  <a:lnTo>
                    <a:pt x="608330" y="515480"/>
                  </a:lnTo>
                  <a:lnTo>
                    <a:pt x="607923" y="515480"/>
                  </a:lnTo>
                  <a:lnTo>
                    <a:pt x="606247" y="515480"/>
                  </a:lnTo>
                  <a:lnTo>
                    <a:pt x="607212" y="514096"/>
                  </a:lnTo>
                  <a:lnTo>
                    <a:pt x="610311" y="511556"/>
                  </a:lnTo>
                  <a:lnTo>
                    <a:pt x="613308" y="510286"/>
                  </a:lnTo>
                  <a:lnTo>
                    <a:pt x="616089" y="507746"/>
                  </a:lnTo>
                  <a:lnTo>
                    <a:pt x="618566" y="505206"/>
                  </a:lnTo>
                  <a:lnTo>
                    <a:pt x="617956" y="503936"/>
                  </a:lnTo>
                  <a:lnTo>
                    <a:pt x="618248" y="503936"/>
                  </a:lnTo>
                  <a:lnTo>
                    <a:pt x="617448" y="502666"/>
                  </a:lnTo>
                  <a:lnTo>
                    <a:pt x="615670" y="502666"/>
                  </a:lnTo>
                  <a:lnTo>
                    <a:pt x="616153" y="501396"/>
                  </a:lnTo>
                  <a:lnTo>
                    <a:pt x="617448" y="500126"/>
                  </a:lnTo>
                  <a:lnTo>
                    <a:pt x="618045" y="497586"/>
                  </a:lnTo>
                  <a:lnTo>
                    <a:pt x="619328" y="497586"/>
                  </a:lnTo>
                  <a:lnTo>
                    <a:pt x="620687" y="495046"/>
                  </a:lnTo>
                  <a:lnTo>
                    <a:pt x="622579" y="492506"/>
                  </a:lnTo>
                  <a:lnTo>
                    <a:pt x="623531" y="491236"/>
                  </a:lnTo>
                  <a:lnTo>
                    <a:pt x="624865" y="488696"/>
                  </a:lnTo>
                  <a:lnTo>
                    <a:pt x="625538" y="487426"/>
                  </a:lnTo>
                  <a:lnTo>
                    <a:pt x="623773" y="487426"/>
                  </a:lnTo>
                  <a:lnTo>
                    <a:pt x="619988" y="488696"/>
                  </a:lnTo>
                  <a:lnTo>
                    <a:pt x="622541" y="487426"/>
                  </a:lnTo>
                  <a:lnTo>
                    <a:pt x="626478" y="482346"/>
                  </a:lnTo>
                  <a:lnTo>
                    <a:pt x="625640" y="481076"/>
                  </a:lnTo>
                  <a:lnTo>
                    <a:pt x="626338" y="479806"/>
                  </a:lnTo>
                  <a:lnTo>
                    <a:pt x="627595" y="479806"/>
                  </a:lnTo>
                  <a:lnTo>
                    <a:pt x="628611" y="478536"/>
                  </a:lnTo>
                  <a:lnTo>
                    <a:pt x="629386" y="475996"/>
                  </a:lnTo>
                  <a:lnTo>
                    <a:pt x="629678" y="475996"/>
                  </a:lnTo>
                  <a:lnTo>
                    <a:pt x="630262" y="474726"/>
                  </a:lnTo>
                  <a:lnTo>
                    <a:pt x="630212" y="473456"/>
                  </a:lnTo>
                  <a:lnTo>
                    <a:pt x="629793" y="472186"/>
                  </a:lnTo>
                  <a:lnTo>
                    <a:pt x="629158" y="472186"/>
                  </a:lnTo>
                  <a:lnTo>
                    <a:pt x="629818" y="470916"/>
                  </a:lnTo>
                  <a:lnTo>
                    <a:pt x="630504" y="469658"/>
                  </a:lnTo>
                  <a:lnTo>
                    <a:pt x="631024" y="467106"/>
                  </a:lnTo>
                  <a:lnTo>
                    <a:pt x="631317" y="465836"/>
                  </a:lnTo>
                  <a:lnTo>
                    <a:pt x="631494" y="467106"/>
                  </a:lnTo>
                  <a:lnTo>
                    <a:pt x="631482" y="469658"/>
                  </a:lnTo>
                  <a:lnTo>
                    <a:pt x="632129" y="467106"/>
                  </a:lnTo>
                  <a:lnTo>
                    <a:pt x="632409" y="465836"/>
                  </a:lnTo>
                  <a:close/>
                </a:path>
                <a:path extrusionOk="0" h="618489" w="702310">
                  <a:moveTo>
                    <a:pt x="645020" y="547560"/>
                  </a:moveTo>
                  <a:lnTo>
                    <a:pt x="643369" y="548043"/>
                  </a:lnTo>
                  <a:lnTo>
                    <a:pt x="644753" y="547839"/>
                  </a:lnTo>
                  <a:lnTo>
                    <a:pt x="645020" y="547560"/>
                  </a:lnTo>
                  <a:close/>
                </a:path>
                <a:path extrusionOk="0" h="618489" w="702310">
                  <a:moveTo>
                    <a:pt x="648144" y="351066"/>
                  </a:moveTo>
                  <a:lnTo>
                    <a:pt x="647928" y="350520"/>
                  </a:lnTo>
                  <a:lnTo>
                    <a:pt x="647839" y="351066"/>
                  </a:lnTo>
                  <a:lnTo>
                    <a:pt x="647725" y="351790"/>
                  </a:lnTo>
                  <a:lnTo>
                    <a:pt x="648144" y="351066"/>
                  </a:lnTo>
                  <a:close/>
                </a:path>
                <a:path extrusionOk="0" h="618489" w="702310">
                  <a:moveTo>
                    <a:pt x="679335" y="478853"/>
                  </a:moveTo>
                  <a:lnTo>
                    <a:pt x="679246" y="478015"/>
                  </a:lnTo>
                  <a:lnTo>
                    <a:pt x="678395" y="481431"/>
                  </a:lnTo>
                  <a:lnTo>
                    <a:pt x="678294" y="481584"/>
                  </a:lnTo>
                  <a:lnTo>
                    <a:pt x="678738" y="481177"/>
                  </a:lnTo>
                  <a:lnTo>
                    <a:pt x="679157" y="479958"/>
                  </a:lnTo>
                  <a:lnTo>
                    <a:pt x="679335" y="478853"/>
                  </a:lnTo>
                  <a:close/>
                </a:path>
                <a:path extrusionOk="0" h="618489" w="702310">
                  <a:moveTo>
                    <a:pt x="681532" y="379730"/>
                  </a:moveTo>
                  <a:lnTo>
                    <a:pt x="680504" y="370840"/>
                  </a:lnTo>
                  <a:lnTo>
                    <a:pt x="680389" y="369570"/>
                  </a:lnTo>
                  <a:lnTo>
                    <a:pt x="680288" y="368300"/>
                  </a:lnTo>
                  <a:lnTo>
                    <a:pt x="680173" y="367030"/>
                  </a:lnTo>
                  <a:lnTo>
                    <a:pt x="659218" y="334010"/>
                  </a:lnTo>
                  <a:lnTo>
                    <a:pt x="654799" y="330200"/>
                  </a:lnTo>
                  <a:lnTo>
                    <a:pt x="650214" y="325120"/>
                  </a:lnTo>
                  <a:lnTo>
                    <a:pt x="645363" y="321310"/>
                  </a:lnTo>
                  <a:lnTo>
                    <a:pt x="638035" y="313690"/>
                  </a:lnTo>
                  <a:lnTo>
                    <a:pt x="633310" y="309880"/>
                  </a:lnTo>
                  <a:lnTo>
                    <a:pt x="630161" y="307340"/>
                  </a:lnTo>
                  <a:lnTo>
                    <a:pt x="621868" y="300990"/>
                  </a:lnTo>
                  <a:lnTo>
                    <a:pt x="613283" y="294640"/>
                  </a:lnTo>
                  <a:lnTo>
                    <a:pt x="611530" y="293370"/>
                  </a:lnTo>
                  <a:lnTo>
                    <a:pt x="609777" y="292100"/>
                  </a:lnTo>
                  <a:lnTo>
                    <a:pt x="602615" y="289560"/>
                  </a:lnTo>
                  <a:lnTo>
                    <a:pt x="602500" y="283210"/>
                  </a:lnTo>
                  <a:lnTo>
                    <a:pt x="602411" y="280670"/>
                  </a:lnTo>
                  <a:lnTo>
                    <a:pt x="602361" y="279400"/>
                  </a:lnTo>
                  <a:lnTo>
                    <a:pt x="602246" y="276860"/>
                  </a:lnTo>
                  <a:lnTo>
                    <a:pt x="602183" y="275590"/>
                  </a:lnTo>
                  <a:lnTo>
                    <a:pt x="601192" y="269240"/>
                  </a:lnTo>
                  <a:lnTo>
                    <a:pt x="599401" y="252730"/>
                  </a:lnTo>
                  <a:lnTo>
                    <a:pt x="596163" y="236220"/>
                  </a:lnTo>
                  <a:lnTo>
                    <a:pt x="594715" y="227330"/>
                  </a:lnTo>
                  <a:lnTo>
                    <a:pt x="591489" y="214630"/>
                  </a:lnTo>
                  <a:lnTo>
                    <a:pt x="588073" y="203200"/>
                  </a:lnTo>
                  <a:lnTo>
                    <a:pt x="587057" y="199390"/>
                  </a:lnTo>
                  <a:lnTo>
                    <a:pt x="586054" y="195580"/>
                  </a:lnTo>
                  <a:lnTo>
                    <a:pt x="578980" y="181610"/>
                  </a:lnTo>
                  <a:lnTo>
                    <a:pt x="576414" y="176530"/>
                  </a:lnTo>
                  <a:lnTo>
                    <a:pt x="565988" y="156248"/>
                  </a:lnTo>
                  <a:lnTo>
                    <a:pt x="554570" y="137160"/>
                  </a:lnTo>
                  <a:lnTo>
                    <a:pt x="543877" y="121920"/>
                  </a:lnTo>
                  <a:lnTo>
                    <a:pt x="542124" y="119418"/>
                  </a:lnTo>
                  <a:lnTo>
                    <a:pt x="541159" y="118110"/>
                  </a:lnTo>
                  <a:lnTo>
                    <a:pt x="540118" y="116560"/>
                  </a:lnTo>
                  <a:lnTo>
                    <a:pt x="539305" y="115570"/>
                  </a:lnTo>
                  <a:lnTo>
                    <a:pt x="537286" y="113030"/>
                  </a:lnTo>
                  <a:lnTo>
                    <a:pt x="534212" y="110490"/>
                  </a:lnTo>
                  <a:lnTo>
                    <a:pt x="534022" y="109220"/>
                  </a:lnTo>
                  <a:lnTo>
                    <a:pt x="534403" y="109220"/>
                  </a:lnTo>
                  <a:lnTo>
                    <a:pt x="533031" y="107950"/>
                  </a:lnTo>
                  <a:lnTo>
                    <a:pt x="531647" y="106680"/>
                  </a:lnTo>
                  <a:lnTo>
                    <a:pt x="528662" y="104140"/>
                  </a:lnTo>
                  <a:lnTo>
                    <a:pt x="525538" y="100330"/>
                  </a:lnTo>
                  <a:lnTo>
                    <a:pt x="523417" y="97790"/>
                  </a:lnTo>
                  <a:lnTo>
                    <a:pt x="522211" y="96316"/>
                  </a:lnTo>
                  <a:lnTo>
                    <a:pt x="521360" y="95250"/>
                  </a:lnTo>
                  <a:lnTo>
                    <a:pt x="505040" y="95250"/>
                  </a:lnTo>
                  <a:lnTo>
                    <a:pt x="505040" y="110490"/>
                  </a:lnTo>
                  <a:lnTo>
                    <a:pt x="503948" y="109220"/>
                  </a:lnTo>
                  <a:lnTo>
                    <a:pt x="502983" y="107950"/>
                  </a:lnTo>
                  <a:lnTo>
                    <a:pt x="503974" y="109220"/>
                  </a:lnTo>
                  <a:lnTo>
                    <a:pt x="505040" y="110490"/>
                  </a:lnTo>
                  <a:lnTo>
                    <a:pt x="505040" y="95250"/>
                  </a:lnTo>
                  <a:lnTo>
                    <a:pt x="485394" y="95250"/>
                  </a:lnTo>
                  <a:lnTo>
                    <a:pt x="484644" y="95250"/>
                  </a:lnTo>
                  <a:lnTo>
                    <a:pt x="485381" y="96316"/>
                  </a:lnTo>
                  <a:lnTo>
                    <a:pt x="485686" y="96634"/>
                  </a:lnTo>
                  <a:lnTo>
                    <a:pt x="496608" y="104140"/>
                  </a:lnTo>
                  <a:lnTo>
                    <a:pt x="490131" y="99060"/>
                  </a:lnTo>
                  <a:lnTo>
                    <a:pt x="492340" y="97790"/>
                  </a:lnTo>
                  <a:lnTo>
                    <a:pt x="499516" y="102870"/>
                  </a:lnTo>
                  <a:lnTo>
                    <a:pt x="500672" y="105410"/>
                  </a:lnTo>
                  <a:lnTo>
                    <a:pt x="502856" y="107950"/>
                  </a:lnTo>
                  <a:lnTo>
                    <a:pt x="501777" y="107950"/>
                  </a:lnTo>
                  <a:lnTo>
                    <a:pt x="508749" y="114300"/>
                  </a:lnTo>
                  <a:lnTo>
                    <a:pt x="508279" y="115570"/>
                  </a:lnTo>
                  <a:lnTo>
                    <a:pt x="511594" y="119418"/>
                  </a:lnTo>
                  <a:lnTo>
                    <a:pt x="509485" y="115570"/>
                  </a:lnTo>
                  <a:lnTo>
                    <a:pt x="511352" y="118110"/>
                  </a:lnTo>
                  <a:lnTo>
                    <a:pt x="512356" y="119418"/>
                  </a:lnTo>
                  <a:lnTo>
                    <a:pt x="514286" y="120650"/>
                  </a:lnTo>
                  <a:lnTo>
                    <a:pt x="512749" y="120650"/>
                  </a:lnTo>
                  <a:lnTo>
                    <a:pt x="514362" y="123190"/>
                  </a:lnTo>
                  <a:lnTo>
                    <a:pt x="515124" y="121920"/>
                  </a:lnTo>
                  <a:lnTo>
                    <a:pt x="516813" y="123190"/>
                  </a:lnTo>
                  <a:lnTo>
                    <a:pt x="518769" y="125730"/>
                  </a:lnTo>
                  <a:lnTo>
                    <a:pt x="520750" y="127000"/>
                  </a:lnTo>
                  <a:lnTo>
                    <a:pt x="522998" y="129540"/>
                  </a:lnTo>
                  <a:lnTo>
                    <a:pt x="524446" y="132080"/>
                  </a:lnTo>
                  <a:lnTo>
                    <a:pt x="523659" y="132080"/>
                  </a:lnTo>
                  <a:lnTo>
                    <a:pt x="524776" y="133350"/>
                  </a:lnTo>
                  <a:lnTo>
                    <a:pt x="525564" y="134620"/>
                  </a:lnTo>
                  <a:lnTo>
                    <a:pt x="526910" y="137160"/>
                  </a:lnTo>
                  <a:lnTo>
                    <a:pt x="524649" y="135890"/>
                  </a:lnTo>
                  <a:lnTo>
                    <a:pt x="529031" y="139700"/>
                  </a:lnTo>
                  <a:lnTo>
                    <a:pt x="530644" y="143294"/>
                  </a:lnTo>
                  <a:lnTo>
                    <a:pt x="530745" y="143510"/>
                  </a:lnTo>
                  <a:lnTo>
                    <a:pt x="534771" y="146050"/>
                  </a:lnTo>
                  <a:lnTo>
                    <a:pt x="533692" y="147320"/>
                  </a:lnTo>
                  <a:lnTo>
                    <a:pt x="536028" y="151130"/>
                  </a:lnTo>
                  <a:lnTo>
                    <a:pt x="539559" y="156248"/>
                  </a:lnTo>
                  <a:lnTo>
                    <a:pt x="543547" y="163944"/>
                  </a:lnTo>
                  <a:lnTo>
                    <a:pt x="546100" y="168910"/>
                  </a:lnTo>
                  <a:lnTo>
                    <a:pt x="545147" y="170180"/>
                  </a:lnTo>
                  <a:lnTo>
                    <a:pt x="546582" y="170180"/>
                  </a:lnTo>
                  <a:lnTo>
                    <a:pt x="548271" y="173990"/>
                  </a:lnTo>
                  <a:lnTo>
                    <a:pt x="551319" y="179070"/>
                  </a:lnTo>
                  <a:lnTo>
                    <a:pt x="552145" y="182880"/>
                  </a:lnTo>
                  <a:lnTo>
                    <a:pt x="553046" y="181610"/>
                  </a:lnTo>
                  <a:lnTo>
                    <a:pt x="553999" y="186690"/>
                  </a:lnTo>
                  <a:lnTo>
                    <a:pt x="561987" y="199390"/>
                  </a:lnTo>
                  <a:lnTo>
                    <a:pt x="558457" y="198120"/>
                  </a:lnTo>
                  <a:lnTo>
                    <a:pt x="561047" y="203200"/>
                  </a:lnTo>
                  <a:lnTo>
                    <a:pt x="563041" y="209550"/>
                  </a:lnTo>
                  <a:lnTo>
                    <a:pt x="567042" y="219710"/>
                  </a:lnTo>
                  <a:lnTo>
                    <a:pt x="568337" y="223520"/>
                  </a:lnTo>
                  <a:lnTo>
                    <a:pt x="569887" y="226060"/>
                  </a:lnTo>
                  <a:lnTo>
                    <a:pt x="570992" y="231140"/>
                  </a:lnTo>
                  <a:lnTo>
                    <a:pt x="571944" y="234950"/>
                  </a:lnTo>
                  <a:lnTo>
                    <a:pt x="572871" y="240030"/>
                  </a:lnTo>
                  <a:lnTo>
                    <a:pt x="573735" y="245110"/>
                  </a:lnTo>
                  <a:lnTo>
                    <a:pt x="573989" y="248920"/>
                  </a:lnTo>
                  <a:lnTo>
                    <a:pt x="574078" y="250190"/>
                  </a:lnTo>
                  <a:lnTo>
                    <a:pt x="574167" y="251460"/>
                  </a:lnTo>
                  <a:lnTo>
                    <a:pt x="575119" y="260350"/>
                  </a:lnTo>
                  <a:lnTo>
                    <a:pt x="577253" y="279400"/>
                  </a:lnTo>
                  <a:lnTo>
                    <a:pt x="573417" y="279400"/>
                  </a:lnTo>
                  <a:lnTo>
                    <a:pt x="565670" y="276860"/>
                  </a:lnTo>
                  <a:lnTo>
                    <a:pt x="560857" y="275590"/>
                  </a:lnTo>
                  <a:lnTo>
                    <a:pt x="556006" y="275590"/>
                  </a:lnTo>
                  <a:lnTo>
                    <a:pt x="551141" y="274320"/>
                  </a:lnTo>
                  <a:lnTo>
                    <a:pt x="550164" y="266700"/>
                  </a:lnTo>
                  <a:lnTo>
                    <a:pt x="549008" y="259080"/>
                  </a:lnTo>
                  <a:lnTo>
                    <a:pt x="546925" y="251460"/>
                  </a:lnTo>
                  <a:lnTo>
                    <a:pt x="544106" y="236220"/>
                  </a:lnTo>
                  <a:lnTo>
                    <a:pt x="540143" y="222250"/>
                  </a:lnTo>
                  <a:lnTo>
                    <a:pt x="535330" y="207010"/>
                  </a:lnTo>
                  <a:lnTo>
                    <a:pt x="529932" y="193040"/>
                  </a:lnTo>
                  <a:lnTo>
                    <a:pt x="527189" y="187960"/>
                  </a:lnTo>
                  <a:lnTo>
                    <a:pt x="521017" y="176530"/>
                  </a:lnTo>
                  <a:lnTo>
                    <a:pt x="511060" y="161290"/>
                  </a:lnTo>
                  <a:lnTo>
                    <a:pt x="501916" y="148590"/>
                  </a:lnTo>
                  <a:lnTo>
                    <a:pt x="501002" y="147320"/>
                  </a:lnTo>
                  <a:lnTo>
                    <a:pt x="500087" y="146050"/>
                  </a:lnTo>
                  <a:lnTo>
                    <a:pt x="494665" y="139700"/>
                  </a:lnTo>
                  <a:lnTo>
                    <a:pt x="491401" y="135890"/>
                  </a:lnTo>
                  <a:lnTo>
                    <a:pt x="489229" y="133350"/>
                  </a:lnTo>
                  <a:lnTo>
                    <a:pt x="488149" y="132080"/>
                  </a:lnTo>
                  <a:lnTo>
                    <a:pt x="475043" y="119418"/>
                  </a:lnTo>
                  <a:lnTo>
                    <a:pt x="469379" y="114300"/>
                  </a:lnTo>
                  <a:lnTo>
                    <a:pt x="461391" y="107073"/>
                  </a:lnTo>
                  <a:lnTo>
                    <a:pt x="461391" y="157594"/>
                  </a:lnTo>
                  <a:lnTo>
                    <a:pt x="461352" y="157721"/>
                  </a:lnTo>
                  <a:lnTo>
                    <a:pt x="461314" y="157594"/>
                  </a:lnTo>
                  <a:lnTo>
                    <a:pt x="461391" y="107073"/>
                  </a:lnTo>
                  <a:lnTo>
                    <a:pt x="460959" y="106680"/>
                  </a:lnTo>
                  <a:lnTo>
                    <a:pt x="460781" y="106553"/>
                  </a:lnTo>
                  <a:lnTo>
                    <a:pt x="460781" y="157683"/>
                  </a:lnTo>
                  <a:lnTo>
                    <a:pt x="460781" y="106553"/>
                  </a:lnTo>
                  <a:lnTo>
                    <a:pt x="449440" y="97790"/>
                  </a:lnTo>
                  <a:lnTo>
                    <a:pt x="446151" y="95250"/>
                  </a:lnTo>
                  <a:lnTo>
                    <a:pt x="430644" y="85090"/>
                  </a:lnTo>
                  <a:lnTo>
                    <a:pt x="420509" y="82550"/>
                  </a:lnTo>
                  <a:lnTo>
                    <a:pt x="417499" y="80010"/>
                  </a:lnTo>
                  <a:lnTo>
                    <a:pt x="414324" y="78740"/>
                  </a:lnTo>
                  <a:lnTo>
                    <a:pt x="409346" y="74930"/>
                  </a:lnTo>
                  <a:lnTo>
                    <a:pt x="407682" y="73660"/>
                  </a:lnTo>
                  <a:lnTo>
                    <a:pt x="400304" y="71120"/>
                  </a:lnTo>
                  <a:lnTo>
                    <a:pt x="388975" y="66040"/>
                  </a:lnTo>
                  <a:lnTo>
                    <a:pt x="385178" y="64770"/>
                  </a:lnTo>
                  <a:lnTo>
                    <a:pt x="360832" y="57150"/>
                  </a:lnTo>
                  <a:lnTo>
                    <a:pt x="336524" y="53340"/>
                  </a:lnTo>
                  <a:lnTo>
                    <a:pt x="329450" y="52197"/>
                  </a:lnTo>
                  <a:lnTo>
                    <a:pt x="328587" y="52197"/>
                  </a:lnTo>
                  <a:lnTo>
                    <a:pt x="327863" y="53340"/>
                  </a:lnTo>
                  <a:lnTo>
                    <a:pt x="319989" y="52197"/>
                  </a:lnTo>
                  <a:lnTo>
                    <a:pt x="317614" y="50800"/>
                  </a:lnTo>
                  <a:lnTo>
                    <a:pt x="286778" y="50800"/>
                  </a:lnTo>
                  <a:lnTo>
                    <a:pt x="226402" y="63500"/>
                  </a:lnTo>
                  <a:lnTo>
                    <a:pt x="184505" y="81280"/>
                  </a:lnTo>
                  <a:lnTo>
                    <a:pt x="171361" y="87630"/>
                  </a:lnTo>
                  <a:lnTo>
                    <a:pt x="159308" y="96316"/>
                  </a:lnTo>
                  <a:lnTo>
                    <a:pt x="158851" y="96634"/>
                  </a:lnTo>
                  <a:lnTo>
                    <a:pt x="154952" y="99060"/>
                  </a:lnTo>
                  <a:lnTo>
                    <a:pt x="150774" y="101600"/>
                  </a:lnTo>
                  <a:lnTo>
                    <a:pt x="147116" y="104140"/>
                  </a:lnTo>
                  <a:lnTo>
                    <a:pt x="135839" y="114300"/>
                  </a:lnTo>
                  <a:lnTo>
                    <a:pt x="130390" y="118110"/>
                  </a:lnTo>
                  <a:lnTo>
                    <a:pt x="115087" y="133350"/>
                  </a:lnTo>
                  <a:lnTo>
                    <a:pt x="88912" y="165100"/>
                  </a:lnTo>
                  <a:lnTo>
                    <a:pt x="69557" y="204470"/>
                  </a:lnTo>
                  <a:lnTo>
                    <a:pt x="57797" y="238760"/>
                  </a:lnTo>
                  <a:lnTo>
                    <a:pt x="56680" y="241300"/>
                  </a:lnTo>
                  <a:lnTo>
                    <a:pt x="56045" y="245110"/>
                  </a:lnTo>
                  <a:lnTo>
                    <a:pt x="55473" y="248920"/>
                  </a:lnTo>
                  <a:lnTo>
                    <a:pt x="77012" y="248920"/>
                  </a:lnTo>
                  <a:lnTo>
                    <a:pt x="78740" y="245110"/>
                  </a:lnTo>
                  <a:lnTo>
                    <a:pt x="79082" y="245110"/>
                  </a:lnTo>
                  <a:lnTo>
                    <a:pt x="79006" y="245694"/>
                  </a:lnTo>
                  <a:lnTo>
                    <a:pt x="78879" y="246202"/>
                  </a:lnTo>
                  <a:lnTo>
                    <a:pt x="79082" y="245579"/>
                  </a:lnTo>
                  <a:lnTo>
                    <a:pt x="79121" y="245211"/>
                  </a:lnTo>
                  <a:lnTo>
                    <a:pt x="79108" y="245071"/>
                  </a:lnTo>
                  <a:lnTo>
                    <a:pt x="79260" y="243840"/>
                  </a:lnTo>
                  <a:lnTo>
                    <a:pt x="79108" y="243840"/>
                  </a:lnTo>
                  <a:lnTo>
                    <a:pt x="80111" y="241300"/>
                  </a:lnTo>
                  <a:lnTo>
                    <a:pt x="81280" y="242570"/>
                  </a:lnTo>
                  <a:lnTo>
                    <a:pt x="81216" y="241300"/>
                  </a:lnTo>
                  <a:lnTo>
                    <a:pt x="81140" y="240030"/>
                  </a:lnTo>
                  <a:lnTo>
                    <a:pt x="81076" y="238760"/>
                  </a:lnTo>
                  <a:lnTo>
                    <a:pt x="82359" y="236220"/>
                  </a:lnTo>
                  <a:lnTo>
                    <a:pt x="82486" y="231140"/>
                  </a:lnTo>
                  <a:lnTo>
                    <a:pt x="83413" y="232410"/>
                  </a:lnTo>
                  <a:lnTo>
                    <a:pt x="83248" y="233680"/>
                  </a:lnTo>
                  <a:lnTo>
                    <a:pt x="83896" y="231140"/>
                  </a:lnTo>
                  <a:lnTo>
                    <a:pt x="85204" y="226060"/>
                  </a:lnTo>
                  <a:lnTo>
                    <a:pt x="88480" y="219710"/>
                  </a:lnTo>
                  <a:lnTo>
                    <a:pt x="91440" y="212090"/>
                  </a:lnTo>
                  <a:lnTo>
                    <a:pt x="92748" y="213360"/>
                  </a:lnTo>
                  <a:lnTo>
                    <a:pt x="92354" y="212090"/>
                  </a:lnTo>
                  <a:lnTo>
                    <a:pt x="93675" y="208280"/>
                  </a:lnTo>
                  <a:lnTo>
                    <a:pt x="95897" y="204470"/>
                  </a:lnTo>
                  <a:lnTo>
                    <a:pt x="97243" y="201930"/>
                  </a:lnTo>
                  <a:lnTo>
                    <a:pt x="96012" y="201930"/>
                  </a:lnTo>
                  <a:lnTo>
                    <a:pt x="99098" y="198120"/>
                  </a:lnTo>
                  <a:lnTo>
                    <a:pt x="103162" y="186690"/>
                  </a:lnTo>
                  <a:lnTo>
                    <a:pt x="104165" y="190500"/>
                  </a:lnTo>
                  <a:lnTo>
                    <a:pt x="105981" y="186690"/>
                  </a:lnTo>
                  <a:lnTo>
                    <a:pt x="106591" y="185420"/>
                  </a:lnTo>
                  <a:lnTo>
                    <a:pt x="109080" y="181610"/>
                  </a:lnTo>
                  <a:lnTo>
                    <a:pt x="113601" y="173990"/>
                  </a:lnTo>
                  <a:lnTo>
                    <a:pt x="115150" y="171450"/>
                  </a:lnTo>
                  <a:lnTo>
                    <a:pt x="116624" y="167640"/>
                  </a:lnTo>
                  <a:lnTo>
                    <a:pt x="118706" y="165100"/>
                  </a:lnTo>
                  <a:lnTo>
                    <a:pt x="120891" y="162560"/>
                  </a:lnTo>
                  <a:lnTo>
                    <a:pt x="123393" y="160045"/>
                  </a:lnTo>
                  <a:lnTo>
                    <a:pt x="126479" y="156248"/>
                  </a:lnTo>
                  <a:lnTo>
                    <a:pt x="128104" y="154940"/>
                  </a:lnTo>
                  <a:lnTo>
                    <a:pt x="130187" y="153746"/>
                  </a:lnTo>
                  <a:lnTo>
                    <a:pt x="131279" y="152704"/>
                  </a:lnTo>
                  <a:lnTo>
                    <a:pt x="132829" y="151130"/>
                  </a:lnTo>
                  <a:lnTo>
                    <a:pt x="133959" y="151130"/>
                  </a:lnTo>
                  <a:lnTo>
                    <a:pt x="134670" y="152057"/>
                  </a:lnTo>
                  <a:lnTo>
                    <a:pt x="134924" y="152463"/>
                  </a:lnTo>
                  <a:lnTo>
                    <a:pt x="134848" y="153746"/>
                  </a:lnTo>
                  <a:lnTo>
                    <a:pt x="134315" y="154940"/>
                  </a:lnTo>
                  <a:lnTo>
                    <a:pt x="136918" y="154940"/>
                  </a:lnTo>
                  <a:lnTo>
                    <a:pt x="136779" y="156248"/>
                  </a:lnTo>
                  <a:lnTo>
                    <a:pt x="136956" y="156248"/>
                  </a:lnTo>
                  <a:lnTo>
                    <a:pt x="138074" y="154940"/>
                  </a:lnTo>
                  <a:lnTo>
                    <a:pt x="137490" y="156248"/>
                  </a:lnTo>
                  <a:lnTo>
                    <a:pt x="137363" y="157594"/>
                  </a:lnTo>
                  <a:lnTo>
                    <a:pt x="138658" y="158750"/>
                  </a:lnTo>
                  <a:lnTo>
                    <a:pt x="142151" y="158750"/>
                  </a:lnTo>
                  <a:lnTo>
                    <a:pt x="142252" y="161290"/>
                  </a:lnTo>
                  <a:lnTo>
                    <a:pt x="141236" y="163842"/>
                  </a:lnTo>
                  <a:lnTo>
                    <a:pt x="144526" y="162560"/>
                  </a:lnTo>
                  <a:lnTo>
                    <a:pt x="143916" y="165100"/>
                  </a:lnTo>
                  <a:lnTo>
                    <a:pt x="143002" y="166370"/>
                  </a:lnTo>
                  <a:lnTo>
                    <a:pt x="145529" y="167640"/>
                  </a:lnTo>
                  <a:lnTo>
                    <a:pt x="146189" y="166370"/>
                  </a:lnTo>
                  <a:lnTo>
                    <a:pt x="147294" y="165100"/>
                  </a:lnTo>
                  <a:lnTo>
                    <a:pt x="148526" y="165100"/>
                  </a:lnTo>
                  <a:lnTo>
                    <a:pt x="147523" y="167640"/>
                  </a:lnTo>
                  <a:lnTo>
                    <a:pt x="148755" y="166662"/>
                  </a:lnTo>
                  <a:lnTo>
                    <a:pt x="148590" y="167640"/>
                  </a:lnTo>
                  <a:lnTo>
                    <a:pt x="149580" y="166370"/>
                  </a:lnTo>
                  <a:lnTo>
                    <a:pt x="150571" y="165100"/>
                  </a:lnTo>
                  <a:lnTo>
                    <a:pt x="151371" y="164071"/>
                  </a:lnTo>
                  <a:lnTo>
                    <a:pt x="151472" y="163944"/>
                  </a:lnTo>
                  <a:lnTo>
                    <a:pt x="149542" y="167640"/>
                  </a:lnTo>
                  <a:lnTo>
                    <a:pt x="150672" y="167640"/>
                  </a:lnTo>
                  <a:lnTo>
                    <a:pt x="149923" y="168910"/>
                  </a:lnTo>
                  <a:lnTo>
                    <a:pt x="150469" y="168910"/>
                  </a:lnTo>
                  <a:lnTo>
                    <a:pt x="152209" y="166370"/>
                  </a:lnTo>
                  <a:lnTo>
                    <a:pt x="151460" y="167640"/>
                  </a:lnTo>
                  <a:lnTo>
                    <a:pt x="152603" y="166370"/>
                  </a:lnTo>
                  <a:lnTo>
                    <a:pt x="152323" y="167640"/>
                  </a:lnTo>
                  <a:lnTo>
                    <a:pt x="152920" y="166370"/>
                  </a:lnTo>
                  <a:lnTo>
                    <a:pt x="152387" y="167640"/>
                  </a:lnTo>
                  <a:lnTo>
                    <a:pt x="153301" y="167640"/>
                  </a:lnTo>
                  <a:lnTo>
                    <a:pt x="154000" y="166370"/>
                  </a:lnTo>
                  <a:lnTo>
                    <a:pt x="155816" y="164071"/>
                  </a:lnTo>
                  <a:lnTo>
                    <a:pt x="155930" y="163944"/>
                  </a:lnTo>
                  <a:lnTo>
                    <a:pt x="157060" y="162560"/>
                  </a:lnTo>
                  <a:lnTo>
                    <a:pt x="157454" y="162560"/>
                  </a:lnTo>
                  <a:lnTo>
                    <a:pt x="157632" y="161290"/>
                  </a:lnTo>
                  <a:lnTo>
                    <a:pt x="157810" y="161290"/>
                  </a:lnTo>
                  <a:lnTo>
                    <a:pt x="158470" y="160045"/>
                  </a:lnTo>
                  <a:lnTo>
                    <a:pt x="157149" y="161290"/>
                  </a:lnTo>
                  <a:lnTo>
                    <a:pt x="159512" y="157721"/>
                  </a:lnTo>
                  <a:lnTo>
                    <a:pt x="159600" y="157594"/>
                  </a:lnTo>
                  <a:lnTo>
                    <a:pt x="160350" y="156248"/>
                  </a:lnTo>
                  <a:lnTo>
                    <a:pt x="159448" y="157213"/>
                  </a:lnTo>
                  <a:lnTo>
                    <a:pt x="159423" y="156248"/>
                  </a:lnTo>
                  <a:lnTo>
                    <a:pt x="159969" y="156248"/>
                  </a:lnTo>
                  <a:lnTo>
                    <a:pt x="160274" y="156248"/>
                  </a:lnTo>
                  <a:lnTo>
                    <a:pt x="160515" y="155536"/>
                  </a:lnTo>
                  <a:lnTo>
                    <a:pt x="159994" y="156210"/>
                  </a:lnTo>
                  <a:lnTo>
                    <a:pt x="160604" y="154940"/>
                  </a:lnTo>
                  <a:lnTo>
                    <a:pt x="160972" y="154940"/>
                  </a:lnTo>
                  <a:lnTo>
                    <a:pt x="161353" y="154940"/>
                  </a:lnTo>
                  <a:lnTo>
                    <a:pt x="161315" y="153746"/>
                  </a:lnTo>
                  <a:lnTo>
                    <a:pt x="162026" y="152704"/>
                  </a:lnTo>
                  <a:lnTo>
                    <a:pt x="161429" y="153225"/>
                  </a:lnTo>
                  <a:lnTo>
                    <a:pt x="161696" y="152704"/>
                  </a:lnTo>
                  <a:lnTo>
                    <a:pt x="161785" y="152463"/>
                  </a:lnTo>
                  <a:lnTo>
                    <a:pt x="161645" y="152463"/>
                  </a:lnTo>
                  <a:lnTo>
                    <a:pt x="161556" y="152679"/>
                  </a:lnTo>
                  <a:lnTo>
                    <a:pt x="161632" y="152463"/>
                  </a:lnTo>
                  <a:lnTo>
                    <a:pt x="161429" y="152463"/>
                  </a:lnTo>
                  <a:lnTo>
                    <a:pt x="161378" y="152704"/>
                  </a:lnTo>
                  <a:lnTo>
                    <a:pt x="160883" y="153695"/>
                  </a:lnTo>
                  <a:lnTo>
                    <a:pt x="160159" y="153746"/>
                  </a:lnTo>
                  <a:lnTo>
                    <a:pt x="161213" y="152057"/>
                  </a:lnTo>
                  <a:lnTo>
                    <a:pt x="161404" y="151130"/>
                  </a:lnTo>
                  <a:lnTo>
                    <a:pt x="160261" y="152463"/>
                  </a:lnTo>
                  <a:lnTo>
                    <a:pt x="159270" y="153746"/>
                  </a:lnTo>
                  <a:lnTo>
                    <a:pt x="158584" y="153746"/>
                  </a:lnTo>
                  <a:lnTo>
                    <a:pt x="158877" y="152704"/>
                  </a:lnTo>
                  <a:lnTo>
                    <a:pt x="158940" y="152463"/>
                  </a:lnTo>
                  <a:lnTo>
                    <a:pt x="158635" y="152704"/>
                  </a:lnTo>
                  <a:lnTo>
                    <a:pt x="157111" y="154127"/>
                  </a:lnTo>
                  <a:lnTo>
                    <a:pt x="157276" y="153746"/>
                  </a:lnTo>
                  <a:lnTo>
                    <a:pt x="157721" y="152704"/>
                  </a:lnTo>
                  <a:lnTo>
                    <a:pt x="159308" y="151130"/>
                  </a:lnTo>
                  <a:lnTo>
                    <a:pt x="157683" y="152463"/>
                  </a:lnTo>
                  <a:lnTo>
                    <a:pt x="157543" y="152704"/>
                  </a:lnTo>
                  <a:lnTo>
                    <a:pt x="157327" y="153022"/>
                  </a:lnTo>
                  <a:lnTo>
                    <a:pt x="156933" y="153454"/>
                  </a:lnTo>
                  <a:lnTo>
                    <a:pt x="156933" y="153606"/>
                  </a:lnTo>
                  <a:lnTo>
                    <a:pt x="156832" y="153746"/>
                  </a:lnTo>
                  <a:lnTo>
                    <a:pt x="156933" y="153606"/>
                  </a:lnTo>
                  <a:lnTo>
                    <a:pt x="156933" y="153454"/>
                  </a:lnTo>
                  <a:lnTo>
                    <a:pt x="156743" y="153644"/>
                  </a:lnTo>
                  <a:lnTo>
                    <a:pt x="157073" y="152704"/>
                  </a:lnTo>
                  <a:lnTo>
                    <a:pt x="157149" y="152463"/>
                  </a:lnTo>
                  <a:lnTo>
                    <a:pt x="157454" y="152057"/>
                  </a:lnTo>
                  <a:lnTo>
                    <a:pt x="158216" y="151130"/>
                  </a:lnTo>
                  <a:lnTo>
                    <a:pt x="158165" y="149860"/>
                  </a:lnTo>
                  <a:lnTo>
                    <a:pt x="157010" y="151130"/>
                  </a:lnTo>
                  <a:lnTo>
                    <a:pt x="157467" y="149860"/>
                  </a:lnTo>
                  <a:lnTo>
                    <a:pt x="158330" y="148590"/>
                  </a:lnTo>
                  <a:lnTo>
                    <a:pt x="158457" y="149860"/>
                  </a:lnTo>
                  <a:lnTo>
                    <a:pt x="159397" y="149860"/>
                  </a:lnTo>
                  <a:lnTo>
                    <a:pt x="159791" y="148590"/>
                  </a:lnTo>
                  <a:lnTo>
                    <a:pt x="159245" y="148590"/>
                  </a:lnTo>
                  <a:lnTo>
                    <a:pt x="159537" y="148094"/>
                  </a:lnTo>
                  <a:lnTo>
                    <a:pt x="159207" y="147320"/>
                  </a:lnTo>
                  <a:lnTo>
                    <a:pt x="158584" y="147320"/>
                  </a:lnTo>
                  <a:lnTo>
                    <a:pt x="159258" y="146050"/>
                  </a:lnTo>
                  <a:lnTo>
                    <a:pt x="159105" y="146050"/>
                  </a:lnTo>
                  <a:lnTo>
                    <a:pt x="159359" y="144780"/>
                  </a:lnTo>
                  <a:lnTo>
                    <a:pt x="160261" y="143510"/>
                  </a:lnTo>
                  <a:lnTo>
                    <a:pt x="159207" y="144780"/>
                  </a:lnTo>
                  <a:lnTo>
                    <a:pt x="158572" y="144780"/>
                  </a:lnTo>
                  <a:lnTo>
                    <a:pt x="158750" y="143510"/>
                  </a:lnTo>
                  <a:lnTo>
                    <a:pt x="158775" y="143294"/>
                  </a:lnTo>
                  <a:lnTo>
                    <a:pt x="158610" y="143510"/>
                  </a:lnTo>
                  <a:lnTo>
                    <a:pt x="156591" y="146050"/>
                  </a:lnTo>
                  <a:lnTo>
                    <a:pt x="156718" y="144780"/>
                  </a:lnTo>
                  <a:lnTo>
                    <a:pt x="158064" y="143510"/>
                  </a:lnTo>
                  <a:lnTo>
                    <a:pt x="158610" y="142443"/>
                  </a:lnTo>
                  <a:lnTo>
                    <a:pt x="158597" y="142151"/>
                  </a:lnTo>
                  <a:lnTo>
                    <a:pt x="159702" y="140970"/>
                  </a:lnTo>
                  <a:lnTo>
                    <a:pt x="158597" y="141922"/>
                  </a:lnTo>
                  <a:lnTo>
                    <a:pt x="158584" y="140970"/>
                  </a:lnTo>
                  <a:lnTo>
                    <a:pt x="158584" y="142163"/>
                  </a:lnTo>
                  <a:lnTo>
                    <a:pt x="158584" y="142443"/>
                  </a:lnTo>
                  <a:lnTo>
                    <a:pt x="157530" y="143294"/>
                  </a:lnTo>
                  <a:lnTo>
                    <a:pt x="157327" y="143510"/>
                  </a:lnTo>
                  <a:lnTo>
                    <a:pt x="157467" y="143294"/>
                  </a:lnTo>
                  <a:lnTo>
                    <a:pt x="158330" y="142443"/>
                  </a:lnTo>
                  <a:lnTo>
                    <a:pt x="158584" y="142163"/>
                  </a:lnTo>
                  <a:lnTo>
                    <a:pt x="158584" y="140970"/>
                  </a:lnTo>
                  <a:lnTo>
                    <a:pt x="157911" y="141605"/>
                  </a:lnTo>
                  <a:lnTo>
                    <a:pt x="155752" y="143510"/>
                  </a:lnTo>
                  <a:lnTo>
                    <a:pt x="155371" y="144780"/>
                  </a:lnTo>
                  <a:lnTo>
                    <a:pt x="154711" y="144780"/>
                  </a:lnTo>
                  <a:lnTo>
                    <a:pt x="155244" y="143510"/>
                  </a:lnTo>
                  <a:lnTo>
                    <a:pt x="154686" y="143510"/>
                  </a:lnTo>
                  <a:lnTo>
                    <a:pt x="154990" y="142443"/>
                  </a:lnTo>
                  <a:lnTo>
                    <a:pt x="155956" y="140970"/>
                  </a:lnTo>
                  <a:lnTo>
                    <a:pt x="155092" y="141605"/>
                  </a:lnTo>
                  <a:lnTo>
                    <a:pt x="154787" y="141922"/>
                  </a:lnTo>
                  <a:lnTo>
                    <a:pt x="153974" y="142443"/>
                  </a:lnTo>
                  <a:lnTo>
                    <a:pt x="154660" y="141922"/>
                  </a:lnTo>
                  <a:lnTo>
                    <a:pt x="154940" y="141605"/>
                  </a:lnTo>
                  <a:lnTo>
                    <a:pt x="155270" y="140970"/>
                  </a:lnTo>
                  <a:lnTo>
                    <a:pt x="154876" y="141249"/>
                  </a:lnTo>
                  <a:lnTo>
                    <a:pt x="155130" y="140970"/>
                  </a:lnTo>
                  <a:lnTo>
                    <a:pt x="154609" y="140970"/>
                  </a:lnTo>
                  <a:lnTo>
                    <a:pt x="153924" y="141922"/>
                  </a:lnTo>
                  <a:lnTo>
                    <a:pt x="154343" y="141605"/>
                  </a:lnTo>
                  <a:lnTo>
                    <a:pt x="154533" y="141605"/>
                  </a:lnTo>
                  <a:lnTo>
                    <a:pt x="153949" y="142240"/>
                  </a:lnTo>
                  <a:lnTo>
                    <a:pt x="153974" y="141922"/>
                  </a:lnTo>
                  <a:lnTo>
                    <a:pt x="153555" y="142443"/>
                  </a:lnTo>
                  <a:lnTo>
                    <a:pt x="153924" y="141922"/>
                  </a:lnTo>
                  <a:lnTo>
                    <a:pt x="153149" y="142443"/>
                  </a:lnTo>
                  <a:lnTo>
                    <a:pt x="153885" y="141922"/>
                  </a:lnTo>
                  <a:lnTo>
                    <a:pt x="154000" y="141605"/>
                  </a:lnTo>
                  <a:lnTo>
                    <a:pt x="153746" y="141820"/>
                  </a:lnTo>
                  <a:lnTo>
                    <a:pt x="153949" y="141605"/>
                  </a:lnTo>
                  <a:lnTo>
                    <a:pt x="154063" y="140970"/>
                  </a:lnTo>
                  <a:lnTo>
                    <a:pt x="154305" y="140970"/>
                  </a:lnTo>
                  <a:lnTo>
                    <a:pt x="156171" y="139700"/>
                  </a:lnTo>
                  <a:lnTo>
                    <a:pt x="155105" y="139700"/>
                  </a:lnTo>
                  <a:lnTo>
                    <a:pt x="155714" y="138963"/>
                  </a:lnTo>
                  <a:lnTo>
                    <a:pt x="155600" y="139331"/>
                  </a:lnTo>
                  <a:lnTo>
                    <a:pt x="156044" y="138811"/>
                  </a:lnTo>
                  <a:lnTo>
                    <a:pt x="156286" y="138430"/>
                  </a:lnTo>
                  <a:lnTo>
                    <a:pt x="155765" y="138811"/>
                  </a:lnTo>
                  <a:lnTo>
                    <a:pt x="154838" y="139700"/>
                  </a:lnTo>
                  <a:lnTo>
                    <a:pt x="155765" y="138811"/>
                  </a:lnTo>
                  <a:lnTo>
                    <a:pt x="154571" y="139700"/>
                  </a:lnTo>
                  <a:lnTo>
                    <a:pt x="153771" y="140970"/>
                  </a:lnTo>
                  <a:lnTo>
                    <a:pt x="152819" y="140970"/>
                  </a:lnTo>
                  <a:lnTo>
                    <a:pt x="153873" y="139700"/>
                  </a:lnTo>
                  <a:lnTo>
                    <a:pt x="152450" y="140970"/>
                  </a:lnTo>
                  <a:lnTo>
                    <a:pt x="152158" y="140970"/>
                  </a:lnTo>
                  <a:lnTo>
                    <a:pt x="152552" y="139700"/>
                  </a:lnTo>
                  <a:lnTo>
                    <a:pt x="153009" y="139331"/>
                  </a:lnTo>
                  <a:lnTo>
                    <a:pt x="152895" y="138430"/>
                  </a:lnTo>
                  <a:lnTo>
                    <a:pt x="153822" y="137160"/>
                  </a:lnTo>
                  <a:lnTo>
                    <a:pt x="152501" y="138430"/>
                  </a:lnTo>
                  <a:lnTo>
                    <a:pt x="153276" y="137160"/>
                  </a:lnTo>
                  <a:lnTo>
                    <a:pt x="151358" y="138430"/>
                  </a:lnTo>
                  <a:lnTo>
                    <a:pt x="151879" y="137160"/>
                  </a:lnTo>
                  <a:lnTo>
                    <a:pt x="153289" y="135890"/>
                  </a:lnTo>
                  <a:lnTo>
                    <a:pt x="152450" y="135890"/>
                  </a:lnTo>
                  <a:lnTo>
                    <a:pt x="152387" y="134620"/>
                  </a:lnTo>
                  <a:lnTo>
                    <a:pt x="151307" y="135890"/>
                  </a:lnTo>
                  <a:lnTo>
                    <a:pt x="149517" y="135890"/>
                  </a:lnTo>
                  <a:lnTo>
                    <a:pt x="150164" y="134620"/>
                  </a:lnTo>
                  <a:lnTo>
                    <a:pt x="149999" y="134620"/>
                  </a:lnTo>
                  <a:lnTo>
                    <a:pt x="151511" y="133350"/>
                  </a:lnTo>
                  <a:lnTo>
                    <a:pt x="152222" y="132080"/>
                  </a:lnTo>
                  <a:lnTo>
                    <a:pt x="167386" y="119418"/>
                  </a:lnTo>
                  <a:lnTo>
                    <a:pt x="171361" y="116840"/>
                  </a:lnTo>
                  <a:lnTo>
                    <a:pt x="175044" y="113030"/>
                  </a:lnTo>
                  <a:lnTo>
                    <a:pt x="180695" y="109220"/>
                  </a:lnTo>
                  <a:lnTo>
                    <a:pt x="215226" y="92710"/>
                  </a:lnTo>
                  <a:lnTo>
                    <a:pt x="223126" y="88900"/>
                  </a:lnTo>
                  <a:lnTo>
                    <a:pt x="231343" y="86360"/>
                  </a:lnTo>
                  <a:lnTo>
                    <a:pt x="239572" y="82550"/>
                  </a:lnTo>
                  <a:lnTo>
                    <a:pt x="247040" y="81280"/>
                  </a:lnTo>
                  <a:lnTo>
                    <a:pt x="250761" y="80010"/>
                  </a:lnTo>
                  <a:lnTo>
                    <a:pt x="255841" y="80010"/>
                  </a:lnTo>
                  <a:lnTo>
                    <a:pt x="261823" y="77470"/>
                  </a:lnTo>
                  <a:lnTo>
                    <a:pt x="268528" y="76200"/>
                  </a:lnTo>
                  <a:lnTo>
                    <a:pt x="274256" y="76200"/>
                  </a:lnTo>
                  <a:lnTo>
                    <a:pt x="280365" y="74930"/>
                  </a:lnTo>
                  <a:lnTo>
                    <a:pt x="287883" y="74930"/>
                  </a:lnTo>
                  <a:lnTo>
                    <a:pt x="286689" y="76200"/>
                  </a:lnTo>
                  <a:lnTo>
                    <a:pt x="287020" y="77470"/>
                  </a:lnTo>
                  <a:lnTo>
                    <a:pt x="289026" y="80010"/>
                  </a:lnTo>
                  <a:lnTo>
                    <a:pt x="287134" y="81280"/>
                  </a:lnTo>
                  <a:lnTo>
                    <a:pt x="286143" y="81280"/>
                  </a:lnTo>
                  <a:lnTo>
                    <a:pt x="286727" y="82550"/>
                  </a:lnTo>
                  <a:lnTo>
                    <a:pt x="287515" y="82550"/>
                  </a:lnTo>
                  <a:lnTo>
                    <a:pt x="287489" y="83820"/>
                  </a:lnTo>
                  <a:lnTo>
                    <a:pt x="287134" y="83820"/>
                  </a:lnTo>
                  <a:lnTo>
                    <a:pt x="287426" y="85090"/>
                  </a:lnTo>
                  <a:lnTo>
                    <a:pt x="287020" y="85090"/>
                  </a:lnTo>
                  <a:lnTo>
                    <a:pt x="286486" y="86360"/>
                  </a:lnTo>
                  <a:lnTo>
                    <a:pt x="286321" y="86360"/>
                  </a:lnTo>
                  <a:lnTo>
                    <a:pt x="286042" y="87630"/>
                  </a:lnTo>
                  <a:lnTo>
                    <a:pt x="288848" y="90170"/>
                  </a:lnTo>
                  <a:lnTo>
                    <a:pt x="286753" y="92710"/>
                  </a:lnTo>
                  <a:lnTo>
                    <a:pt x="284302" y="93980"/>
                  </a:lnTo>
                  <a:lnTo>
                    <a:pt x="287680" y="95250"/>
                  </a:lnTo>
                  <a:lnTo>
                    <a:pt x="285470" y="96634"/>
                  </a:lnTo>
                  <a:lnTo>
                    <a:pt x="284200" y="96634"/>
                  </a:lnTo>
                  <a:lnTo>
                    <a:pt x="285280" y="99060"/>
                  </a:lnTo>
                  <a:lnTo>
                    <a:pt x="288632" y="99060"/>
                  </a:lnTo>
                  <a:lnTo>
                    <a:pt x="286816" y="100330"/>
                  </a:lnTo>
                  <a:lnTo>
                    <a:pt x="291553" y="100330"/>
                  </a:lnTo>
                  <a:lnTo>
                    <a:pt x="286562" y="101600"/>
                  </a:lnTo>
                  <a:lnTo>
                    <a:pt x="286372" y="101600"/>
                  </a:lnTo>
                  <a:lnTo>
                    <a:pt x="286766" y="102870"/>
                  </a:lnTo>
                  <a:lnTo>
                    <a:pt x="290233" y="102870"/>
                  </a:lnTo>
                  <a:lnTo>
                    <a:pt x="288848" y="104140"/>
                  </a:lnTo>
                  <a:lnTo>
                    <a:pt x="290576" y="102870"/>
                  </a:lnTo>
                  <a:lnTo>
                    <a:pt x="289890" y="104140"/>
                  </a:lnTo>
                  <a:lnTo>
                    <a:pt x="295135" y="104140"/>
                  </a:lnTo>
                  <a:lnTo>
                    <a:pt x="296976" y="102870"/>
                  </a:lnTo>
                  <a:lnTo>
                    <a:pt x="296506" y="104140"/>
                  </a:lnTo>
                  <a:lnTo>
                    <a:pt x="297192" y="104140"/>
                  </a:lnTo>
                  <a:lnTo>
                    <a:pt x="297764" y="102870"/>
                  </a:lnTo>
                  <a:lnTo>
                    <a:pt x="297586" y="102870"/>
                  </a:lnTo>
                  <a:lnTo>
                    <a:pt x="302018" y="101600"/>
                  </a:lnTo>
                  <a:lnTo>
                    <a:pt x="302310" y="101600"/>
                  </a:lnTo>
                  <a:lnTo>
                    <a:pt x="302602" y="100330"/>
                  </a:lnTo>
                  <a:lnTo>
                    <a:pt x="303631" y="101600"/>
                  </a:lnTo>
                  <a:lnTo>
                    <a:pt x="304419" y="100330"/>
                  </a:lnTo>
                  <a:lnTo>
                    <a:pt x="305574" y="100330"/>
                  </a:lnTo>
                  <a:lnTo>
                    <a:pt x="306451" y="99060"/>
                  </a:lnTo>
                  <a:lnTo>
                    <a:pt x="304495" y="99060"/>
                  </a:lnTo>
                  <a:lnTo>
                    <a:pt x="303847" y="97790"/>
                  </a:lnTo>
                  <a:lnTo>
                    <a:pt x="302729" y="97790"/>
                  </a:lnTo>
                  <a:lnTo>
                    <a:pt x="303961" y="96634"/>
                  </a:lnTo>
                  <a:lnTo>
                    <a:pt x="305854" y="96634"/>
                  </a:lnTo>
                  <a:lnTo>
                    <a:pt x="305904" y="95250"/>
                  </a:lnTo>
                  <a:lnTo>
                    <a:pt x="308889" y="95250"/>
                  </a:lnTo>
                  <a:lnTo>
                    <a:pt x="308749" y="93980"/>
                  </a:lnTo>
                  <a:lnTo>
                    <a:pt x="309727" y="93980"/>
                  </a:lnTo>
                  <a:lnTo>
                    <a:pt x="309930" y="92710"/>
                  </a:lnTo>
                  <a:lnTo>
                    <a:pt x="310794" y="92710"/>
                  </a:lnTo>
                  <a:lnTo>
                    <a:pt x="313016" y="91440"/>
                  </a:lnTo>
                  <a:lnTo>
                    <a:pt x="308635" y="91440"/>
                  </a:lnTo>
                  <a:lnTo>
                    <a:pt x="310667" y="90170"/>
                  </a:lnTo>
                  <a:lnTo>
                    <a:pt x="313309" y="90170"/>
                  </a:lnTo>
                  <a:lnTo>
                    <a:pt x="314210" y="88900"/>
                  </a:lnTo>
                  <a:lnTo>
                    <a:pt x="309245" y="88900"/>
                  </a:lnTo>
                  <a:lnTo>
                    <a:pt x="308952" y="87630"/>
                  </a:lnTo>
                  <a:lnTo>
                    <a:pt x="308762" y="87630"/>
                  </a:lnTo>
                  <a:lnTo>
                    <a:pt x="308597" y="86360"/>
                  </a:lnTo>
                  <a:lnTo>
                    <a:pt x="312991" y="86360"/>
                  </a:lnTo>
                  <a:lnTo>
                    <a:pt x="312051" y="85090"/>
                  </a:lnTo>
                  <a:lnTo>
                    <a:pt x="308470" y="85090"/>
                  </a:lnTo>
                  <a:lnTo>
                    <a:pt x="309156" y="83820"/>
                  </a:lnTo>
                  <a:lnTo>
                    <a:pt x="310095" y="83820"/>
                  </a:lnTo>
                  <a:lnTo>
                    <a:pt x="312559" y="82550"/>
                  </a:lnTo>
                  <a:lnTo>
                    <a:pt x="309765" y="82550"/>
                  </a:lnTo>
                  <a:lnTo>
                    <a:pt x="310984" y="81280"/>
                  </a:lnTo>
                  <a:lnTo>
                    <a:pt x="312432" y="81280"/>
                  </a:lnTo>
                  <a:lnTo>
                    <a:pt x="312661" y="80010"/>
                  </a:lnTo>
                  <a:lnTo>
                    <a:pt x="310959" y="80010"/>
                  </a:lnTo>
                  <a:lnTo>
                    <a:pt x="310273" y="78740"/>
                  </a:lnTo>
                  <a:lnTo>
                    <a:pt x="313258" y="78740"/>
                  </a:lnTo>
                  <a:lnTo>
                    <a:pt x="309257" y="77470"/>
                  </a:lnTo>
                  <a:lnTo>
                    <a:pt x="311632" y="77470"/>
                  </a:lnTo>
                  <a:lnTo>
                    <a:pt x="309333" y="76200"/>
                  </a:lnTo>
                  <a:lnTo>
                    <a:pt x="310235" y="76200"/>
                  </a:lnTo>
                  <a:lnTo>
                    <a:pt x="311531" y="74930"/>
                  </a:lnTo>
                  <a:lnTo>
                    <a:pt x="317842" y="74930"/>
                  </a:lnTo>
                  <a:lnTo>
                    <a:pt x="320128" y="76200"/>
                  </a:lnTo>
                  <a:lnTo>
                    <a:pt x="317995" y="74930"/>
                  </a:lnTo>
                  <a:lnTo>
                    <a:pt x="325310" y="74930"/>
                  </a:lnTo>
                  <a:lnTo>
                    <a:pt x="323278" y="76200"/>
                  </a:lnTo>
                  <a:lnTo>
                    <a:pt x="327367" y="76200"/>
                  </a:lnTo>
                  <a:lnTo>
                    <a:pt x="331228" y="74930"/>
                  </a:lnTo>
                  <a:lnTo>
                    <a:pt x="338366" y="76200"/>
                  </a:lnTo>
                  <a:lnTo>
                    <a:pt x="341706" y="77470"/>
                  </a:lnTo>
                  <a:lnTo>
                    <a:pt x="351282" y="78740"/>
                  </a:lnTo>
                  <a:lnTo>
                    <a:pt x="357073" y="80010"/>
                  </a:lnTo>
                  <a:lnTo>
                    <a:pt x="362521" y="82550"/>
                  </a:lnTo>
                  <a:lnTo>
                    <a:pt x="373507" y="85090"/>
                  </a:lnTo>
                  <a:lnTo>
                    <a:pt x="379399" y="87630"/>
                  </a:lnTo>
                  <a:lnTo>
                    <a:pt x="385152" y="90170"/>
                  </a:lnTo>
                  <a:lnTo>
                    <a:pt x="391414" y="92710"/>
                  </a:lnTo>
                  <a:lnTo>
                    <a:pt x="398881" y="93980"/>
                  </a:lnTo>
                  <a:lnTo>
                    <a:pt x="396621" y="93980"/>
                  </a:lnTo>
                  <a:lnTo>
                    <a:pt x="398119" y="95250"/>
                  </a:lnTo>
                  <a:lnTo>
                    <a:pt x="400138" y="95250"/>
                  </a:lnTo>
                  <a:lnTo>
                    <a:pt x="401751" y="96316"/>
                  </a:lnTo>
                  <a:lnTo>
                    <a:pt x="402272" y="96634"/>
                  </a:lnTo>
                  <a:lnTo>
                    <a:pt x="403974" y="97536"/>
                  </a:lnTo>
                  <a:lnTo>
                    <a:pt x="409829" y="104140"/>
                  </a:lnTo>
                  <a:lnTo>
                    <a:pt x="417195" y="104140"/>
                  </a:lnTo>
                  <a:lnTo>
                    <a:pt x="422859" y="106667"/>
                  </a:lnTo>
                  <a:lnTo>
                    <a:pt x="422668" y="107010"/>
                  </a:lnTo>
                  <a:lnTo>
                    <a:pt x="425653" y="108940"/>
                  </a:lnTo>
                  <a:lnTo>
                    <a:pt x="426758" y="109588"/>
                  </a:lnTo>
                  <a:lnTo>
                    <a:pt x="427405" y="109956"/>
                  </a:lnTo>
                  <a:lnTo>
                    <a:pt x="426097" y="108572"/>
                  </a:lnTo>
                  <a:lnTo>
                    <a:pt x="424561" y="107492"/>
                  </a:lnTo>
                  <a:lnTo>
                    <a:pt x="423037" y="106680"/>
                  </a:lnTo>
                  <a:lnTo>
                    <a:pt x="423456" y="106680"/>
                  </a:lnTo>
                  <a:lnTo>
                    <a:pt x="432587" y="113030"/>
                  </a:lnTo>
                  <a:lnTo>
                    <a:pt x="430796" y="113030"/>
                  </a:lnTo>
                  <a:lnTo>
                    <a:pt x="433120" y="114300"/>
                  </a:lnTo>
                  <a:lnTo>
                    <a:pt x="435381" y="115481"/>
                  </a:lnTo>
                  <a:lnTo>
                    <a:pt x="439534" y="119418"/>
                  </a:lnTo>
                  <a:lnTo>
                    <a:pt x="444919" y="123190"/>
                  </a:lnTo>
                  <a:lnTo>
                    <a:pt x="456018" y="133350"/>
                  </a:lnTo>
                  <a:lnTo>
                    <a:pt x="453390" y="132080"/>
                  </a:lnTo>
                  <a:lnTo>
                    <a:pt x="455180" y="134620"/>
                  </a:lnTo>
                  <a:lnTo>
                    <a:pt x="454126" y="134620"/>
                  </a:lnTo>
                  <a:lnTo>
                    <a:pt x="454037" y="135890"/>
                  </a:lnTo>
                  <a:lnTo>
                    <a:pt x="453390" y="134620"/>
                  </a:lnTo>
                  <a:lnTo>
                    <a:pt x="453174" y="134620"/>
                  </a:lnTo>
                  <a:lnTo>
                    <a:pt x="451929" y="135890"/>
                  </a:lnTo>
                  <a:lnTo>
                    <a:pt x="451815" y="139700"/>
                  </a:lnTo>
                  <a:lnTo>
                    <a:pt x="449160" y="139700"/>
                  </a:lnTo>
                  <a:lnTo>
                    <a:pt x="448335" y="138430"/>
                  </a:lnTo>
                  <a:lnTo>
                    <a:pt x="448360" y="139700"/>
                  </a:lnTo>
                  <a:lnTo>
                    <a:pt x="447776" y="138811"/>
                  </a:lnTo>
                  <a:lnTo>
                    <a:pt x="447827" y="139331"/>
                  </a:lnTo>
                  <a:lnTo>
                    <a:pt x="448386" y="140970"/>
                  </a:lnTo>
                  <a:lnTo>
                    <a:pt x="448373" y="161290"/>
                  </a:lnTo>
                  <a:lnTo>
                    <a:pt x="447586" y="160045"/>
                  </a:lnTo>
                  <a:lnTo>
                    <a:pt x="448373" y="161290"/>
                  </a:lnTo>
                  <a:lnTo>
                    <a:pt x="448373" y="140970"/>
                  </a:lnTo>
                  <a:lnTo>
                    <a:pt x="447027" y="140970"/>
                  </a:lnTo>
                  <a:lnTo>
                    <a:pt x="447751" y="142443"/>
                  </a:lnTo>
                  <a:lnTo>
                    <a:pt x="446481" y="142443"/>
                  </a:lnTo>
                  <a:lnTo>
                    <a:pt x="445617" y="140970"/>
                  </a:lnTo>
                  <a:lnTo>
                    <a:pt x="443496" y="142443"/>
                  </a:lnTo>
                  <a:lnTo>
                    <a:pt x="443814" y="142443"/>
                  </a:lnTo>
                  <a:lnTo>
                    <a:pt x="444233" y="146050"/>
                  </a:lnTo>
                  <a:lnTo>
                    <a:pt x="438658" y="146050"/>
                  </a:lnTo>
                  <a:lnTo>
                    <a:pt x="440156" y="148590"/>
                  </a:lnTo>
                  <a:lnTo>
                    <a:pt x="437857" y="148590"/>
                  </a:lnTo>
                  <a:lnTo>
                    <a:pt x="436651" y="147320"/>
                  </a:lnTo>
                  <a:lnTo>
                    <a:pt x="435775" y="149618"/>
                  </a:lnTo>
                  <a:lnTo>
                    <a:pt x="435686" y="149860"/>
                  </a:lnTo>
                  <a:lnTo>
                    <a:pt x="436029" y="149860"/>
                  </a:lnTo>
                  <a:lnTo>
                    <a:pt x="437515" y="151130"/>
                  </a:lnTo>
                  <a:lnTo>
                    <a:pt x="437451" y="152463"/>
                  </a:lnTo>
                  <a:lnTo>
                    <a:pt x="435762" y="152463"/>
                  </a:lnTo>
                  <a:lnTo>
                    <a:pt x="438531" y="156210"/>
                  </a:lnTo>
                  <a:lnTo>
                    <a:pt x="436333" y="154940"/>
                  </a:lnTo>
                  <a:lnTo>
                    <a:pt x="435267" y="154330"/>
                  </a:lnTo>
                  <a:lnTo>
                    <a:pt x="435508" y="154940"/>
                  </a:lnTo>
                  <a:lnTo>
                    <a:pt x="434771" y="154940"/>
                  </a:lnTo>
                  <a:lnTo>
                    <a:pt x="433908" y="153746"/>
                  </a:lnTo>
                  <a:lnTo>
                    <a:pt x="434035" y="154330"/>
                  </a:lnTo>
                  <a:lnTo>
                    <a:pt x="434200" y="154940"/>
                  </a:lnTo>
                  <a:lnTo>
                    <a:pt x="436041" y="156248"/>
                  </a:lnTo>
                  <a:lnTo>
                    <a:pt x="435406" y="156248"/>
                  </a:lnTo>
                  <a:lnTo>
                    <a:pt x="436079" y="157492"/>
                  </a:lnTo>
                  <a:lnTo>
                    <a:pt x="435394" y="156248"/>
                  </a:lnTo>
                  <a:lnTo>
                    <a:pt x="435432" y="156857"/>
                  </a:lnTo>
                  <a:lnTo>
                    <a:pt x="435432" y="157594"/>
                  </a:lnTo>
                  <a:lnTo>
                    <a:pt x="435991" y="158750"/>
                  </a:lnTo>
                  <a:lnTo>
                    <a:pt x="439153" y="160045"/>
                  </a:lnTo>
                  <a:lnTo>
                    <a:pt x="440664" y="161290"/>
                  </a:lnTo>
                  <a:lnTo>
                    <a:pt x="441109" y="162560"/>
                  </a:lnTo>
                  <a:lnTo>
                    <a:pt x="440817" y="161290"/>
                  </a:lnTo>
                  <a:lnTo>
                    <a:pt x="441236" y="161290"/>
                  </a:lnTo>
                  <a:lnTo>
                    <a:pt x="442010" y="162560"/>
                  </a:lnTo>
                  <a:lnTo>
                    <a:pt x="442607" y="162560"/>
                  </a:lnTo>
                  <a:lnTo>
                    <a:pt x="441477" y="161290"/>
                  </a:lnTo>
                  <a:lnTo>
                    <a:pt x="445249" y="163944"/>
                  </a:lnTo>
                  <a:lnTo>
                    <a:pt x="446392" y="163944"/>
                  </a:lnTo>
                  <a:lnTo>
                    <a:pt x="446938" y="165100"/>
                  </a:lnTo>
                  <a:lnTo>
                    <a:pt x="447903" y="165100"/>
                  </a:lnTo>
                  <a:lnTo>
                    <a:pt x="447052" y="164071"/>
                  </a:lnTo>
                  <a:lnTo>
                    <a:pt x="446951" y="163944"/>
                  </a:lnTo>
                  <a:lnTo>
                    <a:pt x="447357" y="164338"/>
                  </a:lnTo>
                  <a:lnTo>
                    <a:pt x="447903" y="165100"/>
                  </a:lnTo>
                  <a:lnTo>
                    <a:pt x="448170" y="165100"/>
                  </a:lnTo>
                  <a:lnTo>
                    <a:pt x="448881" y="165100"/>
                  </a:lnTo>
                  <a:lnTo>
                    <a:pt x="450316" y="166370"/>
                  </a:lnTo>
                  <a:lnTo>
                    <a:pt x="449084" y="165100"/>
                  </a:lnTo>
                  <a:lnTo>
                    <a:pt x="449529" y="165100"/>
                  </a:lnTo>
                  <a:lnTo>
                    <a:pt x="449262" y="164299"/>
                  </a:lnTo>
                  <a:lnTo>
                    <a:pt x="449148" y="163944"/>
                  </a:lnTo>
                  <a:lnTo>
                    <a:pt x="449440" y="164071"/>
                  </a:lnTo>
                  <a:lnTo>
                    <a:pt x="448868" y="162560"/>
                  </a:lnTo>
                  <a:lnTo>
                    <a:pt x="449453" y="163944"/>
                  </a:lnTo>
                  <a:lnTo>
                    <a:pt x="449046" y="162560"/>
                  </a:lnTo>
                  <a:lnTo>
                    <a:pt x="449986" y="162560"/>
                  </a:lnTo>
                  <a:lnTo>
                    <a:pt x="450151" y="162560"/>
                  </a:lnTo>
                  <a:lnTo>
                    <a:pt x="449122" y="161340"/>
                  </a:lnTo>
                  <a:lnTo>
                    <a:pt x="450253" y="161290"/>
                  </a:lnTo>
                  <a:lnTo>
                    <a:pt x="451446" y="162560"/>
                  </a:lnTo>
                  <a:lnTo>
                    <a:pt x="451954" y="162560"/>
                  </a:lnTo>
                  <a:lnTo>
                    <a:pt x="452894" y="163550"/>
                  </a:lnTo>
                  <a:lnTo>
                    <a:pt x="452462" y="162560"/>
                  </a:lnTo>
                  <a:lnTo>
                    <a:pt x="452628" y="162560"/>
                  </a:lnTo>
                  <a:lnTo>
                    <a:pt x="451980" y="161290"/>
                  </a:lnTo>
                  <a:lnTo>
                    <a:pt x="453326" y="162560"/>
                  </a:lnTo>
                  <a:lnTo>
                    <a:pt x="452335" y="161290"/>
                  </a:lnTo>
                  <a:lnTo>
                    <a:pt x="453148" y="161290"/>
                  </a:lnTo>
                  <a:lnTo>
                    <a:pt x="453999" y="162560"/>
                  </a:lnTo>
                  <a:lnTo>
                    <a:pt x="453758" y="162560"/>
                  </a:lnTo>
                  <a:lnTo>
                    <a:pt x="453745" y="163944"/>
                  </a:lnTo>
                  <a:lnTo>
                    <a:pt x="455053" y="163944"/>
                  </a:lnTo>
                  <a:lnTo>
                    <a:pt x="455726" y="165100"/>
                  </a:lnTo>
                  <a:lnTo>
                    <a:pt x="455422" y="164299"/>
                  </a:lnTo>
                  <a:lnTo>
                    <a:pt x="455333" y="164071"/>
                  </a:lnTo>
                  <a:lnTo>
                    <a:pt x="455282" y="163944"/>
                  </a:lnTo>
                  <a:lnTo>
                    <a:pt x="456323" y="163944"/>
                  </a:lnTo>
                  <a:lnTo>
                    <a:pt x="455993" y="162560"/>
                  </a:lnTo>
                  <a:lnTo>
                    <a:pt x="456768" y="163944"/>
                  </a:lnTo>
                  <a:lnTo>
                    <a:pt x="458431" y="163944"/>
                  </a:lnTo>
                  <a:lnTo>
                    <a:pt x="459994" y="165100"/>
                  </a:lnTo>
                  <a:lnTo>
                    <a:pt x="458762" y="163944"/>
                  </a:lnTo>
                  <a:lnTo>
                    <a:pt x="458317" y="162560"/>
                  </a:lnTo>
                  <a:lnTo>
                    <a:pt x="460273" y="162560"/>
                  </a:lnTo>
                  <a:lnTo>
                    <a:pt x="459181" y="161569"/>
                  </a:lnTo>
                  <a:lnTo>
                    <a:pt x="459181" y="162458"/>
                  </a:lnTo>
                  <a:lnTo>
                    <a:pt x="458889" y="162267"/>
                  </a:lnTo>
                  <a:lnTo>
                    <a:pt x="457720" y="161290"/>
                  </a:lnTo>
                  <a:lnTo>
                    <a:pt x="457974" y="161671"/>
                  </a:lnTo>
                  <a:lnTo>
                    <a:pt x="457390" y="161290"/>
                  </a:lnTo>
                  <a:lnTo>
                    <a:pt x="457720" y="161290"/>
                  </a:lnTo>
                  <a:lnTo>
                    <a:pt x="459181" y="162458"/>
                  </a:lnTo>
                  <a:lnTo>
                    <a:pt x="459181" y="161569"/>
                  </a:lnTo>
                  <a:lnTo>
                    <a:pt x="458876" y="161290"/>
                  </a:lnTo>
                  <a:lnTo>
                    <a:pt x="459790" y="161290"/>
                  </a:lnTo>
                  <a:lnTo>
                    <a:pt x="461073" y="162560"/>
                  </a:lnTo>
                  <a:lnTo>
                    <a:pt x="461365" y="162560"/>
                  </a:lnTo>
                  <a:lnTo>
                    <a:pt x="461695" y="163347"/>
                  </a:lnTo>
                  <a:lnTo>
                    <a:pt x="461073" y="162560"/>
                  </a:lnTo>
                  <a:lnTo>
                    <a:pt x="460883" y="162560"/>
                  </a:lnTo>
                  <a:lnTo>
                    <a:pt x="461759" y="163499"/>
                  </a:lnTo>
                  <a:lnTo>
                    <a:pt x="461962" y="163944"/>
                  </a:lnTo>
                  <a:lnTo>
                    <a:pt x="462191" y="163944"/>
                  </a:lnTo>
                  <a:lnTo>
                    <a:pt x="462788" y="163944"/>
                  </a:lnTo>
                  <a:lnTo>
                    <a:pt x="461518" y="162560"/>
                  </a:lnTo>
                  <a:lnTo>
                    <a:pt x="461657" y="162560"/>
                  </a:lnTo>
                  <a:lnTo>
                    <a:pt x="460375" y="161290"/>
                  </a:lnTo>
                  <a:lnTo>
                    <a:pt x="459117" y="160045"/>
                  </a:lnTo>
                  <a:lnTo>
                    <a:pt x="458711" y="160045"/>
                  </a:lnTo>
                  <a:lnTo>
                    <a:pt x="458266" y="158750"/>
                  </a:lnTo>
                  <a:lnTo>
                    <a:pt x="459181" y="158750"/>
                  </a:lnTo>
                  <a:lnTo>
                    <a:pt x="459854" y="160045"/>
                  </a:lnTo>
                  <a:lnTo>
                    <a:pt x="459841" y="158750"/>
                  </a:lnTo>
                  <a:lnTo>
                    <a:pt x="460425" y="158750"/>
                  </a:lnTo>
                  <a:lnTo>
                    <a:pt x="460476" y="158369"/>
                  </a:lnTo>
                  <a:lnTo>
                    <a:pt x="460565" y="157721"/>
                  </a:lnTo>
                  <a:lnTo>
                    <a:pt x="460362" y="157594"/>
                  </a:lnTo>
                  <a:lnTo>
                    <a:pt x="460603" y="157594"/>
                  </a:lnTo>
                  <a:lnTo>
                    <a:pt x="460565" y="157721"/>
                  </a:lnTo>
                  <a:lnTo>
                    <a:pt x="460832" y="157899"/>
                  </a:lnTo>
                  <a:lnTo>
                    <a:pt x="461060" y="158051"/>
                  </a:lnTo>
                  <a:lnTo>
                    <a:pt x="460921" y="157848"/>
                  </a:lnTo>
                  <a:lnTo>
                    <a:pt x="461492" y="158343"/>
                  </a:lnTo>
                  <a:lnTo>
                    <a:pt x="461314" y="158369"/>
                  </a:lnTo>
                  <a:lnTo>
                    <a:pt x="461086" y="158369"/>
                  </a:lnTo>
                  <a:lnTo>
                    <a:pt x="461302" y="158750"/>
                  </a:lnTo>
                  <a:lnTo>
                    <a:pt x="461594" y="158750"/>
                  </a:lnTo>
                  <a:lnTo>
                    <a:pt x="461556" y="158432"/>
                  </a:lnTo>
                  <a:lnTo>
                    <a:pt x="461670" y="158750"/>
                  </a:lnTo>
                  <a:lnTo>
                    <a:pt x="461987" y="158750"/>
                  </a:lnTo>
                  <a:lnTo>
                    <a:pt x="462140" y="158750"/>
                  </a:lnTo>
                  <a:lnTo>
                    <a:pt x="461556" y="158381"/>
                  </a:lnTo>
                  <a:lnTo>
                    <a:pt x="462216" y="158750"/>
                  </a:lnTo>
                  <a:lnTo>
                    <a:pt x="463867" y="159956"/>
                  </a:lnTo>
                  <a:lnTo>
                    <a:pt x="463994" y="160045"/>
                  </a:lnTo>
                  <a:lnTo>
                    <a:pt x="464134" y="160045"/>
                  </a:lnTo>
                  <a:lnTo>
                    <a:pt x="464413" y="160045"/>
                  </a:lnTo>
                  <a:lnTo>
                    <a:pt x="464693" y="160045"/>
                  </a:lnTo>
                  <a:lnTo>
                    <a:pt x="463410" y="158750"/>
                  </a:lnTo>
                  <a:lnTo>
                    <a:pt x="463638" y="159359"/>
                  </a:lnTo>
                  <a:lnTo>
                    <a:pt x="463423" y="159156"/>
                  </a:lnTo>
                  <a:lnTo>
                    <a:pt x="463689" y="159499"/>
                  </a:lnTo>
                  <a:lnTo>
                    <a:pt x="463384" y="159156"/>
                  </a:lnTo>
                  <a:lnTo>
                    <a:pt x="463257" y="159029"/>
                  </a:lnTo>
                  <a:lnTo>
                    <a:pt x="463423" y="159156"/>
                  </a:lnTo>
                  <a:lnTo>
                    <a:pt x="463143" y="158750"/>
                  </a:lnTo>
                  <a:lnTo>
                    <a:pt x="462546" y="157721"/>
                  </a:lnTo>
                  <a:lnTo>
                    <a:pt x="462470" y="157594"/>
                  </a:lnTo>
                  <a:lnTo>
                    <a:pt x="461403" y="156248"/>
                  </a:lnTo>
                  <a:lnTo>
                    <a:pt x="462330" y="157086"/>
                  </a:lnTo>
                  <a:lnTo>
                    <a:pt x="462229" y="156667"/>
                  </a:lnTo>
                  <a:lnTo>
                    <a:pt x="462127" y="156248"/>
                  </a:lnTo>
                  <a:lnTo>
                    <a:pt x="463016" y="156248"/>
                  </a:lnTo>
                  <a:lnTo>
                    <a:pt x="463257" y="156489"/>
                  </a:lnTo>
                  <a:lnTo>
                    <a:pt x="463016" y="156248"/>
                  </a:lnTo>
                  <a:lnTo>
                    <a:pt x="463219" y="156667"/>
                  </a:lnTo>
                  <a:lnTo>
                    <a:pt x="463499" y="157594"/>
                  </a:lnTo>
                  <a:lnTo>
                    <a:pt x="464172" y="157594"/>
                  </a:lnTo>
                  <a:lnTo>
                    <a:pt x="465162" y="157594"/>
                  </a:lnTo>
                  <a:lnTo>
                    <a:pt x="464185" y="156248"/>
                  </a:lnTo>
                  <a:lnTo>
                    <a:pt x="464731" y="156667"/>
                  </a:lnTo>
                  <a:lnTo>
                    <a:pt x="465315" y="157594"/>
                  </a:lnTo>
                  <a:lnTo>
                    <a:pt x="465480" y="157594"/>
                  </a:lnTo>
                  <a:lnTo>
                    <a:pt x="464858" y="156768"/>
                  </a:lnTo>
                  <a:lnTo>
                    <a:pt x="466064" y="157594"/>
                  </a:lnTo>
                  <a:lnTo>
                    <a:pt x="466407" y="157594"/>
                  </a:lnTo>
                  <a:lnTo>
                    <a:pt x="464781" y="154940"/>
                  </a:lnTo>
                  <a:lnTo>
                    <a:pt x="466051" y="156248"/>
                  </a:lnTo>
                  <a:lnTo>
                    <a:pt x="467614" y="157480"/>
                  </a:lnTo>
                  <a:lnTo>
                    <a:pt x="467537" y="156667"/>
                  </a:lnTo>
                  <a:lnTo>
                    <a:pt x="467487" y="156248"/>
                  </a:lnTo>
                  <a:lnTo>
                    <a:pt x="467868" y="156248"/>
                  </a:lnTo>
                  <a:lnTo>
                    <a:pt x="467690" y="154940"/>
                  </a:lnTo>
                  <a:lnTo>
                    <a:pt x="467410" y="154940"/>
                  </a:lnTo>
                  <a:lnTo>
                    <a:pt x="467398" y="153746"/>
                  </a:lnTo>
                  <a:lnTo>
                    <a:pt x="467550" y="153746"/>
                  </a:lnTo>
                  <a:lnTo>
                    <a:pt x="469760" y="154940"/>
                  </a:lnTo>
                  <a:lnTo>
                    <a:pt x="468642" y="153746"/>
                  </a:lnTo>
                  <a:lnTo>
                    <a:pt x="467423" y="152463"/>
                  </a:lnTo>
                  <a:lnTo>
                    <a:pt x="468934" y="153746"/>
                  </a:lnTo>
                  <a:lnTo>
                    <a:pt x="468122" y="152463"/>
                  </a:lnTo>
                  <a:lnTo>
                    <a:pt x="469696" y="153746"/>
                  </a:lnTo>
                  <a:lnTo>
                    <a:pt x="469099" y="152704"/>
                  </a:lnTo>
                  <a:lnTo>
                    <a:pt x="468287" y="151130"/>
                  </a:lnTo>
                  <a:lnTo>
                    <a:pt x="469099" y="151790"/>
                  </a:lnTo>
                  <a:lnTo>
                    <a:pt x="468693" y="151130"/>
                  </a:lnTo>
                  <a:lnTo>
                    <a:pt x="468845" y="151130"/>
                  </a:lnTo>
                  <a:lnTo>
                    <a:pt x="470027" y="152463"/>
                  </a:lnTo>
                  <a:lnTo>
                    <a:pt x="471081" y="153746"/>
                  </a:lnTo>
                  <a:lnTo>
                    <a:pt x="470192" y="152057"/>
                  </a:lnTo>
                  <a:lnTo>
                    <a:pt x="470408" y="152057"/>
                  </a:lnTo>
                  <a:lnTo>
                    <a:pt x="469722" y="151130"/>
                  </a:lnTo>
                  <a:lnTo>
                    <a:pt x="469925" y="151549"/>
                  </a:lnTo>
                  <a:lnTo>
                    <a:pt x="469544" y="151130"/>
                  </a:lnTo>
                  <a:lnTo>
                    <a:pt x="469722" y="151130"/>
                  </a:lnTo>
                  <a:lnTo>
                    <a:pt x="470052" y="151130"/>
                  </a:lnTo>
                  <a:lnTo>
                    <a:pt x="468198" y="148590"/>
                  </a:lnTo>
                  <a:lnTo>
                    <a:pt x="472071" y="151130"/>
                  </a:lnTo>
                  <a:lnTo>
                    <a:pt x="470382" y="148590"/>
                  </a:lnTo>
                  <a:lnTo>
                    <a:pt x="471322" y="149618"/>
                  </a:lnTo>
                  <a:lnTo>
                    <a:pt x="471131" y="149237"/>
                  </a:lnTo>
                  <a:lnTo>
                    <a:pt x="469861" y="147320"/>
                  </a:lnTo>
                  <a:lnTo>
                    <a:pt x="471220" y="148590"/>
                  </a:lnTo>
                  <a:lnTo>
                    <a:pt x="470954" y="148590"/>
                  </a:lnTo>
                  <a:lnTo>
                    <a:pt x="471652" y="149237"/>
                  </a:lnTo>
                  <a:lnTo>
                    <a:pt x="472884" y="151130"/>
                  </a:lnTo>
                  <a:lnTo>
                    <a:pt x="472059" y="149618"/>
                  </a:lnTo>
                  <a:lnTo>
                    <a:pt x="473659" y="151130"/>
                  </a:lnTo>
                  <a:lnTo>
                    <a:pt x="476097" y="153746"/>
                  </a:lnTo>
                  <a:lnTo>
                    <a:pt x="478091" y="156667"/>
                  </a:lnTo>
                  <a:lnTo>
                    <a:pt x="478777" y="157594"/>
                  </a:lnTo>
                  <a:lnTo>
                    <a:pt x="481406" y="160045"/>
                  </a:lnTo>
                  <a:lnTo>
                    <a:pt x="484479" y="163944"/>
                  </a:lnTo>
                  <a:lnTo>
                    <a:pt x="486879" y="167640"/>
                  </a:lnTo>
                  <a:lnTo>
                    <a:pt x="494118" y="177800"/>
                  </a:lnTo>
                  <a:lnTo>
                    <a:pt x="497649" y="182880"/>
                  </a:lnTo>
                  <a:lnTo>
                    <a:pt x="498754" y="185420"/>
                  </a:lnTo>
                  <a:lnTo>
                    <a:pt x="499630" y="186690"/>
                  </a:lnTo>
                  <a:lnTo>
                    <a:pt x="500621" y="189230"/>
                  </a:lnTo>
                  <a:lnTo>
                    <a:pt x="500456" y="187960"/>
                  </a:lnTo>
                  <a:lnTo>
                    <a:pt x="503669" y="193040"/>
                  </a:lnTo>
                  <a:lnTo>
                    <a:pt x="507047" y="199390"/>
                  </a:lnTo>
                  <a:lnTo>
                    <a:pt x="509930" y="205740"/>
                  </a:lnTo>
                  <a:lnTo>
                    <a:pt x="511657" y="210820"/>
                  </a:lnTo>
                  <a:lnTo>
                    <a:pt x="513168" y="217170"/>
                  </a:lnTo>
                  <a:lnTo>
                    <a:pt x="518871" y="222250"/>
                  </a:lnTo>
                  <a:lnTo>
                    <a:pt x="519544" y="224790"/>
                  </a:lnTo>
                  <a:lnTo>
                    <a:pt x="522274" y="231140"/>
                  </a:lnTo>
                  <a:lnTo>
                    <a:pt x="522351" y="232410"/>
                  </a:lnTo>
                  <a:lnTo>
                    <a:pt x="522427" y="233680"/>
                  </a:lnTo>
                  <a:lnTo>
                    <a:pt x="522503" y="234950"/>
                  </a:lnTo>
                  <a:lnTo>
                    <a:pt x="522579" y="236220"/>
                  </a:lnTo>
                  <a:lnTo>
                    <a:pt x="522071" y="236220"/>
                  </a:lnTo>
                  <a:lnTo>
                    <a:pt x="523278" y="240030"/>
                  </a:lnTo>
                  <a:lnTo>
                    <a:pt x="525068" y="242570"/>
                  </a:lnTo>
                  <a:lnTo>
                    <a:pt x="527570" y="250190"/>
                  </a:lnTo>
                  <a:lnTo>
                    <a:pt x="528802" y="255270"/>
                  </a:lnTo>
                  <a:lnTo>
                    <a:pt x="529437" y="260350"/>
                  </a:lnTo>
                  <a:lnTo>
                    <a:pt x="529120" y="260350"/>
                  </a:lnTo>
                  <a:lnTo>
                    <a:pt x="529450" y="262890"/>
                  </a:lnTo>
                  <a:lnTo>
                    <a:pt x="530110" y="265430"/>
                  </a:lnTo>
                  <a:lnTo>
                    <a:pt x="531406" y="273050"/>
                  </a:lnTo>
                  <a:lnTo>
                    <a:pt x="520547" y="273050"/>
                  </a:lnTo>
                  <a:lnTo>
                    <a:pt x="515137" y="274320"/>
                  </a:lnTo>
                  <a:lnTo>
                    <a:pt x="508152" y="276860"/>
                  </a:lnTo>
                  <a:lnTo>
                    <a:pt x="495134" y="276860"/>
                  </a:lnTo>
                  <a:lnTo>
                    <a:pt x="492429" y="278130"/>
                  </a:lnTo>
                  <a:lnTo>
                    <a:pt x="476046" y="281940"/>
                  </a:lnTo>
                  <a:lnTo>
                    <a:pt x="470623" y="284480"/>
                  </a:lnTo>
                  <a:lnTo>
                    <a:pt x="465112" y="285750"/>
                  </a:lnTo>
                  <a:lnTo>
                    <a:pt x="454621" y="290931"/>
                  </a:lnTo>
                  <a:lnTo>
                    <a:pt x="449516" y="293370"/>
                  </a:lnTo>
                  <a:lnTo>
                    <a:pt x="444715" y="295910"/>
                  </a:lnTo>
                  <a:lnTo>
                    <a:pt x="445058" y="297180"/>
                  </a:lnTo>
                  <a:lnTo>
                    <a:pt x="442328" y="298526"/>
                  </a:lnTo>
                  <a:lnTo>
                    <a:pt x="501789" y="298526"/>
                  </a:lnTo>
                  <a:lnTo>
                    <a:pt x="500926" y="299720"/>
                  </a:lnTo>
                  <a:lnTo>
                    <a:pt x="502005" y="298526"/>
                  </a:lnTo>
                  <a:lnTo>
                    <a:pt x="504342" y="298526"/>
                  </a:lnTo>
                  <a:lnTo>
                    <a:pt x="506133" y="297180"/>
                  </a:lnTo>
                  <a:lnTo>
                    <a:pt x="506412" y="298526"/>
                  </a:lnTo>
                  <a:lnTo>
                    <a:pt x="506552" y="298526"/>
                  </a:lnTo>
                  <a:lnTo>
                    <a:pt x="511733" y="300990"/>
                  </a:lnTo>
                  <a:lnTo>
                    <a:pt x="515569" y="297180"/>
                  </a:lnTo>
                  <a:lnTo>
                    <a:pt x="519785" y="295910"/>
                  </a:lnTo>
                  <a:lnTo>
                    <a:pt x="527342" y="295910"/>
                  </a:lnTo>
                  <a:lnTo>
                    <a:pt x="522871" y="298526"/>
                  </a:lnTo>
                  <a:lnTo>
                    <a:pt x="527799" y="295910"/>
                  </a:lnTo>
                  <a:lnTo>
                    <a:pt x="532587" y="293370"/>
                  </a:lnTo>
                  <a:lnTo>
                    <a:pt x="528586" y="295910"/>
                  </a:lnTo>
                  <a:lnTo>
                    <a:pt x="535952" y="295910"/>
                  </a:lnTo>
                  <a:lnTo>
                    <a:pt x="560044" y="299720"/>
                  </a:lnTo>
                  <a:lnTo>
                    <a:pt x="576592" y="303530"/>
                  </a:lnTo>
                  <a:lnTo>
                    <a:pt x="587184" y="308610"/>
                  </a:lnTo>
                  <a:lnTo>
                    <a:pt x="589749" y="308610"/>
                  </a:lnTo>
                  <a:lnTo>
                    <a:pt x="592124" y="311150"/>
                  </a:lnTo>
                  <a:lnTo>
                    <a:pt x="591527" y="309880"/>
                  </a:lnTo>
                  <a:lnTo>
                    <a:pt x="596442" y="312420"/>
                  </a:lnTo>
                  <a:lnTo>
                    <a:pt x="603186" y="314960"/>
                  </a:lnTo>
                  <a:lnTo>
                    <a:pt x="606145" y="317500"/>
                  </a:lnTo>
                  <a:lnTo>
                    <a:pt x="609168" y="321310"/>
                  </a:lnTo>
                  <a:lnTo>
                    <a:pt x="614972" y="321310"/>
                  </a:lnTo>
                  <a:lnTo>
                    <a:pt x="616305" y="322580"/>
                  </a:lnTo>
                  <a:lnTo>
                    <a:pt x="620090" y="323850"/>
                  </a:lnTo>
                  <a:lnTo>
                    <a:pt x="622173" y="327660"/>
                  </a:lnTo>
                  <a:lnTo>
                    <a:pt x="621652" y="327660"/>
                  </a:lnTo>
                  <a:lnTo>
                    <a:pt x="623608" y="328930"/>
                  </a:lnTo>
                  <a:lnTo>
                    <a:pt x="625868" y="328930"/>
                  </a:lnTo>
                  <a:lnTo>
                    <a:pt x="630262" y="332740"/>
                  </a:lnTo>
                  <a:lnTo>
                    <a:pt x="632637" y="334010"/>
                  </a:lnTo>
                  <a:lnTo>
                    <a:pt x="634873" y="336550"/>
                  </a:lnTo>
                  <a:lnTo>
                    <a:pt x="635508" y="339090"/>
                  </a:lnTo>
                  <a:lnTo>
                    <a:pt x="649211" y="349250"/>
                  </a:lnTo>
                  <a:lnTo>
                    <a:pt x="648144" y="351066"/>
                  </a:lnTo>
                  <a:lnTo>
                    <a:pt x="649897" y="355600"/>
                  </a:lnTo>
                  <a:lnTo>
                    <a:pt x="655497" y="361950"/>
                  </a:lnTo>
                  <a:lnTo>
                    <a:pt x="658279" y="365760"/>
                  </a:lnTo>
                  <a:lnTo>
                    <a:pt x="660603" y="369570"/>
                  </a:lnTo>
                  <a:lnTo>
                    <a:pt x="662457" y="373380"/>
                  </a:lnTo>
                  <a:lnTo>
                    <a:pt x="661911" y="373380"/>
                  </a:lnTo>
                  <a:lnTo>
                    <a:pt x="664692" y="375920"/>
                  </a:lnTo>
                  <a:lnTo>
                    <a:pt x="676846" y="388620"/>
                  </a:lnTo>
                  <a:lnTo>
                    <a:pt x="678446" y="386080"/>
                  </a:lnTo>
                  <a:lnTo>
                    <a:pt x="680008" y="383540"/>
                  </a:lnTo>
                  <a:lnTo>
                    <a:pt x="681532" y="379730"/>
                  </a:lnTo>
                  <a:close/>
                </a:path>
                <a:path extrusionOk="0" h="618489" w="702310">
                  <a:moveTo>
                    <a:pt x="686727" y="411441"/>
                  </a:moveTo>
                  <a:lnTo>
                    <a:pt x="686092" y="410959"/>
                  </a:lnTo>
                  <a:lnTo>
                    <a:pt x="686473" y="412051"/>
                  </a:lnTo>
                  <a:lnTo>
                    <a:pt x="686638" y="411962"/>
                  </a:lnTo>
                  <a:lnTo>
                    <a:pt x="686727" y="411441"/>
                  </a:lnTo>
                  <a:close/>
                </a:path>
                <a:path extrusionOk="0" h="618489" w="702310">
                  <a:moveTo>
                    <a:pt x="693394" y="404977"/>
                  </a:moveTo>
                  <a:lnTo>
                    <a:pt x="693280" y="402513"/>
                  </a:lnTo>
                  <a:lnTo>
                    <a:pt x="692746" y="402513"/>
                  </a:lnTo>
                  <a:lnTo>
                    <a:pt x="693394" y="404977"/>
                  </a:lnTo>
                  <a:close/>
                </a:path>
                <a:path extrusionOk="0" h="618489" w="702310">
                  <a:moveTo>
                    <a:pt x="700582" y="432968"/>
                  </a:moveTo>
                  <a:lnTo>
                    <a:pt x="700303" y="432612"/>
                  </a:lnTo>
                  <a:lnTo>
                    <a:pt x="699922" y="432777"/>
                  </a:lnTo>
                  <a:lnTo>
                    <a:pt x="699960" y="433031"/>
                  </a:lnTo>
                  <a:lnTo>
                    <a:pt x="700582" y="432968"/>
                  </a:lnTo>
                  <a:close/>
                </a:path>
                <a:path extrusionOk="0" h="618489" w="702310">
                  <a:moveTo>
                    <a:pt x="701814" y="441960"/>
                  </a:moveTo>
                  <a:lnTo>
                    <a:pt x="701636" y="441960"/>
                  </a:lnTo>
                  <a:lnTo>
                    <a:pt x="700900" y="445770"/>
                  </a:lnTo>
                  <a:lnTo>
                    <a:pt x="700366" y="441960"/>
                  </a:lnTo>
                  <a:lnTo>
                    <a:pt x="699414" y="439420"/>
                  </a:lnTo>
                  <a:lnTo>
                    <a:pt x="699300" y="436880"/>
                  </a:lnTo>
                  <a:lnTo>
                    <a:pt x="699173" y="434340"/>
                  </a:lnTo>
                  <a:lnTo>
                    <a:pt x="699376" y="434340"/>
                  </a:lnTo>
                  <a:lnTo>
                    <a:pt x="699617" y="433070"/>
                  </a:lnTo>
                  <a:lnTo>
                    <a:pt x="699922" y="433070"/>
                  </a:lnTo>
                  <a:lnTo>
                    <a:pt x="698220" y="421640"/>
                  </a:lnTo>
                  <a:lnTo>
                    <a:pt x="698944" y="417830"/>
                  </a:lnTo>
                  <a:lnTo>
                    <a:pt x="697750" y="415290"/>
                  </a:lnTo>
                  <a:lnTo>
                    <a:pt x="695515" y="416560"/>
                  </a:lnTo>
                  <a:lnTo>
                    <a:pt x="695426" y="415290"/>
                  </a:lnTo>
                  <a:lnTo>
                    <a:pt x="695325" y="414020"/>
                  </a:lnTo>
                  <a:lnTo>
                    <a:pt x="695236" y="412750"/>
                  </a:lnTo>
                  <a:lnTo>
                    <a:pt x="695134" y="411480"/>
                  </a:lnTo>
                  <a:lnTo>
                    <a:pt x="695045" y="410210"/>
                  </a:lnTo>
                  <a:lnTo>
                    <a:pt x="694944" y="408940"/>
                  </a:lnTo>
                  <a:lnTo>
                    <a:pt x="694855" y="407670"/>
                  </a:lnTo>
                  <a:lnTo>
                    <a:pt x="693953" y="411480"/>
                  </a:lnTo>
                  <a:lnTo>
                    <a:pt x="693013" y="405130"/>
                  </a:lnTo>
                  <a:lnTo>
                    <a:pt x="692823" y="403860"/>
                  </a:lnTo>
                  <a:lnTo>
                    <a:pt x="692226" y="405130"/>
                  </a:lnTo>
                  <a:lnTo>
                    <a:pt x="692327" y="403860"/>
                  </a:lnTo>
                  <a:lnTo>
                    <a:pt x="692492" y="402590"/>
                  </a:lnTo>
                  <a:lnTo>
                    <a:pt x="690778" y="397510"/>
                  </a:lnTo>
                  <a:lnTo>
                    <a:pt x="686841" y="387350"/>
                  </a:lnTo>
                  <a:lnTo>
                    <a:pt x="685253" y="384810"/>
                  </a:lnTo>
                  <a:lnTo>
                    <a:pt x="686765" y="394970"/>
                  </a:lnTo>
                  <a:lnTo>
                    <a:pt x="686841" y="395427"/>
                  </a:lnTo>
                  <a:lnTo>
                    <a:pt x="686955" y="396240"/>
                  </a:lnTo>
                  <a:lnTo>
                    <a:pt x="688047" y="402590"/>
                  </a:lnTo>
                  <a:lnTo>
                    <a:pt x="687946" y="405130"/>
                  </a:lnTo>
                  <a:lnTo>
                    <a:pt x="687844" y="407670"/>
                  </a:lnTo>
                  <a:lnTo>
                    <a:pt x="687730" y="410210"/>
                  </a:lnTo>
                  <a:lnTo>
                    <a:pt x="687666" y="411480"/>
                  </a:lnTo>
                  <a:lnTo>
                    <a:pt x="687603" y="412750"/>
                  </a:lnTo>
                  <a:lnTo>
                    <a:pt x="686803" y="407670"/>
                  </a:lnTo>
                  <a:lnTo>
                    <a:pt x="686828" y="408940"/>
                  </a:lnTo>
                  <a:lnTo>
                    <a:pt x="686968" y="410210"/>
                  </a:lnTo>
                  <a:lnTo>
                    <a:pt x="686727" y="411441"/>
                  </a:lnTo>
                  <a:lnTo>
                    <a:pt x="687247" y="412750"/>
                  </a:lnTo>
                  <a:lnTo>
                    <a:pt x="687819" y="416560"/>
                  </a:lnTo>
                  <a:lnTo>
                    <a:pt x="686752" y="416560"/>
                  </a:lnTo>
                  <a:lnTo>
                    <a:pt x="687006" y="419100"/>
                  </a:lnTo>
                  <a:lnTo>
                    <a:pt x="687641" y="419100"/>
                  </a:lnTo>
                  <a:lnTo>
                    <a:pt x="687857" y="419379"/>
                  </a:lnTo>
                  <a:lnTo>
                    <a:pt x="687793" y="419100"/>
                  </a:lnTo>
                  <a:lnTo>
                    <a:pt x="687933" y="419100"/>
                  </a:lnTo>
                  <a:lnTo>
                    <a:pt x="688009" y="420370"/>
                  </a:lnTo>
                  <a:lnTo>
                    <a:pt x="687857" y="420370"/>
                  </a:lnTo>
                  <a:lnTo>
                    <a:pt x="688251" y="421640"/>
                  </a:lnTo>
                  <a:lnTo>
                    <a:pt x="688327" y="422910"/>
                  </a:lnTo>
                  <a:lnTo>
                    <a:pt x="688390" y="424180"/>
                  </a:lnTo>
                  <a:lnTo>
                    <a:pt x="688467" y="425450"/>
                  </a:lnTo>
                  <a:lnTo>
                    <a:pt x="688568" y="426720"/>
                  </a:lnTo>
                  <a:lnTo>
                    <a:pt x="688200" y="426720"/>
                  </a:lnTo>
                  <a:lnTo>
                    <a:pt x="688263" y="427316"/>
                  </a:lnTo>
                  <a:lnTo>
                    <a:pt x="688352" y="428180"/>
                  </a:lnTo>
                  <a:lnTo>
                    <a:pt x="688467" y="429260"/>
                  </a:lnTo>
                  <a:lnTo>
                    <a:pt x="688530" y="430530"/>
                  </a:lnTo>
                  <a:lnTo>
                    <a:pt x="688644" y="435610"/>
                  </a:lnTo>
                  <a:lnTo>
                    <a:pt x="688136" y="439420"/>
                  </a:lnTo>
                  <a:lnTo>
                    <a:pt x="687298" y="444500"/>
                  </a:lnTo>
                  <a:lnTo>
                    <a:pt x="686625" y="450850"/>
                  </a:lnTo>
                  <a:lnTo>
                    <a:pt x="685076" y="455930"/>
                  </a:lnTo>
                  <a:lnTo>
                    <a:pt x="684720" y="457301"/>
                  </a:lnTo>
                  <a:lnTo>
                    <a:pt x="685990" y="462280"/>
                  </a:lnTo>
                  <a:lnTo>
                    <a:pt x="684745" y="467004"/>
                  </a:lnTo>
                  <a:lnTo>
                    <a:pt x="684657" y="467360"/>
                  </a:lnTo>
                  <a:lnTo>
                    <a:pt x="682891" y="476250"/>
                  </a:lnTo>
                  <a:lnTo>
                    <a:pt x="682828" y="474980"/>
                  </a:lnTo>
                  <a:lnTo>
                    <a:pt x="682688" y="472440"/>
                  </a:lnTo>
                  <a:lnTo>
                    <a:pt x="682625" y="471449"/>
                  </a:lnTo>
                  <a:lnTo>
                    <a:pt x="682434" y="471779"/>
                  </a:lnTo>
                  <a:lnTo>
                    <a:pt x="681113" y="476250"/>
                  </a:lnTo>
                  <a:lnTo>
                    <a:pt x="680021" y="480060"/>
                  </a:lnTo>
                  <a:lnTo>
                    <a:pt x="679919" y="480390"/>
                  </a:lnTo>
                  <a:lnTo>
                    <a:pt x="680186" y="480060"/>
                  </a:lnTo>
                  <a:lnTo>
                    <a:pt x="682332" y="474980"/>
                  </a:lnTo>
                  <a:lnTo>
                    <a:pt x="682028" y="477520"/>
                  </a:lnTo>
                  <a:lnTo>
                    <a:pt x="681291" y="478790"/>
                  </a:lnTo>
                  <a:lnTo>
                    <a:pt x="680491" y="481330"/>
                  </a:lnTo>
                  <a:lnTo>
                    <a:pt x="679450" y="482600"/>
                  </a:lnTo>
                  <a:lnTo>
                    <a:pt x="680135" y="480618"/>
                  </a:lnTo>
                  <a:lnTo>
                    <a:pt x="680212" y="480390"/>
                  </a:lnTo>
                  <a:lnTo>
                    <a:pt x="680326" y="480060"/>
                  </a:lnTo>
                  <a:lnTo>
                    <a:pt x="680046" y="480390"/>
                  </a:lnTo>
                  <a:lnTo>
                    <a:pt x="679653" y="481330"/>
                  </a:lnTo>
                  <a:lnTo>
                    <a:pt x="679856" y="480618"/>
                  </a:lnTo>
                  <a:lnTo>
                    <a:pt x="679259" y="481330"/>
                  </a:lnTo>
                  <a:lnTo>
                    <a:pt x="678738" y="481330"/>
                  </a:lnTo>
                  <a:lnTo>
                    <a:pt x="677049" y="487680"/>
                  </a:lnTo>
                  <a:lnTo>
                    <a:pt x="673481" y="495300"/>
                  </a:lnTo>
                  <a:lnTo>
                    <a:pt x="674306" y="496570"/>
                  </a:lnTo>
                  <a:lnTo>
                    <a:pt x="670864" y="502920"/>
                  </a:lnTo>
                  <a:lnTo>
                    <a:pt x="670699" y="502920"/>
                  </a:lnTo>
                  <a:lnTo>
                    <a:pt x="671055" y="504190"/>
                  </a:lnTo>
                  <a:lnTo>
                    <a:pt x="669848" y="505040"/>
                  </a:lnTo>
                  <a:lnTo>
                    <a:pt x="670699" y="502920"/>
                  </a:lnTo>
                  <a:lnTo>
                    <a:pt x="670204" y="502920"/>
                  </a:lnTo>
                  <a:lnTo>
                    <a:pt x="669544" y="505040"/>
                  </a:lnTo>
                  <a:lnTo>
                    <a:pt x="669455" y="505320"/>
                  </a:lnTo>
                  <a:lnTo>
                    <a:pt x="669264" y="505460"/>
                  </a:lnTo>
                  <a:lnTo>
                    <a:pt x="669404" y="505460"/>
                  </a:lnTo>
                  <a:lnTo>
                    <a:pt x="669010" y="506730"/>
                  </a:lnTo>
                  <a:lnTo>
                    <a:pt x="669683" y="505460"/>
                  </a:lnTo>
                  <a:lnTo>
                    <a:pt x="670737" y="505460"/>
                  </a:lnTo>
                  <a:lnTo>
                    <a:pt x="671322" y="504190"/>
                  </a:lnTo>
                  <a:lnTo>
                    <a:pt x="671156" y="505040"/>
                  </a:lnTo>
                  <a:lnTo>
                    <a:pt x="671068" y="505460"/>
                  </a:lnTo>
                  <a:lnTo>
                    <a:pt x="670394" y="506730"/>
                  </a:lnTo>
                  <a:lnTo>
                    <a:pt x="669124" y="509270"/>
                  </a:lnTo>
                  <a:lnTo>
                    <a:pt x="664768" y="515620"/>
                  </a:lnTo>
                  <a:lnTo>
                    <a:pt x="661962" y="520700"/>
                  </a:lnTo>
                  <a:lnTo>
                    <a:pt x="658799" y="524510"/>
                  </a:lnTo>
                  <a:lnTo>
                    <a:pt x="659104" y="524510"/>
                  </a:lnTo>
                  <a:lnTo>
                    <a:pt x="659828" y="525780"/>
                  </a:lnTo>
                  <a:lnTo>
                    <a:pt x="661949" y="525780"/>
                  </a:lnTo>
                  <a:lnTo>
                    <a:pt x="660984" y="528320"/>
                  </a:lnTo>
                  <a:lnTo>
                    <a:pt x="659307" y="530860"/>
                  </a:lnTo>
                  <a:lnTo>
                    <a:pt x="658164" y="533400"/>
                  </a:lnTo>
                  <a:lnTo>
                    <a:pt x="656640" y="534670"/>
                  </a:lnTo>
                  <a:lnTo>
                    <a:pt x="656869" y="533400"/>
                  </a:lnTo>
                  <a:lnTo>
                    <a:pt x="656717" y="533400"/>
                  </a:lnTo>
                  <a:lnTo>
                    <a:pt x="655561" y="535940"/>
                  </a:lnTo>
                  <a:lnTo>
                    <a:pt x="653554" y="538480"/>
                  </a:lnTo>
                  <a:lnTo>
                    <a:pt x="651510" y="541020"/>
                  </a:lnTo>
                  <a:lnTo>
                    <a:pt x="649389" y="543560"/>
                  </a:lnTo>
                  <a:lnTo>
                    <a:pt x="647344" y="546100"/>
                  </a:lnTo>
                  <a:lnTo>
                    <a:pt x="645020" y="548640"/>
                  </a:lnTo>
                  <a:lnTo>
                    <a:pt x="647611" y="547370"/>
                  </a:lnTo>
                  <a:lnTo>
                    <a:pt x="650011" y="546100"/>
                  </a:lnTo>
                  <a:lnTo>
                    <a:pt x="652399" y="546100"/>
                  </a:lnTo>
                  <a:lnTo>
                    <a:pt x="650494" y="547370"/>
                  </a:lnTo>
                  <a:lnTo>
                    <a:pt x="647407" y="549910"/>
                  </a:lnTo>
                  <a:lnTo>
                    <a:pt x="644867" y="552450"/>
                  </a:lnTo>
                  <a:lnTo>
                    <a:pt x="642366" y="553720"/>
                  </a:lnTo>
                  <a:lnTo>
                    <a:pt x="640549" y="556260"/>
                  </a:lnTo>
                  <a:lnTo>
                    <a:pt x="639495" y="557530"/>
                  </a:lnTo>
                  <a:lnTo>
                    <a:pt x="637400" y="557530"/>
                  </a:lnTo>
                  <a:lnTo>
                    <a:pt x="627684" y="562610"/>
                  </a:lnTo>
                  <a:lnTo>
                    <a:pt x="632587" y="563880"/>
                  </a:lnTo>
                  <a:lnTo>
                    <a:pt x="628865" y="566420"/>
                  </a:lnTo>
                  <a:lnTo>
                    <a:pt x="625602" y="567690"/>
                  </a:lnTo>
                  <a:lnTo>
                    <a:pt x="623811" y="568960"/>
                  </a:lnTo>
                  <a:lnTo>
                    <a:pt x="625297" y="567690"/>
                  </a:lnTo>
                  <a:lnTo>
                    <a:pt x="627913" y="565150"/>
                  </a:lnTo>
                  <a:lnTo>
                    <a:pt x="623557" y="567690"/>
                  </a:lnTo>
                  <a:lnTo>
                    <a:pt x="621271" y="568960"/>
                  </a:lnTo>
                  <a:lnTo>
                    <a:pt x="617385" y="570230"/>
                  </a:lnTo>
                  <a:lnTo>
                    <a:pt x="617270" y="571512"/>
                  </a:lnTo>
                  <a:lnTo>
                    <a:pt x="615403" y="574040"/>
                  </a:lnTo>
                  <a:lnTo>
                    <a:pt x="612305" y="575310"/>
                  </a:lnTo>
                  <a:lnTo>
                    <a:pt x="607606" y="577850"/>
                  </a:lnTo>
                  <a:lnTo>
                    <a:pt x="604723" y="581660"/>
                  </a:lnTo>
                  <a:lnTo>
                    <a:pt x="596480" y="584200"/>
                  </a:lnTo>
                  <a:lnTo>
                    <a:pt x="595223" y="585470"/>
                  </a:lnTo>
                  <a:lnTo>
                    <a:pt x="589089" y="588010"/>
                  </a:lnTo>
                  <a:lnTo>
                    <a:pt x="588619" y="586740"/>
                  </a:lnTo>
                  <a:lnTo>
                    <a:pt x="591400" y="585470"/>
                  </a:lnTo>
                  <a:lnTo>
                    <a:pt x="595464" y="584200"/>
                  </a:lnTo>
                  <a:lnTo>
                    <a:pt x="599554" y="581660"/>
                  </a:lnTo>
                  <a:lnTo>
                    <a:pt x="611009" y="574040"/>
                  </a:lnTo>
                  <a:lnTo>
                    <a:pt x="610831" y="574040"/>
                  </a:lnTo>
                  <a:lnTo>
                    <a:pt x="606818" y="576580"/>
                  </a:lnTo>
                  <a:lnTo>
                    <a:pt x="602500" y="579120"/>
                  </a:lnTo>
                  <a:lnTo>
                    <a:pt x="599782" y="580390"/>
                  </a:lnTo>
                  <a:lnTo>
                    <a:pt x="598424" y="581660"/>
                  </a:lnTo>
                  <a:lnTo>
                    <a:pt x="594410" y="581660"/>
                  </a:lnTo>
                  <a:lnTo>
                    <a:pt x="587387" y="585470"/>
                  </a:lnTo>
                  <a:lnTo>
                    <a:pt x="583946" y="586740"/>
                  </a:lnTo>
                  <a:lnTo>
                    <a:pt x="580059" y="588010"/>
                  </a:lnTo>
                  <a:lnTo>
                    <a:pt x="571360" y="590550"/>
                  </a:lnTo>
                  <a:lnTo>
                    <a:pt x="568426" y="591820"/>
                  </a:lnTo>
                  <a:lnTo>
                    <a:pt x="565924" y="591820"/>
                  </a:lnTo>
                  <a:lnTo>
                    <a:pt x="559866" y="594360"/>
                  </a:lnTo>
                  <a:lnTo>
                    <a:pt x="558800" y="593090"/>
                  </a:lnTo>
                  <a:lnTo>
                    <a:pt x="554139" y="594360"/>
                  </a:lnTo>
                  <a:lnTo>
                    <a:pt x="544741" y="594360"/>
                  </a:lnTo>
                  <a:lnTo>
                    <a:pt x="540296" y="595630"/>
                  </a:lnTo>
                  <a:lnTo>
                    <a:pt x="536244" y="594360"/>
                  </a:lnTo>
                  <a:lnTo>
                    <a:pt x="533158" y="594360"/>
                  </a:lnTo>
                  <a:lnTo>
                    <a:pt x="531837" y="595630"/>
                  </a:lnTo>
                  <a:lnTo>
                    <a:pt x="529805" y="595630"/>
                  </a:lnTo>
                  <a:lnTo>
                    <a:pt x="526834" y="593090"/>
                  </a:lnTo>
                  <a:lnTo>
                    <a:pt x="525830" y="595630"/>
                  </a:lnTo>
                  <a:lnTo>
                    <a:pt x="517004" y="595630"/>
                  </a:lnTo>
                  <a:lnTo>
                    <a:pt x="513943" y="594360"/>
                  </a:lnTo>
                  <a:lnTo>
                    <a:pt x="513359" y="594360"/>
                  </a:lnTo>
                  <a:lnTo>
                    <a:pt x="507238" y="593090"/>
                  </a:lnTo>
                  <a:lnTo>
                    <a:pt x="513270" y="595630"/>
                  </a:lnTo>
                  <a:lnTo>
                    <a:pt x="506298" y="594360"/>
                  </a:lnTo>
                  <a:lnTo>
                    <a:pt x="504190" y="593090"/>
                  </a:lnTo>
                  <a:lnTo>
                    <a:pt x="503491" y="595630"/>
                  </a:lnTo>
                  <a:lnTo>
                    <a:pt x="500062" y="594360"/>
                  </a:lnTo>
                  <a:lnTo>
                    <a:pt x="497001" y="591820"/>
                  </a:lnTo>
                  <a:lnTo>
                    <a:pt x="491210" y="589280"/>
                  </a:lnTo>
                  <a:lnTo>
                    <a:pt x="489623" y="591820"/>
                  </a:lnTo>
                  <a:lnTo>
                    <a:pt x="480809" y="588010"/>
                  </a:lnTo>
                  <a:lnTo>
                    <a:pt x="476910" y="586740"/>
                  </a:lnTo>
                  <a:lnTo>
                    <a:pt x="475602" y="584200"/>
                  </a:lnTo>
                  <a:lnTo>
                    <a:pt x="476719" y="584200"/>
                  </a:lnTo>
                  <a:lnTo>
                    <a:pt x="476021" y="584022"/>
                  </a:lnTo>
                  <a:lnTo>
                    <a:pt x="478802" y="582930"/>
                  </a:lnTo>
                  <a:lnTo>
                    <a:pt x="475488" y="583895"/>
                  </a:lnTo>
                  <a:lnTo>
                    <a:pt x="471462" y="582930"/>
                  </a:lnTo>
                  <a:lnTo>
                    <a:pt x="471004" y="581660"/>
                  </a:lnTo>
                  <a:lnTo>
                    <a:pt x="472935" y="581660"/>
                  </a:lnTo>
                  <a:lnTo>
                    <a:pt x="468947" y="579120"/>
                  </a:lnTo>
                  <a:lnTo>
                    <a:pt x="470039" y="581660"/>
                  </a:lnTo>
                  <a:lnTo>
                    <a:pt x="466877" y="580390"/>
                  </a:lnTo>
                  <a:lnTo>
                    <a:pt x="465353" y="580390"/>
                  </a:lnTo>
                  <a:lnTo>
                    <a:pt x="463283" y="581660"/>
                  </a:lnTo>
                  <a:lnTo>
                    <a:pt x="462191" y="581660"/>
                  </a:lnTo>
                  <a:lnTo>
                    <a:pt x="463245" y="582930"/>
                  </a:lnTo>
                  <a:lnTo>
                    <a:pt x="455383" y="580390"/>
                  </a:lnTo>
                  <a:lnTo>
                    <a:pt x="452056" y="577850"/>
                  </a:lnTo>
                  <a:lnTo>
                    <a:pt x="452564" y="576580"/>
                  </a:lnTo>
                  <a:lnTo>
                    <a:pt x="448360" y="574040"/>
                  </a:lnTo>
                  <a:lnTo>
                    <a:pt x="448602" y="574040"/>
                  </a:lnTo>
                  <a:lnTo>
                    <a:pt x="446671" y="572770"/>
                  </a:lnTo>
                  <a:lnTo>
                    <a:pt x="444652" y="571512"/>
                  </a:lnTo>
                  <a:lnTo>
                    <a:pt x="442785" y="570230"/>
                  </a:lnTo>
                  <a:lnTo>
                    <a:pt x="443357" y="571500"/>
                  </a:lnTo>
                  <a:lnTo>
                    <a:pt x="442048" y="570230"/>
                  </a:lnTo>
                  <a:lnTo>
                    <a:pt x="384263" y="570230"/>
                  </a:lnTo>
                  <a:lnTo>
                    <a:pt x="383336" y="570230"/>
                  </a:lnTo>
                  <a:lnTo>
                    <a:pt x="382016" y="571512"/>
                  </a:lnTo>
                  <a:lnTo>
                    <a:pt x="380631" y="572770"/>
                  </a:lnTo>
                  <a:lnTo>
                    <a:pt x="381977" y="571512"/>
                  </a:lnTo>
                  <a:lnTo>
                    <a:pt x="368642" y="574040"/>
                  </a:lnTo>
                  <a:lnTo>
                    <a:pt x="354368" y="577850"/>
                  </a:lnTo>
                  <a:lnTo>
                    <a:pt x="339382" y="579120"/>
                  </a:lnTo>
                  <a:lnTo>
                    <a:pt x="318630" y="581660"/>
                  </a:lnTo>
                  <a:lnTo>
                    <a:pt x="307975" y="581660"/>
                  </a:lnTo>
                  <a:lnTo>
                    <a:pt x="302653" y="582930"/>
                  </a:lnTo>
                  <a:lnTo>
                    <a:pt x="291998" y="582930"/>
                  </a:lnTo>
                  <a:lnTo>
                    <a:pt x="276174" y="581660"/>
                  </a:lnTo>
                  <a:lnTo>
                    <a:pt x="268363" y="580390"/>
                  </a:lnTo>
                  <a:lnTo>
                    <a:pt x="265785" y="580390"/>
                  </a:lnTo>
                  <a:lnTo>
                    <a:pt x="263271" y="579120"/>
                  </a:lnTo>
                  <a:lnTo>
                    <a:pt x="260743" y="579120"/>
                  </a:lnTo>
                  <a:lnTo>
                    <a:pt x="262432" y="580390"/>
                  </a:lnTo>
                  <a:lnTo>
                    <a:pt x="238315" y="576580"/>
                  </a:lnTo>
                  <a:lnTo>
                    <a:pt x="231914" y="574040"/>
                  </a:lnTo>
                  <a:lnTo>
                    <a:pt x="227076" y="571512"/>
                  </a:lnTo>
                  <a:lnTo>
                    <a:pt x="224624" y="570230"/>
                  </a:lnTo>
                  <a:lnTo>
                    <a:pt x="214731" y="571512"/>
                  </a:lnTo>
                  <a:lnTo>
                    <a:pt x="211874" y="570230"/>
                  </a:lnTo>
                  <a:lnTo>
                    <a:pt x="203365" y="567690"/>
                  </a:lnTo>
                  <a:lnTo>
                    <a:pt x="197269" y="563029"/>
                  </a:lnTo>
                  <a:lnTo>
                    <a:pt x="195834" y="562610"/>
                  </a:lnTo>
                  <a:lnTo>
                    <a:pt x="191249" y="562610"/>
                  </a:lnTo>
                  <a:lnTo>
                    <a:pt x="181965" y="558800"/>
                  </a:lnTo>
                  <a:lnTo>
                    <a:pt x="176949" y="556260"/>
                  </a:lnTo>
                  <a:lnTo>
                    <a:pt x="171361" y="553720"/>
                  </a:lnTo>
                  <a:lnTo>
                    <a:pt x="170611" y="552450"/>
                  </a:lnTo>
                  <a:lnTo>
                    <a:pt x="168198" y="551180"/>
                  </a:lnTo>
                  <a:lnTo>
                    <a:pt x="165023" y="549910"/>
                  </a:lnTo>
                  <a:lnTo>
                    <a:pt x="157505" y="544830"/>
                  </a:lnTo>
                  <a:lnTo>
                    <a:pt x="157657" y="543560"/>
                  </a:lnTo>
                  <a:lnTo>
                    <a:pt x="156197" y="542290"/>
                  </a:lnTo>
                  <a:lnTo>
                    <a:pt x="154774" y="542290"/>
                  </a:lnTo>
                  <a:lnTo>
                    <a:pt x="153492" y="541020"/>
                  </a:lnTo>
                  <a:lnTo>
                    <a:pt x="152857" y="541020"/>
                  </a:lnTo>
                  <a:lnTo>
                    <a:pt x="141706" y="533400"/>
                  </a:lnTo>
                  <a:lnTo>
                    <a:pt x="141033" y="533400"/>
                  </a:lnTo>
                  <a:lnTo>
                    <a:pt x="138137" y="532130"/>
                  </a:lnTo>
                  <a:lnTo>
                    <a:pt x="139801" y="532130"/>
                  </a:lnTo>
                  <a:lnTo>
                    <a:pt x="129057" y="523240"/>
                  </a:lnTo>
                  <a:lnTo>
                    <a:pt x="92125" y="488950"/>
                  </a:lnTo>
                  <a:lnTo>
                    <a:pt x="85521" y="480060"/>
                  </a:lnTo>
                  <a:lnTo>
                    <a:pt x="82194" y="476250"/>
                  </a:lnTo>
                  <a:lnTo>
                    <a:pt x="78511" y="472440"/>
                  </a:lnTo>
                  <a:lnTo>
                    <a:pt x="75615" y="468769"/>
                  </a:lnTo>
                  <a:lnTo>
                    <a:pt x="75501" y="468630"/>
                  </a:lnTo>
                  <a:lnTo>
                    <a:pt x="66675" y="454660"/>
                  </a:lnTo>
                  <a:lnTo>
                    <a:pt x="62369" y="448310"/>
                  </a:lnTo>
                  <a:lnTo>
                    <a:pt x="61023" y="445770"/>
                  </a:lnTo>
                  <a:lnTo>
                    <a:pt x="60058" y="443496"/>
                  </a:lnTo>
                  <a:lnTo>
                    <a:pt x="59944" y="443230"/>
                  </a:lnTo>
                  <a:lnTo>
                    <a:pt x="58737" y="441960"/>
                  </a:lnTo>
                  <a:lnTo>
                    <a:pt x="59055" y="443230"/>
                  </a:lnTo>
                  <a:lnTo>
                    <a:pt x="55143" y="436880"/>
                  </a:lnTo>
                  <a:lnTo>
                    <a:pt x="51054" y="429260"/>
                  </a:lnTo>
                  <a:lnTo>
                    <a:pt x="47536" y="421640"/>
                  </a:lnTo>
                  <a:lnTo>
                    <a:pt x="45339" y="415290"/>
                  </a:lnTo>
                  <a:lnTo>
                    <a:pt x="43319" y="407670"/>
                  </a:lnTo>
                  <a:lnTo>
                    <a:pt x="36906" y="400050"/>
                  </a:lnTo>
                  <a:lnTo>
                    <a:pt x="36093" y="397510"/>
                  </a:lnTo>
                  <a:lnTo>
                    <a:pt x="33489" y="391160"/>
                  </a:lnTo>
                  <a:lnTo>
                    <a:pt x="32969" y="389890"/>
                  </a:lnTo>
                  <a:lnTo>
                    <a:pt x="32296" y="383540"/>
                  </a:lnTo>
                  <a:lnTo>
                    <a:pt x="32842" y="383540"/>
                  </a:lnTo>
                  <a:lnTo>
                    <a:pt x="31407" y="379730"/>
                  </a:lnTo>
                  <a:lnTo>
                    <a:pt x="29349" y="375920"/>
                  </a:lnTo>
                  <a:lnTo>
                    <a:pt x="26504" y="367030"/>
                  </a:lnTo>
                  <a:lnTo>
                    <a:pt x="25082" y="361950"/>
                  </a:lnTo>
                  <a:lnTo>
                    <a:pt x="24218" y="355600"/>
                  </a:lnTo>
                  <a:lnTo>
                    <a:pt x="24498" y="354330"/>
                  </a:lnTo>
                  <a:lnTo>
                    <a:pt x="24066" y="351790"/>
                  </a:lnTo>
                  <a:lnTo>
                    <a:pt x="23279" y="347980"/>
                  </a:lnTo>
                  <a:lnTo>
                    <a:pt x="21399" y="336550"/>
                  </a:lnTo>
                  <a:lnTo>
                    <a:pt x="18732" y="320040"/>
                  </a:lnTo>
                  <a:lnTo>
                    <a:pt x="19659" y="320040"/>
                  </a:lnTo>
                  <a:lnTo>
                    <a:pt x="19723" y="295910"/>
                  </a:lnTo>
                  <a:lnTo>
                    <a:pt x="19837" y="287020"/>
                  </a:lnTo>
                  <a:lnTo>
                    <a:pt x="19913" y="285750"/>
                  </a:lnTo>
                  <a:lnTo>
                    <a:pt x="20002" y="284480"/>
                  </a:lnTo>
                  <a:lnTo>
                    <a:pt x="20078" y="283210"/>
                  </a:lnTo>
                  <a:lnTo>
                    <a:pt x="20789" y="276860"/>
                  </a:lnTo>
                  <a:lnTo>
                    <a:pt x="21729" y="269240"/>
                  </a:lnTo>
                  <a:lnTo>
                    <a:pt x="21755" y="267970"/>
                  </a:lnTo>
                  <a:lnTo>
                    <a:pt x="21259" y="265430"/>
                  </a:lnTo>
                  <a:lnTo>
                    <a:pt x="21247" y="261620"/>
                  </a:lnTo>
                  <a:lnTo>
                    <a:pt x="23685" y="251460"/>
                  </a:lnTo>
                  <a:lnTo>
                    <a:pt x="25666" y="242570"/>
                  </a:lnTo>
                  <a:lnTo>
                    <a:pt x="28854" y="233680"/>
                  </a:lnTo>
                  <a:lnTo>
                    <a:pt x="28105" y="232410"/>
                  </a:lnTo>
                  <a:lnTo>
                    <a:pt x="28460" y="232410"/>
                  </a:lnTo>
                  <a:lnTo>
                    <a:pt x="27520" y="229870"/>
                  </a:lnTo>
                  <a:lnTo>
                    <a:pt x="25311" y="232410"/>
                  </a:lnTo>
                  <a:lnTo>
                    <a:pt x="25869" y="228600"/>
                  </a:lnTo>
                  <a:lnTo>
                    <a:pt x="26047" y="227330"/>
                  </a:lnTo>
                  <a:lnTo>
                    <a:pt x="27698" y="223520"/>
                  </a:lnTo>
                  <a:lnTo>
                    <a:pt x="28625" y="217170"/>
                  </a:lnTo>
                  <a:lnTo>
                    <a:pt x="30111" y="213360"/>
                  </a:lnTo>
                  <a:lnTo>
                    <a:pt x="29984" y="215900"/>
                  </a:lnTo>
                  <a:lnTo>
                    <a:pt x="30149" y="215900"/>
                  </a:lnTo>
                  <a:lnTo>
                    <a:pt x="30683" y="213360"/>
                  </a:lnTo>
                  <a:lnTo>
                    <a:pt x="31216" y="210820"/>
                  </a:lnTo>
                  <a:lnTo>
                    <a:pt x="33477" y="205740"/>
                  </a:lnTo>
                  <a:lnTo>
                    <a:pt x="35648" y="200660"/>
                  </a:lnTo>
                  <a:lnTo>
                    <a:pt x="37985" y="195580"/>
                  </a:lnTo>
                  <a:lnTo>
                    <a:pt x="38392" y="194310"/>
                  </a:lnTo>
                  <a:lnTo>
                    <a:pt x="40005" y="189230"/>
                  </a:lnTo>
                  <a:lnTo>
                    <a:pt x="42900" y="184150"/>
                  </a:lnTo>
                  <a:lnTo>
                    <a:pt x="41427" y="185420"/>
                  </a:lnTo>
                  <a:lnTo>
                    <a:pt x="39801" y="186690"/>
                  </a:lnTo>
                  <a:lnTo>
                    <a:pt x="38417" y="189230"/>
                  </a:lnTo>
                  <a:lnTo>
                    <a:pt x="34378" y="194310"/>
                  </a:lnTo>
                  <a:lnTo>
                    <a:pt x="36639" y="189230"/>
                  </a:lnTo>
                  <a:lnTo>
                    <a:pt x="43053" y="177800"/>
                  </a:lnTo>
                  <a:lnTo>
                    <a:pt x="46037" y="172720"/>
                  </a:lnTo>
                  <a:lnTo>
                    <a:pt x="48336" y="168910"/>
                  </a:lnTo>
                  <a:lnTo>
                    <a:pt x="48183" y="167640"/>
                  </a:lnTo>
                  <a:lnTo>
                    <a:pt x="49479" y="166370"/>
                  </a:lnTo>
                  <a:lnTo>
                    <a:pt x="50673" y="165100"/>
                  </a:lnTo>
                  <a:lnTo>
                    <a:pt x="52019" y="162560"/>
                  </a:lnTo>
                  <a:lnTo>
                    <a:pt x="58369" y="154940"/>
                  </a:lnTo>
                  <a:lnTo>
                    <a:pt x="60452" y="151130"/>
                  </a:lnTo>
                  <a:lnTo>
                    <a:pt x="61074" y="148590"/>
                  </a:lnTo>
                  <a:lnTo>
                    <a:pt x="63055" y="144780"/>
                  </a:lnTo>
                  <a:lnTo>
                    <a:pt x="65443" y="141922"/>
                  </a:lnTo>
                  <a:lnTo>
                    <a:pt x="67271" y="139700"/>
                  </a:lnTo>
                  <a:lnTo>
                    <a:pt x="69773" y="137160"/>
                  </a:lnTo>
                  <a:lnTo>
                    <a:pt x="67678" y="139700"/>
                  </a:lnTo>
                  <a:lnTo>
                    <a:pt x="66205" y="141922"/>
                  </a:lnTo>
                  <a:lnTo>
                    <a:pt x="65913" y="142443"/>
                  </a:lnTo>
                  <a:lnTo>
                    <a:pt x="64300" y="146050"/>
                  </a:lnTo>
                  <a:lnTo>
                    <a:pt x="65760" y="143510"/>
                  </a:lnTo>
                  <a:lnTo>
                    <a:pt x="68122" y="140970"/>
                  </a:lnTo>
                  <a:lnTo>
                    <a:pt x="71615" y="137160"/>
                  </a:lnTo>
                  <a:lnTo>
                    <a:pt x="78600" y="129540"/>
                  </a:lnTo>
                  <a:lnTo>
                    <a:pt x="78740" y="128714"/>
                  </a:lnTo>
                  <a:lnTo>
                    <a:pt x="80111" y="127419"/>
                  </a:lnTo>
                  <a:lnTo>
                    <a:pt x="83197" y="123050"/>
                  </a:lnTo>
                  <a:lnTo>
                    <a:pt x="87617" y="117843"/>
                  </a:lnTo>
                  <a:lnTo>
                    <a:pt x="87210" y="116941"/>
                  </a:lnTo>
                  <a:lnTo>
                    <a:pt x="84074" y="120510"/>
                  </a:lnTo>
                  <a:lnTo>
                    <a:pt x="81534" y="124574"/>
                  </a:lnTo>
                  <a:lnTo>
                    <a:pt x="79032" y="127863"/>
                  </a:lnTo>
                  <a:lnTo>
                    <a:pt x="81394" y="123190"/>
                  </a:lnTo>
                  <a:lnTo>
                    <a:pt x="85763" y="118110"/>
                  </a:lnTo>
                  <a:lnTo>
                    <a:pt x="89179" y="114300"/>
                  </a:lnTo>
                  <a:lnTo>
                    <a:pt x="91986" y="111760"/>
                  </a:lnTo>
                  <a:lnTo>
                    <a:pt x="97129" y="105410"/>
                  </a:lnTo>
                  <a:lnTo>
                    <a:pt x="98996" y="104140"/>
                  </a:lnTo>
                  <a:lnTo>
                    <a:pt x="101168" y="101600"/>
                  </a:lnTo>
                  <a:lnTo>
                    <a:pt x="104673" y="97790"/>
                  </a:lnTo>
                  <a:lnTo>
                    <a:pt x="109118" y="95250"/>
                  </a:lnTo>
                  <a:lnTo>
                    <a:pt x="111023" y="91440"/>
                  </a:lnTo>
                  <a:lnTo>
                    <a:pt x="120434" y="83820"/>
                  </a:lnTo>
                  <a:lnTo>
                    <a:pt x="121196" y="85090"/>
                  </a:lnTo>
                  <a:lnTo>
                    <a:pt x="116941" y="88900"/>
                  </a:lnTo>
                  <a:lnTo>
                    <a:pt x="110642" y="93980"/>
                  </a:lnTo>
                  <a:lnTo>
                    <a:pt x="105994" y="98742"/>
                  </a:lnTo>
                  <a:lnTo>
                    <a:pt x="105854" y="98958"/>
                  </a:lnTo>
                  <a:lnTo>
                    <a:pt x="111328" y="96316"/>
                  </a:lnTo>
                  <a:lnTo>
                    <a:pt x="112318" y="95250"/>
                  </a:lnTo>
                  <a:lnTo>
                    <a:pt x="125209" y="83820"/>
                  </a:lnTo>
                  <a:lnTo>
                    <a:pt x="130073" y="80010"/>
                  </a:lnTo>
                  <a:lnTo>
                    <a:pt x="134721" y="76200"/>
                  </a:lnTo>
                  <a:lnTo>
                    <a:pt x="144830" y="69850"/>
                  </a:lnTo>
                  <a:lnTo>
                    <a:pt x="151422" y="66040"/>
                  </a:lnTo>
                  <a:lnTo>
                    <a:pt x="153924" y="64770"/>
                  </a:lnTo>
                  <a:lnTo>
                    <a:pt x="156946" y="63500"/>
                  </a:lnTo>
                  <a:lnTo>
                    <a:pt x="158610" y="62230"/>
                  </a:lnTo>
                  <a:lnTo>
                    <a:pt x="160261" y="60960"/>
                  </a:lnTo>
                  <a:lnTo>
                    <a:pt x="157683" y="62230"/>
                  </a:lnTo>
                  <a:lnTo>
                    <a:pt x="167690" y="55880"/>
                  </a:lnTo>
                  <a:lnTo>
                    <a:pt x="169583" y="55880"/>
                  </a:lnTo>
                  <a:lnTo>
                    <a:pt x="175323" y="52197"/>
                  </a:lnTo>
                  <a:lnTo>
                    <a:pt x="178587" y="50800"/>
                  </a:lnTo>
                  <a:lnTo>
                    <a:pt x="193751" y="44450"/>
                  </a:lnTo>
                  <a:lnTo>
                    <a:pt x="197675" y="43180"/>
                  </a:lnTo>
                  <a:lnTo>
                    <a:pt x="204876" y="40640"/>
                  </a:lnTo>
                  <a:lnTo>
                    <a:pt x="208445" y="40640"/>
                  </a:lnTo>
                  <a:lnTo>
                    <a:pt x="211721" y="39370"/>
                  </a:lnTo>
                  <a:lnTo>
                    <a:pt x="214591" y="39370"/>
                  </a:lnTo>
                  <a:lnTo>
                    <a:pt x="216560" y="36830"/>
                  </a:lnTo>
                  <a:lnTo>
                    <a:pt x="220192" y="35560"/>
                  </a:lnTo>
                  <a:lnTo>
                    <a:pt x="226136" y="36830"/>
                  </a:lnTo>
                  <a:lnTo>
                    <a:pt x="226745" y="35560"/>
                  </a:lnTo>
                  <a:lnTo>
                    <a:pt x="227342" y="34290"/>
                  </a:lnTo>
                  <a:lnTo>
                    <a:pt x="229857" y="33020"/>
                  </a:lnTo>
                  <a:lnTo>
                    <a:pt x="232473" y="31750"/>
                  </a:lnTo>
                  <a:lnTo>
                    <a:pt x="235051" y="31750"/>
                  </a:lnTo>
                  <a:lnTo>
                    <a:pt x="240118" y="30480"/>
                  </a:lnTo>
                  <a:lnTo>
                    <a:pt x="243052" y="29210"/>
                  </a:lnTo>
                  <a:lnTo>
                    <a:pt x="248958" y="27940"/>
                  </a:lnTo>
                  <a:lnTo>
                    <a:pt x="250113" y="27940"/>
                  </a:lnTo>
                  <a:lnTo>
                    <a:pt x="255714" y="26670"/>
                  </a:lnTo>
                  <a:lnTo>
                    <a:pt x="256336" y="26670"/>
                  </a:lnTo>
                  <a:lnTo>
                    <a:pt x="263067" y="25400"/>
                  </a:lnTo>
                  <a:lnTo>
                    <a:pt x="267462" y="26670"/>
                  </a:lnTo>
                  <a:lnTo>
                    <a:pt x="267500" y="25400"/>
                  </a:lnTo>
                  <a:lnTo>
                    <a:pt x="267563" y="22860"/>
                  </a:lnTo>
                  <a:lnTo>
                    <a:pt x="274142" y="22860"/>
                  </a:lnTo>
                  <a:lnTo>
                    <a:pt x="280835" y="24130"/>
                  </a:lnTo>
                  <a:lnTo>
                    <a:pt x="294322" y="24130"/>
                  </a:lnTo>
                  <a:lnTo>
                    <a:pt x="298437" y="22860"/>
                  </a:lnTo>
                  <a:lnTo>
                    <a:pt x="311823" y="22860"/>
                  </a:lnTo>
                  <a:lnTo>
                    <a:pt x="320040" y="24130"/>
                  </a:lnTo>
                  <a:lnTo>
                    <a:pt x="323151" y="26238"/>
                  </a:lnTo>
                  <a:lnTo>
                    <a:pt x="323024" y="26276"/>
                  </a:lnTo>
                  <a:lnTo>
                    <a:pt x="321767" y="26670"/>
                  </a:lnTo>
                  <a:lnTo>
                    <a:pt x="322097" y="26670"/>
                  </a:lnTo>
                  <a:lnTo>
                    <a:pt x="323227" y="26289"/>
                  </a:lnTo>
                  <a:lnTo>
                    <a:pt x="323811" y="26670"/>
                  </a:lnTo>
                  <a:lnTo>
                    <a:pt x="332079" y="26670"/>
                  </a:lnTo>
                  <a:lnTo>
                    <a:pt x="329831" y="27940"/>
                  </a:lnTo>
                  <a:lnTo>
                    <a:pt x="338455" y="29210"/>
                  </a:lnTo>
                  <a:lnTo>
                    <a:pt x="335267" y="27940"/>
                  </a:lnTo>
                  <a:lnTo>
                    <a:pt x="341782" y="27940"/>
                  </a:lnTo>
                  <a:lnTo>
                    <a:pt x="341363" y="28155"/>
                  </a:lnTo>
                  <a:lnTo>
                    <a:pt x="340944" y="28346"/>
                  </a:lnTo>
                  <a:lnTo>
                    <a:pt x="340563" y="28486"/>
                  </a:lnTo>
                  <a:lnTo>
                    <a:pt x="342353" y="28016"/>
                  </a:lnTo>
                  <a:lnTo>
                    <a:pt x="342125" y="27978"/>
                  </a:lnTo>
                  <a:lnTo>
                    <a:pt x="341871" y="27940"/>
                  </a:lnTo>
                  <a:lnTo>
                    <a:pt x="343903" y="27940"/>
                  </a:lnTo>
                  <a:lnTo>
                    <a:pt x="345579" y="26276"/>
                  </a:lnTo>
                  <a:lnTo>
                    <a:pt x="346468" y="25400"/>
                  </a:lnTo>
                  <a:lnTo>
                    <a:pt x="361162" y="25400"/>
                  </a:lnTo>
                  <a:lnTo>
                    <a:pt x="368896" y="29210"/>
                  </a:lnTo>
                  <a:lnTo>
                    <a:pt x="368427" y="29210"/>
                  </a:lnTo>
                  <a:lnTo>
                    <a:pt x="376999" y="31750"/>
                  </a:lnTo>
                  <a:lnTo>
                    <a:pt x="377278" y="33020"/>
                  </a:lnTo>
                  <a:lnTo>
                    <a:pt x="381304" y="34290"/>
                  </a:lnTo>
                  <a:lnTo>
                    <a:pt x="385432" y="34290"/>
                  </a:lnTo>
                  <a:lnTo>
                    <a:pt x="389394" y="35560"/>
                  </a:lnTo>
                  <a:lnTo>
                    <a:pt x="390652" y="35560"/>
                  </a:lnTo>
                  <a:lnTo>
                    <a:pt x="399821" y="39370"/>
                  </a:lnTo>
                  <a:lnTo>
                    <a:pt x="405803" y="42405"/>
                  </a:lnTo>
                  <a:lnTo>
                    <a:pt x="411416" y="44450"/>
                  </a:lnTo>
                  <a:lnTo>
                    <a:pt x="414680" y="46990"/>
                  </a:lnTo>
                  <a:lnTo>
                    <a:pt x="421246" y="49530"/>
                  </a:lnTo>
                  <a:lnTo>
                    <a:pt x="424649" y="50800"/>
                  </a:lnTo>
                  <a:lnTo>
                    <a:pt x="435267" y="55880"/>
                  </a:lnTo>
                  <a:lnTo>
                    <a:pt x="439026" y="57150"/>
                  </a:lnTo>
                  <a:lnTo>
                    <a:pt x="442493" y="59690"/>
                  </a:lnTo>
                  <a:lnTo>
                    <a:pt x="446455" y="62230"/>
                  </a:lnTo>
                  <a:lnTo>
                    <a:pt x="443890" y="60960"/>
                  </a:lnTo>
                  <a:lnTo>
                    <a:pt x="448602" y="66040"/>
                  </a:lnTo>
                  <a:lnTo>
                    <a:pt x="446773" y="62230"/>
                  </a:lnTo>
                  <a:lnTo>
                    <a:pt x="446163" y="60960"/>
                  </a:lnTo>
                  <a:lnTo>
                    <a:pt x="452183" y="66040"/>
                  </a:lnTo>
                  <a:lnTo>
                    <a:pt x="451802" y="67310"/>
                  </a:lnTo>
                  <a:lnTo>
                    <a:pt x="458190" y="68580"/>
                  </a:lnTo>
                  <a:lnTo>
                    <a:pt x="458914" y="71120"/>
                  </a:lnTo>
                  <a:lnTo>
                    <a:pt x="462013" y="74930"/>
                  </a:lnTo>
                  <a:lnTo>
                    <a:pt x="461327" y="72390"/>
                  </a:lnTo>
                  <a:lnTo>
                    <a:pt x="467817" y="77470"/>
                  </a:lnTo>
                  <a:lnTo>
                    <a:pt x="474853" y="83820"/>
                  </a:lnTo>
                  <a:lnTo>
                    <a:pt x="471017" y="82550"/>
                  </a:lnTo>
                  <a:lnTo>
                    <a:pt x="469417" y="82550"/>
                  </a:lnTo>
                  <a:lnTo>
                    <a:pt x="475221" y="85090"/>
                  </a:lnTo>
                  <a:lnTo>
                    <a:pt x="475259" y="87630"/>
                  </a:lnTo>
                  <a:lnTo>
                    <a:pt x="479933" y="88900"/>
                  </a:lnTo>
                  <a:lnTo>
                    <a:pt x="478929" y="90170"/>
                  </a:lnTo>
                  <a:lnTo>
                    <a:pt x="485394" y="95250"/>
                  </a:lnTo>
                  <a:lnTo>
                    <a:pt x="483781" y="93980"/>
                  </a:lnTo>
                  <a:lnTo>
                    <a:pt x="520369" y="93980"/>
                  </a:lnTo>
                  <a:lnTo>
                    <a:pt x="519366" y="92710"/>
                  </a:lnTo>
                  <a:lnTo>
                    <a:pt x="515556" y="88900"/>
                  </a:lnTo>
                  <a:lnTo>
                    <a:pt x="510082" y="83820"/>
                  </a:lnTo>
                  <a:lnTo>
                    <a:pt x="504596" y="78740"/>
                  </a:lnTo>
                  <a:lnTo>
                    <a:pt x="500938" y="74930"/>
                  </a:lnTo>
                  <a:lnTo>
                    <a:pt x="498690" y="72390"/>
                  </a:lnTo>
                  <a:lnTo>
                    <a:pt x="497573" y="71120"/>
                  </a:lnTo>
                  <a:lnTo>
                    <a:pt x="493801" y="68580"/>
                  </a:lnTo>
                  <a:lnTo>
                    <a:pt x="494779" y="68580"/>
                  </a:lnTo>
                  <a:lnTo>
                    <a:pt x="485051" y="60960"/>
                  </a:lnTo>
                  <a:lnTo>
                    <a:pt x="478561" y="55880"/>
                  </a:lnTo>
                  <a:lnTo>
                    <a:pt x="470281" y="50800"/>
                  </a:lnTo>
                  <a:lnTo>
                    <a:pt x="453072" y="39370"/>
                  </a:lnTo>
                  <a:lnTo>
                    <a:pt x="448779" y="36830"/>
                  </a:lnTo>
                  <a:lnTo>
                    <a:pt x="444284" y="35560"/>
                  </a:lnTo>
                  <a:lnTo>
                    <a:pt x="426275" y="26670"/>
                  </a:lnTo>
                  <a:lnTo>
                    <a:pt x="423189" y="25400"/>
                  </a:lnTo>
                  <a:lnTo>
                    <a:pt x="417029" y="22860"/>
                  </a:lnTo>
                  <a:lnTo>
                    <a:pt x="407797" y="19050"/>
                  </a:lnTo>
                  <a:lnTo>
                    <a:pt x="389013" y="12700"/>
                  </a:lnTo>
                  <a:lnTo>
                    <a:pt x="369925" y="7620"/>
                  </a:lnTo>
                  <a:lnTo>
                    <a:pt x="350545" y="3810"/>
                  </a:lnTo>
                  <a:lnTo>
                    <a:pt x="311416" y="0"/>
                  </a:lnTo>
                  <a:lnTo>
                    <a:pt x="272034" y="1270"/>
                  </a:lnTo>
                  <a:lnTo>
                    <a:pt x="232765" y="7620"/>
                  </a:lnTo>
                  <a:lnTo>
                    <a:pt x="193979" y="19050"/>
                  </a:lnTo>
                  <a:lnTo>
                    <a:pt x="188099" y="21590"/>
                  </a:lnTo>
                  <a:lnTo>
                    <a:pt x="166890" y="30480"/>
                  </a:lnTo>
                  <a:lnTo>
                    <a:pt x="163906" y="31750"/>
                  </a:lnTo>
                  <a:lnTo>
                    <a:pt x="161010" y="33020"/>
                  </a:lnTo>
                  <a:lnTo>
                    <a:pt x="158038" y="34290"/>
                  </a:lnTo>
                  <a:lnTo>
                    <a:pt x="140144" y="44450"/>
                  </a:lnTo>
                  <a:lnTo>
                    <a:pt x="134429" y="48260"/>
                  </a:lnTo>
                  <a:lnTo>
                    <a:pt x="128790" y="53340"/>
                  </a:lnTo>
                  <a:lnTo>
                    <a:pt x="114427" y="63500"/>
                  </a:lnTo>
                  <a:lnTo>
                    <a:pt x="106387" y="69850"/>
                  </a:lnTo>
                  <a:lnTo>
                    <a:pt x="101053" y="74930"/>
                  </a:lnTo>
                  <a:lnTo>
                    <a:pt x="95542" y="80010"/>
                  </a:lnTo>
                  <a:lnTo>
                    <a:pt x="90258" y="85090"/>
                  </a:lnTo>
                  <a:lnTo>
                    <a:pt x="82791" y="92710"/>
                  </a:lnTo>
                  <a:lnTo>
                    <a:pt x="75247" y="100330"/>
                  </a:lnTo>
                  <a:lnTo>
                    <a:pt x="67894" y="107950"/>
                  </a:lnTo>
                  <a:lnTo>
                    <a:pt x="60998" y="116840"/>
                  </a:lnTo>
                  <a:lnTo>
                    <a:pt x="60045" y="118110"/>
                  </a:lnTo>
                  <a:lnTo>
                    <a:pt x="58077" y="119418"/>
                  </a:lnTo>
                  <a:lnTo>
                    <a:pt x="52565" y="127000"/>
                  </a:lnTo>
                  <a:lnTo>
                    <a:pt x="50888" y="129540"/>
                  </a:lnTo>
                  <a:lnTo>
                    <a:pt x="46113" y="135890"/>
                  </a:lnTo>
                  <a:lnTo>
                    <a:pt x="24549" y="175260"/>
                  </a:lnTo>
                  <a:lnTo>
                    <a:pt x="9537" y="217170"/>
                  </a:lnTo>
                  <a:lnTo>
                    <a:pt x="4114" y="241300"/>
                  </a:lnTo>
                  <a:lnTo>
                    <a:pt x="5295" y="237490"/>
                  </a:lnTo>
                  <a:lnTo>
                    <a:pt x="7251" y="232410"/>
                  </a:lnTo>
                  <a:lnTo>
                    <a:pt x="8991" y="228600"/>
                  </a:lnTo>
                  <a:lnTo>
                    <a:pt x="7061" y="236220"/>
                  </a:lnTo>
                  <a:lnTo>
                    <a:pt x="6489" y="238760"/>
                  </a:lnTo>
                  <a:lnTo>
                    <a:pt x="6223" y="241300"/>
                  </a:lnTo>
                  <a:lnTo>
                    <a:pt x="5803" y="243840"/>
                  </a:lnTo>
                  <a:lnTo>
                    <a:pt x="3543" y="256540"/>
                  </a:lnTo>
                  <a:lnTo>
                    <a:pt x="2552" y="261620"/>
                  </a:lnTo>
                  <a:lnTo>
                    <a:pt x="1587" y="270510"/>
                  </a:lnTo>
                  <a:lnTo>
                    <a:pt x="927" y="273050"/>
                  </a:lnTo>
                  <a:lnTo>
                    <a:pt x="546" y="274320"/>
                  </a:lnTo>
                  <a:lnTo>
                    <a:pt x="457" y="275590"/>
                  </a:lnTo>
                  <a:lnTo>
                    <a:pt x="355" y="276860"/>
                  </a:lnTo>
                  <a:lnTo>
                    <a:pt x="266" y="278130"/>
                  </a:lnTo>
                  <a:lnTo>
                    <a:pt x="165" y="279400"/>
                  </a:lnTo>
                  <a:lnTo>
                    <a:pt x="76" y="280670"/>
                  </a:lnTo>
                  <a:lnTo>
                    <a:pt x="0" y="320040"/>
                  </a:lnTo>
                  <a:lnTo>
                    <a:pt x="787" y="326390"/>
                  </a:lnTo>
                  <a:lnTo>
                    <a:pt x="965" y="327660"/>
                  </a:lnTo>
                  <a:lnTo>
                    <a:pt x="2044" y="337820"/>
                  </a:lnTo>
                  <a:lnTo>
                    <a:pt x="3276" y="346710"/>
                  </a:lnTo>
                  <a:lnTo>
                    <a:pt x="4851" y="355600"/>
                  </a:lnTo>
                  <a:lnTo>
                    <a:pt x="6934" y="364490"/>
                  </a:lnTo>
                  <a:lnTo>
                    <a:pt x="7505" y="368300"/>
                  </a:lnTo>
                  <a:lnTo>
                    <a:pt x="8216" y="372110"/>
                  </a:lnTo>
                  <a:lnTo>
                    <a:pt x="8991" y="375920"/>
                  </a:lnTo>
                  <a:lnTo>
                    <a:pt x="9753" y="381000"/>
                  </a:lnTo>
                  <a:lnTo>
                    <a:pt x="11188" y="387350"/>
                  </a:lnTo>
                  <a:lnTo>
                    <a:pt x="12763" y="393700"/>
                  </a:lnTo>
                  <a:lnTo>
                    <a:pt x="12585" y="393700"/>
                  </a:lnTo>
                  <a:lnTo>
                    <a:pt x="13258" y="396240"/>
                  </a:lnTo>
                  <a:lnTo>
                    <a:pt x="13385" y="394970"/>
                  </a:lnTo>
                  <a:lnTo>
                    <a:pt x="12598" y="391160"/>
                  </a:lnTo>
                  <a:lnTo>
                    <a:pt x="19532" y="412750"/>
                  </a:lnTo>
                  <a:lnTo>
                    <a:pt x="38379" y="453390"/>
                  </a:lnTo>
                  <a:lnTo>
                    <a:pt x="63411" y="490220"/>
                  </a:lnTo>
                  <a:lnTo>
                    <a:pt x="93433" y="523240"/>
                  </a:lnTo>
                  <a:lnTo>
                    <a:pt x="127965" y="551180"/>
                  </a:lnTo>
                  <a:lnTo>
                    <a:pt x="155702" y="566420"/>
                  </a:lnTo>
                  <a:lnTo>
                    <a:pt x="159816" y="568960"/>
                  </a:lnTo>
                  <a:lnTo>
                    <a:pt x="164020" y="571512"/>
                  </a:lnTo>
                  <a:lnTo>
                    <a:pt x="168300" y="572770"/>
                  </a:lnTo>
                  <a:lnTo>
                    <a:pt x="184505" y="580390"/>
                  </a:lnTo>
                  <a:lnTo>
                    <a:pt x="235991" y="599440"/>
                  </a:lnTo>
                  <a:lnTo>
                    <a:pt x="302234" y="605790"/>
                  </a:lnTo>
                  <a:lnTo>
                    <a:pt x="324434" y="604520"/>
                  </a:lnTo>
                  <a:lnTo>
                    <a:pt x="368261" y="598170"/>
                  </a:lnTo>
                  <a:lnTo>
                    <a:pt x="410718" y="585470"/>
                  </a:lnTo>
                  <a:lnTo>
                    <a:pt x="419061" y="580390"/>
                  </a:lnTo>
                  <a:lnTo>
                    <a:pt x="427240" y="586740"/>
                  </a:lnTo>
                  <a:lnTo>
                    <a:pt x="474306" y="609600"/>
                  </a:lnTo>
                  <a:lnTo>
                    <a:pt x="518502" y="618490"/>
                  </a:lnTo>
                  <a:lnTo>
                    <a:pt x="558139" y="618490"/>
                  </a:lnTo>
                  <a:lnTo>
                    <a:pt x="560019" y="617220"/>
                  </a:lnTo>
                  <a:lnTo>
                    <a:pt x="563778" y="617220"/>
                  </a:lnTo>
                  <a:lnTo>
                    <a:pt x="608965" y="600710"/>
                  </a:lnTo>
                  <a:lnTo>
                    <a:pt x="616064" y="595630"/>
                  </a:lnTo>
                  <a:lnTo>
                    <a:pt x="623557" y="593090"/>
                  </a:lnTo>
                  <a:lnTo>
                    <a:pt x="630402" y="588010"/>
                  </a:lnTo>
                  <a:lnTo>
                    <a:pt x="631126" y="588010"/>
                  </a:lnTo>
                  <a:lnTo>
                    <a:pt x="632599" y="586740"/>
                  </a:lnTo>
                  <a:lnTo>
                    <a:pt x="634644" y="585470"/>
                  </a:lnTo>
                  <a:lnTo>
                    <a:pt x="638098" y="582930"/>
                  </a:lnTo>
                  <a:lnTo>
                    <a:pt x="641972" y="579120"/>
                  </a:lnTo>
                  <a:lnTo>
                    <a:pt x="651052" y="571512"/>
                  </a:lnTo>
                  <a:lnTo>
                    <a:pt x="653351" y="568960"/>
                  </a:lnTo>
                  <a:lnTo>
                    <a:pt x="660222" y="561340"/>
                  </a:lnTo>
                  <a:lnTo>
                    <a:pt x="668528" y="551180"/>
                  </a:lnTo>
                  <a:lnTo>
                    <a:pt x="671855" y="546100"/>
                  </a:lnTo>
                  <a:lnTo>
                    <a:pt x="675182" y="541020"/>
                  </a:lnTo>
                  <a:lnTo>
                    <a:pt x="679005" y="534670"/>
                  </a:lnTo>
                  <a:lnTo>
                    <a:pt x="679767" y="533400"/>
                  </a:lnTo>
                  <a:lnTo>
                    <a:pt x="681850" y="528320"/>
                  </a:lnTo>
                  <a:lnTo>
                    <a:pt x="680250" y="530860"/>
                  </a:lnTo>
                  <a:lnTo>
                    <a:pt x="678281" y="532130"/>
                  </a:lnTo>
                  <a:lnTo>
                    <a:pt x="677862" y="532701"/>
                  </a:lnTo>
                  <a:lnTo>
                    <a:pt x="677494" y="533120"/>
                  </a:lnTo>
                  <a:lnTo>
                    <a:pt x="677697" y="532701"/>
                  </a:lnTo>
                  <a:lnTo>
                    <a:pt x="679691" y="529590"/>
                  </a:lnTo>
                  <a:lnTo>
                    <a:pt x="681596" y="524510"/>
                  </a:lnTo>
                  <a:lnTo>
                    <a:pt x="683895" y="519430"/>
                  </a:lnTo>
                  <a:lnTo>
                    <a:pt x="686231" y="515620"/>
                  </a:lnTo>
                  <a:lnTo>
                    <a:pt x="687743" y="511810"/>
                  </a:lnTo>
                  <a:lnTo>
                    <a:pt x="690524" y="504190"/>
                  </a:lnTo>
                  <a:lnTo>
                    <a:pt x="690981" y="502920"/>
                  </a:lnTo>
                  <a:lnTo>
                    <a:pt x="692619" y="499110"/>
                  </a:lnTo>
                  <a:lnTo>
                    <a:pt x="693597" y="495300"/>
                  </a:lnTo>
                  <a:lnTo>
                    <a:pt x="694626" y="490220"/>
                  </a:lnTo>
                  <a:lnTo>
                    <a:pt x="696061" y="486410"/>
                  </a:lnTo>
                  <a:lnTo>
                    <a:pt x="696188" y="485140"/>
                  </a:lnTo>
                  <a:lnTo>
                    <a:pt x="696315" y="483870"/>
                  </a:lnTo>
                  <a:lnTo>
                    <a:pt x="696442" y="482600"/>
                  </a:lnTo>
                  <a:lnTo>
                    <a:pt x="696569" y="481330"/>
                  </a:lnTo>
                  <a:lnTo>
                    <a:pt x="696760" y="482600"/>
                  </a:lnTo>
                  <a:lnTo>
                    <a:pt x="697230" y="481330"/>
                  </a:lnTo>
                  <a:lnTo>
                    <a:pt x="696849" y="480618"/>
                  </a:lnTo>
                  <a:lnTo>
                    <a:pt x="696925" y="476250"/>
                  </a:lnTo>
                  <a:lnTo>
                    <a:pt x="697052" y="474980"/>
                  </a:lnTo>
                  <a:lnTo>
                    <a:pt x="697217" y="472440"/>
                  </a:lnTo>
                  <a:lnTo>
                    <a:pt x="698093" y="468769"/>
                  </a:lnTo>
                  <a:lnTo>
                    <a:pt x="698131" y="468630"/>
                  </a:lnTo>
                  <a:lnTo>
                    <a:pt x="699084" y="459778"/>
                  </a:lnTo>
                  <a:lnTo>
                    <a:pt x="699109" y="459511"/>
                  </a:lnTo>
                  <a:lnTo>
                    <a:pt x="699223" y="458470"/>
                  </a:lnTo>
                  <a:lnTo>
                    <a:pt x="700938" y="452120"/>
                  </a:lnTo>
                  <a:lnTo>
                    <a:pt x="701040" y="450850"/>
                  </a:lnTo>
                  <a:lnTo>
                    <a:pt x="701154" y="449580"/>
                  </a:lnTo>
                  <a:lnTo>
                    <a:pt x="701255" y="448310"/>
                  </a:lnTo>
                  <a:lnTo>
                    <a:pt x="701370" y="447040"/>
                  </a:lnTo>
                  <a:lnTo>
                    <a:pt x="701471" y="445770"/>
                  </a:lnTo>
                  <a:lnTo>
                    <a:pt x="701586" y="444500"/>
                  </a:lnTo>
                  <a:lnTo>
                    <a:pt x="701687" y="443230"/>
                  </a:lnTo>
                  <a:lnTo>
                    <a:pt x="701814" y="441960"/>
                  </a:lnTo>
                  <a:close/>
                </a:path>
                <a:path extrusionOk="0" h="618489" w="702310">
                  <a:moveTo>
                    <a:pt x="701878" y="440690"/>
                  </a:moveTo>
                  <a:lnTo>
                    <a:pt x="701446" y="441960"/>
                  </a:lnTo>
                  <a:lnTo>
                    <a:pt x="701636" y="441960"/>
                  </a:lnTo>
                  <a:lnTo>
                    <a:pt x="701878" y="44069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6" name="Google Shape;226;p7"/>
            <p:cNvSpPr/>
            <p:nvPr/>
          </p:nvSpPr>
          <p:spPr>
            <a:xfrm>
              <a:off x="4027513" y="5166791"/>
              <a:ext cx="941069" cy="935990"/>
            </a:xfrm>
            <a:custGeom>
              <a:rect b="b" l="l" r="r" t="t"/>
              <a:pathLst>
                <a:path extrusionOk="0" h="935989" w="941070">
                  <a:moveTo>
                    <a:pt x="23901" y="511302"/>
                  </a:moveTo>
                  <a:lnTo>
                    <a:pt x="23634" y="508762"/>
                  </a:lnTo>
                  <a:lnTo>
                    <a:pt x="23152" y="504952"/>
                  </a:lnTo>
                  <a:lnTo>
                    <a:pt x="23025" y="506158"/>
                  </a:lnTo>
                  <a:lnTo>
                    <a:pt x="23901" y="511302"/>
                  </a:lnTo>
                  <a:close/>
                </a:path>
                <a:path extrusionOk="0" h="935989" w="941070">
                  <a:moveTo>
                    <a:pt x="33591" y="579716"/>
                  </a:moveTo>
                  <a:lnTo>
                    <a:pt x="33134" y="576491"/>
                  </a:lnTo>
                  <a:lnTo>
                    <a:pt x="30632" y="568299"/>
                  </a:lnTo>
                  <a:lnTo>
                    <a:pt x="28587" y="558292"/>
                  </a:lnTo>
                  <a:lnTo>
                    <a:pt x="29006" y="558292"/>
                  </a:lnTo>
                  <a:lnTo>
                    <a:pt x="22796" y="520192"/>
                  </a:lnTo>
                  <a:lnTo>
                    <a:pt x="22009" y="516636"/>
                  </a:lnTo>
                  <a:lnTo>
                    <a:pt x="22085" y="517652"/>
                  </a:lnTo>
                  <a:lnTo>
                    <a:pt x="22199" y="518922"/>
                  </a:lnTo>
                  <a:lnTo>
                    <a:pt x="28321" y="557530"/>
                  </a:lnTo>
                  <a:lnTo>
                    <a:pt x="27533" y="557098"/>
                  </a:lnTo>
                  <a:lnTo>
                    <a:pt x="28829" y="564578"/>
                  </a:lnTo>
                  <a:lnTo>
                    <a:pt x="31356" y="571792"/>
                  </a:lnTo>
                  <a:lnTo>
                    <a:pt x="33197" y="579145"/>
                  </a:lnTo>
                  <a:lnTo>
                    <a:pt x="33312" y="579285"/>
                  </a:lnTo>
                  <a:lnTo>
                    <a:pt x="33502" y="579704"/>
                  </a:lnTo>
                  <a:close/>
                </a:path>
                <a:path extrusionOk="0" h="935989" w="941070">
                  <a:moveTo>
                    <a:pt x="68567" y="677964"/>
                  </a:moveTo>
                  <a:lnTo>
                    <a:pt x="67437" y="673722"/>
                  </a:lnTo>
                  <a:lnTo>
                    <a:pt x="68084" y="676922"/>
                  </a:lnTo>
                  <a:lnTo>
                    <a:pt x="68567" y="677964"/>
                  </a:lnTo>
                  <a:close/>
                </a:path>
                <a:path extrusionOk="0" h="935989" w="941070">
                  <a:moveTo>
                    <a:pt x="110020" y="772922"/>
                  </a:moveTo>
                  <a:lnTo>
                    <a:pt x="107962" y="770382"/>
                  </a:lnTo>
                  <a:lnTo>
                    <a:pt x="107353" y="769645"/>
                  </a:lnTo>
                  <a:lnTo>
                    <a:pt x="107759" y="770382"/>
                  </a:lnTo>
                  <a:lnTo>
                    <a:pt x="110020" y="772922"/>
                  </a:lnTo>
                  <a:close/>
                </a:path>
                <a:path extrusionOk="0" h="935989" w="941070">
                  <a:moveTo>
                    <a:pt x="160921" y="519785"/>
                  </a:moveTo>
                  <a:lnTo>
                    <a:pt x="160883" y="519582"/>
                  </a:lnTo>
                  <a:lnTo>
                    <a:pt x="160782" y="519341"/>
                  </a:lnTo>
                  <a:lnTo>
                    <a:pt x="160794" y="519531"/>
                  </a:lnTo>
                  <a:lnTo>
                    <a:pt x="160921" y="519785"/>
                  </a:lnTo>
                  <a:close/>
                </a:path>
                <a:path extrusionOk="0" h="935989" w="941070">
                  <a:moveTo>
                    <a:pt x="162598" y="148056"/>
                  </a:moveTo>
                  <a:lnTo>
                    <a:pt x="161988" y="148971"/>
                  </a:lnTo>
                  <a:lnTo>
                    <a:pt x="162217" y="148678"/>
                  </a:lnTo>
                  <a:lnTo>
                    <a:pt x="162407" y="148386"/>
                  </a:lnTo>
                  <a:lnTo>
                    <a:pt x="162598" y="148056"/>
                  </a:lnTo>
                  <a:close/>
                </a:path>
                <a:path extrusionOk="0" h="935989" w="941070">
                  <a:moveTo>
                    <a:pt x="213334" y="841959"/>
                  </a:moveTo>
                  <a:lnTo>
                    <a:pt x="212382" y="840765"/>
                  </a:lnTo>
                  <a:lnTo>
                    <a:pt x="212521" y="841425"/>
                  </a:lnTo>
                  <a:lnTo>
                    <a:pt x="213334" y="841959"/>
                  </a:lnTo>
                  <a:close/>
                </a:path>
                <a:path extrusionOk="0" h="935989" w="941070">
                  <a:moveTo>
                    <a:pt x="218922" y="431825"/>
                  </a:moveTo>
                  <a:lnTo>
                    <a:pt x="218871" y="431584"/>
                  </a:lnTo>
                  <a:lnTo>
                    <a:pt x="218605" y="431558"/>
                  </a:lnTo>
                  <a:lnTo>
                    <a:pt x="218592" y="432460"/>
                  </a:lnTo>
                  <a:lnTo>
                    <a:pt x="218909" y="432079"/>
                  </a:lnTo>
                  <a:lnTo>
                    <a:pt x="218922" y="431825"/>
                  </a:lnTo>
                  <a:close/>
                </a:path>
                <a:path extrusionOk="0" h="935989" w="941070">
                  <a:moveTo>
                    <a:pt x="221195" y="847128"/>
                  </a:moveTo>
                  <a:lnTo>
                    <a:pt x="213334" y="841959"/>
                  </a:lnTo>
                  <a:lnTo>
                    <a:pt x="216255" y="844346"/>
                  </a:lnTo>
                  <a:lnTo>
                    <a:pt x="219011" y="846137"/>
                  </a:lnTo>
                  <a:lnTo>
                    <a:pt x="221195" y="847128"/>
                  </a:lnTo>
                  <a:close/>
                </a:path>
                <a:path extrusionOk="0" h="935989" w="941070">
                  <a:moveTo>
                    <a:pt x="223634" y="433412"/>
                  </a:moveTo>
                  <a:lnTo>
                    <a:pt x="223494" y="433209"/>
                  </a:lnTo>
                  <a:lnTo>
                    <a:pt x="223481" y="433362"/>
                  </a:lnTo>
                  <a:lnTo>
                    <a:pt x="223507" y="433616"/>
                  </a:lnTo>
                  <a:lnTo>
                    <a:pt x="223634" y="433412"/>
                  </a:lnTo>
                  <a:close/>
                </a:path>
                <a:path extrusionOk="0" h="935989" w="941070">
                  <a:moveTo>
                    <a:pt x="225475" y="451192"/>
                  </a:moveTo>
                  <a:lnTo>
                    <a:pt x="225463" y="451827"/>
                  </a:lnTo>
                  <a:lnTo>
                    <a:pt x="225475" y="451586"/>
                  </a:lnTo>
                  <a:lnTo>
                    <a:pt x="225475" y="451192"/>
                  </a:lnTo>
                  <a:close/>
                </a:path>
                <a:path extrusionOk="0" h="935989" w="941070">
                  <a:moveTo>
                    <a:pt x="226085" y="440334"/>
                  </a:moveTo>
                  <a:lnTo>
                    <a:pt x="226034" y="440867"/>
                  </a:lnTo>
                  <a:lnTo>
                    <a:pt x="226072" y="440740"/>
                  </a:lnTo>
                  <a:lnTo>
                    <a:pt x="226085" y="440334"/>
                  </a:lnTo>
                  <a:close/>
                </a:path>
                <a:path extrusionOk="0" h="935989" w="941070">
                  <a:moveTo>
                    <a:pt x="242201" y="225336"/>
                  </a:moveTo>
                  <a:lnTo>
                    <a:pt x="241795" y="225463"/>
                  </a:lnTo>
                  <a:lnTo>
                    <a:pt x="239903" y="226872"/>
                  </a:lnTo>
                  <a:lnTo>
                    <a:pt x="238404" y="228307"/>
                  </a:lnTo>
                  <a:lnTo>
                    <a:pt x="237540" y="229552"/>
                  </a:lnTo>
                  <a:lnTo>
                    <a:pt x="242201" y="225336"/>
                  </a:lnTo>
                  <a:close/>
                </a:path>
                <a:path extrusionOk="0" h="935989" w="941070">
                  <a:moveTo>
                    <a:pt x="278015" y="303517"/>
                  </a:moveTo>
                  <a:lnTo>
                    <a:pt x="277558" y="303961"/>
                  </a:lnTo>
                  <a:lnTo>
                    <a:pt x="277736" y="303796"/>
                  </a:lnTo>
                  <a:lnTo>
                    <a:pt x="278015" y="303517"/>
                  </a:lnTo>
                  <a:close/>
                </a:path>
                <a:path extrusionOk="0" h="935989" w="941070">
                  <a:moveTo>
                    <a:pt x="286194" y="296354"/>
                  </a:moveTo>
                  <a:lnTo>
                    <a:pt x="285788" y="296684"/>
                  </a:lnTo>
                  <a:lnTo>
                    <a:pt x="285991" y="296557"/>
                  </a:lnTo>
                  <a:lnTo>
                    <a:pt x="286194" y="296354"/>
                  </a:lnTo>
                  <a:close/>
                </a:path>
                <a:path extrusionOk="0" h="935989" w="941070">
                  <a:moveTo>
                    <a:pt x="287401" y="287159"/>
                  </a:moveTo>
                  <a:lnTo>
                    <a:pt x="286804" y="287807"/>
                  </a:lnTo>
                  <a:lnTo>
                    <a:pt x="287401" y="287159"/>
                  </a:lnTo>
                  <a:close/>
                </a:path>
                <a:path extrusionOk="0" h="935989" w="941070">
                  <a:moveTo>
                    <a:pt x="287413" y="285089"/>
                  </a:moveTo>
                  <a:lnTo>
                    <a:pt x="287375" y="284962"/>
                  </a:lnTo>
                  <a:lnTo>
                    <a:pt x="287248" y="284873"/>
                  </a:lnTo>
                  <a:lnTo>
                    <a:pt x="286588" y="285496"/>
                  </a:lnTo>
                  <a:lnTo>
                    <a:pt x="287083" y="285457"/>
                  </a:lnTo>
                  <a:lnTo>
                    <a:pt x="287210" y="285356"/>
                  </a:lnTo>
                  <a:lnTo>
                    <a:pt x="287413" y="285089"/>
                  </a:lnTo>
                  <a:close/>
                </a:path>
                <a:path extrusionOk="0" h="935989" w="941070">
                  <a:moveTo>
                    <a:pt x="287502" y="281317"/>
                  </a:moveTo>
                  <a:lnTo>
                    <a:pt x="287337" y="281470"/>
                  </a:lnTo>
                  <a:lnTo>
                    <a:pt x="287210" y="281609"/>
                  </a:lnTo>
                  <a:lnTo>
                    <a:pt x="287502" y="281317"/>
                  </a:lnTo>
                  <a:close/>
                </a:path>
                <a:path extrusionOk="0" h="935989" w="941070">
                  <a:moveTo>
                    <a:pt x="289483" y="289521"/>
                  </a:moveTo>
                  <a:lnTo>
                    <a:pt x="289204" y="289814"/>
                  </a:lnTo>
                  <a:lnTo>
                    <a:pt x="289445" y="289763"/>
                  </a:lnTo>
                  <a:lnTo>
                    <a:pt x="289483" y="289521"/>
                  </a:lnTo>
                  <a:close/>
                </a:path>
                <a:path extrusionOk="0" h="935989" w="941070">
                  <a:moveTo>
                    <a:pt x="352107" y="424218"/>
                  </a:moveTo>
                  <a:lnTo>
                    <a:pt x="351980" y="424980"/>
                  </a:lnTo>
                  <a:lnTo>
                    <a:pt x="352056" y="424675"/>
                  </a:lnTo>
                  <a:lnTo>
                    <a:pt x="352082" y="424408"/>
                  </a:lnTo>
                  <a:lnTo>
                    <a:pt x="352107" y="424218"/>
                  </a:lnTo>
                  <a:close/>
                </a:path>
                <a:path extrusionOk="0" h="935989" w="941070">
                  <a:moveTo>
                    <a:pt x="359714" y="426491"/>
                  </a:moveTo>
                  <a:lnTo>
                    <a:pt x="359664" y="426770"/>
                  </a:lnTo>
                  <a:lnTo>
                    <a:pt x="359714" y="426491"/>
                  </a:lnTo>
                  <a:close/>
                </a:path>
                <a:path extrusionOk="0" h="935989" w="941070">
                  <a:moveTo>
                    <a:pt x="376542" y="429983"/>
                  </a:moveTo>
                  <a:lnTo>
                    <a:pt x="376377" y="429729"/>
                  </a:lnTo>
                  <a:lnTo>
                    <a:pt x="375932" y="429691"/>
                  </a:lnTo>
                  <a:lnTo>
                    <a:pt x="375373" y="429717"/>
                  </a:lnTo>
                  <a:lnTo>
                    <a:pt x="375361" y="430631"/>
                  </a:lnTo>
                  <a:lnTo>
                    <a:pt x="376516" y="430237"/>
                  </a:lnTo>
                  <a:lnTo>
                    <a:pt x="376542" y="430072"/>
                  </a:lnTo>
                  <a:close/>
                </a:path>
                <a:path extrusionOk="0" h="935989" w="941070">
                  <a:moveTo>
                    <a:pt x="378828" y="919683"/>
                  </a:moveTo>
                  <a:lnTo>
                    <a:pt x="378688" y="919492"/>
                  </a:lnTo>
                  <a:lnTo>
                    <a:pt x="378510" y="919365"/>
                  </a:lnTo>
                  <a:lnTo>
                    <a:pt x="375666" y="919162"/>
                  </a:lnTo>
                  <a:lnTo>
                    <a:pt x="377126" y="919480"/>
                  </a:lnTo>
                  <a:lnTo>
                    <a:pt x="378129" y="919721"/>
                  </a:lnTo>
                  <a:lnTo>
                    <a:pt x="378828" y="919683"/>
                  </a:lnTo>
                  <a:close/>
                </a:path>
                <a:path extrusionOk="0" h="935989" w="941070">
                  <a:moveTo>
                    <a:pt x="381927" y="432015"/>
                  </a:moveTo>
                  <a:lnTo>
                    <a:pt x="381685" y="431126"/>
                  </a:lnTo>
                  <a:lnTo>
                    <a:pt x="381863" y="432003"/>
                  </a:lnTo>
                  <a:close/>
                </a:path>
                <a:path extrusionOk="0" h="935989" w="941070">
                  <a:moveTo>
                    <a:pt x="393674" y="431342"/>
                  </a:moveTo>
                  <a:lnTo>
                    <a:pt x="393141" y="431152"/>
                  </a:lnTo>
                  <a:lnTo>
                    <a:pt x="393115" y="431304"/>
                  </a:lnTo>
                  <a:lnTo>
                    <a:pt x="393192" y="431558"/>
                  </a:lnTo>
                  <a:lnTo>
                    <a:pt x="393382" y="431596"/>
                  </a:lnTo>
                  <a:lnTo>
                    <a:pt x="393547" y="431546"/>
                  </a:lnTo>
                  <a:lnTo>
                    <a:pt x="393674" y="431342"/>
                  </a:lnTo>
                  <a:close/>
                </a:path>
                <a:path extrusionOk="0" h="935989" w="941070">
                  <a:moveTo>
                    <a:pt x="399859" y="923150"/>
                  </a:moveTo>
                  <a:lnTo>
                    <a:pt x="396621" y="922769"/>
                  </a:lnTo>
                  <a:lnTo>
                    <a:pt x="396722" y="922959"/>
                  </a:lnTo>
                  <a:lnTo>
                    <a:pt x="398081" y="923353"/>
                  </a:lnTo>
                  <a:lnTo>
                    <a:pt x="399859" y="923150"/>
                  </a:lnTo>
                  <a:close/>
                </a:path>
                <a:path extrusionOk="0" h="935989" w="941070">
                  <a:moveTo>
                    <a:pt x="415836" y="238023"/>
                  </a:moveTo>
                  <a:lnTo>
                    <a:pt x="415201" y="238010"/>
                  </a:lnTo>
                  <a:lnTo>
                    <a:pt x="415442" y="238023"/>
                  </a:lnTo>
                  <a:lnTo>
                    <a:pt x="415836" y="238023"/>
                  </a:lnTo>
                  <a:close/>
                </a:path>
                <a:path extrusionOk="0" h="935989" w="941070">
                  <a:moveTo>
                    <a:pt x="433832" y="236042"/>
                  </a:moveTo>
                  <a:lnTo>
                    <a:pt x="433679" y="236029"/>
                  </a:lnTo>
                  <a:lnTo>
                    <a:pt x="433425" y="236054"/>
                  </a:lnTo>
                  <a:lnTo>
                    <a:pt x="433628" y="236181"/>
                  </a:lnTo>
                  <a:lnTo>
                    <a:pt x="433832" y="236042"/>
                  </a:lnTo>
                  <a:close/>
                </a:path>
                <a:path extrusionOk="0" h="935989" w="941070">
                  <a:moveTo>
                    <a:pt x="435508" y="231305"/>
                  </a:moveTo>
                  <a:lnTo>
                    <a:pt x="435470" y="231152"/>
                  </a:lnTo>
                  <a:lnTo>
                    <a:pt x="434568" y="231140"/>
                  </a:lnTo>
                  <a:lnTo>
                    <a:pt x="434949" y="231457"/>
                  </a:lnTo>
                  <a:lnTo>
                    <a:pt x="435203" y="231470"/>
                  </a:lnTo>
                  <a:lnTo>
                    <a:pt x="435444" y="231419"/>
                  </a:lnTo>
                  <a:close/>
                </a:path>
                <a:path extrusionOk="0" h="935989" w="941070">
                  <a:moveTo>
                    <a:pt x="435648" y="400761"/>
                  </a:moveTo>
                  <a:lnTo>
                    <a:pt x="435495" y="400735"/>
                  </a:lnTo>
                  <a:lnTo>
                    <a:pt x="435241" y="400824"/>
                  </a:lnTo>
                  <a:lnTo>
                    <a:pt x="435203" y="401040"/>
                  </a:lnTo>
                  <a:lnTo>
                    <a:pt x="435254" y="401231"/>
                  </a:lnTo>
                  <a:lnTo>
                    <a:pt x="435457" y="401358"/>
                  </a:lnTo>
                  <a:lnTo>
                    <a:pt x="435648" y="400761"/>
                  </a:lnTo>
                  <a:close/>
                </a:path>
                <a:path extrusionOk="0" h="935989" w="941070">
                  <a:moveTo>
                    <a:pt x="435648" y="387997"/>
                  </a:moveTo>
                  <a:lnTo>
                    <a:pt x="434771" y="388188"/>
                  </a:lnTo>
                  <a:lnTo>
                    <a:pt x="435648" y="387997"/>
                  </a:lnTo>
                  <a:close/>
                </a:path>
                <a:path extrusionOk="0" h="935989" w="941070">
                  <a:moveTo>
                    <a:pt x="460629" y="0"/>
                  </a:moveTo>
                  <a:lnTo>
                    <a:pt x="459409" y="50"/>
                  </a:lnTo>
                  <a:lnTo>
                    <a:pt x="458749" y="127"/>
                  </a:lnTo>
                  <a:lnTo>
                    <a:pt x="458292" y="215"/>
                  </a:lnTo>
                  <a:lnTo>
                    <a:pt x="459066" y="139"/>
                  </a:lnTo>
                  <a:lnTo>
                    <a:pt x="459892" y="63"/>
                  </a:lnTo>
                  <a:lnTo>
                    <a:pt x="460629" y="0"/>
                  </a:lnTo>
                  <a:close/>
                </a:path>
                <a:path extrusionOk="0" h="935989" w="941070">
                  <a:moveTo>
                    <a:pt x="529882" y="916152"/>
                  </a:moveTo>
                  <a:lnTo>
                    <a:pt x="529348" y="916292"/>
                  </a:lnTo>
                  <a:lnTo>
                    <a:pt x="528891" y="916419"/>
                  </a:lnTo>
                  <a:lnTo>
                    <a:pt x="529882" y="916152"/>
                  </a:lnTo>
                  <a:close/>
                </a:path>
                <a:path extrusionOk="0" h="935989" w="941070">
                  <a:moveTo>
                    <a:pt x="562711" y="289814"/>
                  </a:moveTo>
                  <a:lnTo>
                    <a:pt x="562432" y="289547"/>
                  </a:lnTo>
                  <a:lnTo>
                    <a:pt x="562711" y="289826"/>
                  </a:lnTo>
                  <a:close/>
                </a:path>
                <a:path extrusionOk="0" h="935989" w="941070">
                  <a:moveTo>
                    <a:pt x="576757" y="301231"/>
                  </a:moveTo>
                  <a:lnTo>
                    <a:pt x="576465" y="300951"/>
                  </a:lnTo>
                  <a:lnTo>
                    <a:pt x="576516" y="301193"/>
                  </a:lnTo>
                  <a:lnTo>
                    <a:pt x="576757" y="301231"/>
                  </a:lnTo>
                  <a:close/>
                </a:path>
                <a:path extrusionOk="0" h="935989" w="941070">
                  <a:moveTo>
                    <a:pt x="579120" y="299123"/>
                  </a:moveTo>
                  <a:lnTo>
                    <a:pt x="578472" y="298526"/>
                  </a:lnTo>
                  <a:lnTo>
                    <a:pt x="579120" y="299123"/>
                  </a:lnTo>
                  <a:close/>
                </a:path>
                <a:path extrusionOk="0" h="935989" w="941070">
                  <a:moveTo>
                    <a:pt x="581406" y="298958"/>
                  </a:moveTo>
                  <a:lnTo>
                    <a:pt x="580771" y="298310"/>
                  </a:lnTo>
                  <a:lnTo>
                    <a:pt x="580809" y="298805"/>
                  </a:lnTo>
                  <a:lnTo>
                    <a:pt x="580910" y="298932"/>
                  </a:lnTo>
                  <a:lnTo>
                    <a:pt x="581190" y="299135"/>
                  </a:lnTo>
                  <a:lnTo>
                    <a:pt x="581317" y="299085"/>
                  </a:lnTo>
                  <a:lnTo>
                    <a:pt x="581406" y="298958"/>
                  </a:lnTo>
                  <a:close/>
                </a:path>
                <a:path extrusionOk="0" h="935989" w="941070">
                  <a:moveTo>
                    <a:pt x="584962" y="299186"/>
                  </a:moveTo>
                  <a:lnTo>
                    <a:pt x="584796" y="299021"/>
                  </a:lnTo>
                  <a:lnTo>
                    <a:pt x="584962" y="299186"/>
                  </a:lnTo>
                  <a:close/>
                </a:path>
                <a:path extrusionOk="0" h="935989" w="941070">
                  <a:moveTo>
                    <a:pt x="605815" y="899769"/>
                  </a:moveTo>
                  <a:lnTo>
                    <a:pt x="605180" y="900303"/>
                  </a:lnTo>
                  <a:lnTo>
                    <a:pt x="605078" y="900557"/>
                  </a:lnTo>
                  <a:lnTo>
                    <a:pt x="605205" y="900709"/>
                  </a:lnTo>
                  <a:lnTo>
                    <a:pt x="605815" y="899769"/>
                  </a:lnTo>
                  <a:close/>
                </a:path>
                <a:path extrusionOk="0" h="935989" w="941070">
                  <a:moveTo>
                    <a:pt x="894689" y="618934"/>
                  </a:moveTo>
                  <a:lnTo>
                    <a:pt x="893978" y="620382"/>
                  </a:lnTo>
                  <a:lnTo>
                    <a:pt x="894486" y="619556"/>
                  </a:lnTo>
                  <a:lnTo>
                    <a:pt x="894600" y="619201"/>
                  </a:lnTo>
                  <a:lnTo>
                    <a:pt x="894689" y="618934"/>
                  </a:lnTo>
                  <a:close/>
                </a:path>
                <a:path extrusionOk="0" h="935989" w="941070">
                  <a:moveTo>
                    <a:pt x="898664" y="608723"/>
                  </a:moveTo>
                  <a:lnTo>
                    <a:pt x="898245" y="608622"/>
                  </a:lnTo>
                  <a:lnTo>
                    <a:pt x="895921" y="615162"/>
                  </a:lnTo>
                  <a:lnTo>
                    <a:pt x="895807" y="615340"/>
                  </a:lnTo>
                  <a:lnTo>
                    <a:pt x="894676" y="618934"/>
                  </a:lnTo>
                  <a:lnTo>
                    <a:pt x="896277" y="615645"/>
                  </a:lnTo>
                  <a:lnTo>
                    <a:pt x="897559" y="612241"/>
                  </a:lnTo>
                  <a:lnTo>
                    <a:pt x="898664" y="608723"/>
                  </a:lnTo>
                  <a:close/>
                </a:path>
                <a:path extrusionOk="0" h="935989" w="941070">
                  <a:moveTo>
                    <a:pt x="903325" y="352882"/>
                  </a:moveTo>
                  <a:lnTo>
                    <a:pt x="902843" y="351167"/>
                  </a:lnTo>
                  <a:lnTo>
                    <a:pt x="903097" y="352336"/>
                  </a:lnTo>
                  <a:lnTo>
                    <a:pt x="903325" y="352882"/>
                  </a:lnTo>
                  <a:close/>
                </a:path>
                <a:path extrusionOk="0" h="935989" w="941070">
                  <a:moveTo>
                    <a:pt x="936802" y="408432"/>
                  </a:moveTo>
                  <a:lnTo>
                    <a:pt x="935253" y="407162"/>
                  </a:lnTo>
                  <a:lnTo>
                    <a:pt x="933284" y="394462"/>
                  </a:lnTo>
                  <a:lnTo>
                    <a:pt x="932700" y="390652"/>
                  </a:lnTo>
                  <a:lnTo>
                    <a:pt x="933704" y="391922"/>
                  </a:lnTo>
                  <a:lnTo>
                    <a:pt x="933577" y="390652"/>
                  </a:lnTo>
                  <a:lnTo>
                    <a:pt x="933450" y="389382"/>
                  </a:lnTo>
                  <a:lnTo>
                    <a:pt x="933335" y="388112"/>
                  </a:lnTo>
                  <a:lnTo>
                    <a:pt x="929436" y="370332"/>
                  </a:lnTo>
                  <a:lnTo>
                    <a:pt x="908392" y="299212"/>
                  </a:lnTo>
                  <a:lnTo>
                    <a:pt x="889139" y="257302"/>
                  </a:lnTo>
                  <a:lnTo>
                    <a:pt x="866089" y="217932"/>
                  </a:lnTo>
                  <a:lnTo>
                    <a:pt x="839787" y="181102"/>
                  </a:lnTo>
                  <a:lnTo>
                    <a:pt x="836866" y="177292"/>
                  </a:lnTo>
                  <a:lnTo>
                    <a:pt x="834301" y="173482"/>
                  </a:lnTo>
                  <a:lnTo>
                    <a:pt x="831100" y="169672"/>
                  </a:lnTo>
                  <a:lnTo>
                    <a:pt x="802741" y="139192"/>
                  </a:lnTo>
                  <a:lnTo>
                    <a:pt x="777151" y="115062"/>
                  </a:lnTo>
                  <a:lnTo>
                    <a:pt x="772045" y="111252"/>
                  </a:lnTo>
                  <a:lnTo>
                    <a:pt x="766813" y="106172"/>
                  </a:lnTo>
                  <a:lnTo>
                    <a:pt x="750481" y="94742"/>
                  </a:lnTo>
                  <a:lnTo>
                    <a:pt x="739660" y="85852"/>
                  </a:lnTo>
                  <a:lnTo>
                    <a:pt x="728675" y="78232"/>
                  </a:lnTo>
                  <a:lnTo>
                    <a:pt x="694867" y="57912"/>
                  </a:lnTo>
                  <a:lnTo>
                    <a:pt x="671614" y="46482"/>
                  </a:lnTo>
                  <a:lnTo>
                    <a:pt x="659079" y="38862"/>
                  </a:lnTo>
                  <a:lnTo>
                    <a:pt x="641565" y="32512"/>
                  </a:lnTo>
                  <a:lnTo>
                    <a:pt x="631240" y="28702"/>
                  </a:lnTo>
                  <a:lnTo>
                    <a:pt x="624357" y="26162"/>
                  </a:lnTo>
                  <a:lnTo>
                    <a:pt x="612736" y="21082"/>
                  </a:lnTo>
                  <a:lnTo>
                    <a:pt x="607212" y="19812"/>
                  </a:lnTo>
                  <a:lnTo>
                    <a:pt x="579653" y="13462"/>
                  </a:lnTo>
                  <a:lnTo>
                    <a:pt x="545846" y="7112"/>
                  </a:lnTo>
                  <a:lnTo>
                    <a:pt x="511784" y="3302"/>
                  </a:lnTo>
                  <a:lnTo>
                    <a:pt x="477939" y="762"/>
                  </a:lnTo>
                  <a:lnTo>
                    <a:pt x="458292" y="762"/>
                  </a:lnTo>
                  <a:lnTo>
                    <a:pt x="452374" y="2032"/>
                  </a:lnTo>
                  <a:lnTo>
                    <a:pt x="438340" y="2032"/>
                  </a:lnTo>
                  <a:lnTo>
                    <a:pt x="431076" y="3302"/>
                  </a:lnTo>
                  <a:lnTo>
                    <a:pt x="423227" y="3302"/>
                  </a:lnTo>
                  <a:lnTo>
                    <a:pt x="415378" y="4572"/>
                  </a:lnTo>
                  <a:lnTo>
                    <a:pt x="391515" y="7112"/>
                  </a:lnTo>
                  <a:lnTo>
                    <a:pt x="375805" y="9652"/>
                  </a:lnTo>
                  <a:lnTo>
                    <a:pt x="368795" y="10922"/>
                  </a:lnTo>
                  <a:lnTo>
                    <a:pt x="370408" y="10922"/>
                  </a:lnTo>
                  <a:lnTo>
                    <a:pt x="324612" y="22352"/>
                  </a:lnTo>
                  <a:lnTo>
                    <a:pt x="287896" y="36322"/>
                  </a:lnTo>
                  <a:lnTo>
                    <a:pt x="280873" y="40132"/>
                  </a:lnTo>
                  <a:lnTo>
                    <a:pt x="252958" y="54102"/>
                  </a:lnTo>
                  <a:lnTo>
                    <a:pt x="200583" y="85852"/>
                  </a:lnTo>
                  <a:lnTo>
                    <a:pt x="153250" y="125222"/>
                  </a:lnTo>
                  <a:lnTo>
                    <a:pt x="118910" y="159512"/>
                  </a:lnTo>
                  <a:lnTo>
                    <a:pt x="88595" y="197612"/>
                  </a:lnTo>
                  <a:lnTo>
                    <a:pt x="62280" y="239522"/>
                  </a:lnTo>
                  <a:lnTo>
                    <a:pt x="39966" y="283972"/>
                  </a:lnTo>
                  <a:lnTo>
                    <a:pt x="21666" y="330962"/>
                  </a:lnTo>
                  <a:lnTo>
                    <a:pt x="9639" y="374142"/>
                  </a:lnTo>
                  <a:lnTo>
                    <a:pt x="7937" y="384302"/>
                  </a:lnTo>
                  <a:lnTo>
                    <a:pt x="7073" y="389382"/>
                  </a:lnTo>
                  <a:lnTo>
                    <a:pt x="2311" y="421132"/>
                  </a:lnTo>
                  <a:lnTo>
                    <a:pt x="1981" y="426212"/>
                  </a:lnTo>
                  <a:lnTo>
                    <a:pt x="1905" y="427482"/>
                  </a:lnTo>
                  <a:lnTo>
                    <a:pt x="1828" y="428752"/>
                  </a:lnTo>
                  <a:lnTo>
                    <a:pt x="0" y="470662"/>
                  </a:lnTo>
                  <a:lnTo>
                    <a:pt x="889" y="487172"/>
                  </a:lnTo>
                  <a:lnTo>
                    <a:pt x="1346" y="494792"/>
                  </a:lnTo>
                  <a:lnTo>
                    <a:pt x="1587" y="499872"/>
                  </a:lnTo>
                  <a:lnTo>
                    <a:pt x="1651" y="501142"/>
                  </a:lnTo>
                  <a:lnTo>
                    <a:pt x="1778" y="503682"/>
                  </a:lnTo>
                  <a:lnTo>
                    <a:pt x="2247" y="511302"/>
                  </a:lnTo>
                  <a:lnTo>
                    <a:pt x="2565" y="516191"/>
                  </a:lnTo>
                  <a:lnTo>
                    <a:pt x="2667" y="517652"/>
                  </a:lnTo>
                  <a:lnTo>
                    <a:pt x="2755" y="518922"/>
                  </a:lnTo>
                  <a:lnTo>
                    <a:pt x="2844" y="520192"/>
                  </a:lnTo>
                  <a:lnTo>
                    <a:pt x="5346" y="536702"/>
                  </a:lnTo>
                  <a:lnTo>
                    <a:pt x="7759" y="553212"/>
                  </a:lnTo>
                  <a:lnTo>
                    <a:pt x="10642" y="569722"/>
                  </a:lnTo>
                  <a:lnTo>
                    <a:pt x="14541" y="586232"/>
                  </a:lnTo>
                  <a:lnTo>
                    <a:pt x="14884" y="588772"/>
                  </a:lnTo>
                  <a:lnTo>
                    <a:pt x="15913" y="592582"/>
                  </a:lnTo>
                  <a:lnTo>
                    <a:pt x="17462" y="598932"/>
                  </a:lnTo>
                  <a:lnTo>
                    <a:pt x="20154" y="610362"/>
                  </a:lnTo>
                  <a:lnTo>
                    <a:pt x="24765" y="623062"/>
                  </a:lnTo>
                  <a:lnTo>
                    <a:pt x="51917" y="686562"/>
                  </a:lnTo>
                  <a:lnTo>
                    <a:pt x="88582" y="744982"/>
                  </a:lnTo>
                  <a:lnTo>
                    <a:pt x="107353" y="769645"/>
                  </a:lnTo>
                  <a:lnTo>
                    <a:pt x="104228" y="764032"/>
                  </a:lnTo>
                  <a:lnTo>
                    <a:pt x="100431" y="757682"/>
                  </a:lnTo>
                  <a:lnTo>
                    <a:pt x="107861" y="767842"/>
                  </a:lnTo>
                  <a:lnTo>
                    <a:pt x="110324" y="770382"/>
                  </a:lnTo>
                  <a:lnTo>
                    <a:pt x="113068" y="772922"/>
                  </a:lnTo>
                  <a:lnTo>
                    <a:pt x="115519" y="775462"/>
                  </a:lnTo>
                  <a:lnTo>
                    <a:pt x="129705" y="791972"/>
                  </a:lnTo>
                  <a:lnTo>
                    <a:pt x="136245" y="798322"/>
                  </a:lnTo>
                  <a:lnTo>
                    <a:pt x="142900" y="805942"/>
                  </a:lnTo>
                  <a:lnTo>
                    <a:pt x="149567" y="811022"/>
                  </a:lnTo>
                  <a:lnTo>
                    <a:pt x="156121" y="817372"/>
                  </a:lnTo>
                  <a:lnTo>
                    <a:pt x="169049" y="830072"/>
                  </a:lnTo>
                  <a:lnTo>
                    <a:pt x="175806" y="835152"/>
                  </a:lnTo>
                  <a:lnTo>
                    <a:pt x="183032" y="840232"/>
                  </a:lnTo>
                  <a:lnTo>
                    <a:pt x="198183" y="851662"/>
                  </a:lnTo>
                  <a:lnTo>
                    <a:pt x="203466" y="855472"/>
                  </a:lnTo>
                  <a:lnTo>
                    <a:pt x="208851" y="859282"/>
                  </a:lnTo>
                  <a:lnTo>
                    <a:pt x="215252" y="863092"/>
                  </a:lnTo>
                  <a:lnTo>
                    <a:pt x="212331" y="861822"/>
                  </a:lnTo>
                  <a:lnTo>
                    <a:pt x="215811" y="864362"/>
                  </a:lnTo>
                  <a:lnTo>
                    <a:pt x="219075" y="864362"/>
                  </a:lnTo>
                  <a:lnTo>
                    <a:pt x="235978" y="874522"/>
                  </a:lnTo>
                  <a:lnTo>
                    <a:pt x="241769" y="878332"/>
                  </a:lnTo>
                  <a:lnTo>
                    <a:pt x="248742" y="882142"/>
                  </a:lnTo>
                  <a:lnTo>
                    <a:pt x="257175" y="887222"/>
                  </a:lnTo>
                  <a:lnTo>
                    <a:pt x="278168" y="897382"/>
                  </a:lnTo>
                  <a:lnTo>
                    <a:pt x="284353" y="901192"/>
                  </a:lnTo>
                  <a:lnTo>
                    <a:pt x="291122" y="903732"/>
                  </a:lnTo>
                  <a:lnTo>
                    <a:pt x="298424" y="907542"/>
                  </a:lnTo>
                  <a:lnTo>
                    <a:pt x="307047" y="910361"/>
                  </a:lnTo>
                  <a:lnTo>
                    <a:pt x="300494" y="907542"/>
                  </a:lnTo>
                  <a:lnTo>
                    <a:pt x="307276" y="910082"/>
                  </a:lnTo>
                  <a:lnTo>
                    <a:pt x="314109" y="911352"/>
                  </a:lnTo>
                  <a:lnTo>
                    <a:pt x="321487" y="913892"/>
                  </a:lnTo>
                  <a:lnTo>
                    <a:pt x="329882" y="916432"/>
                  </a:lnTo>
                  <a:lnTo>
                    <a:pt x="332359" y="917702"/>
                  </a:lnTo>
                  <a:lnTo>
                    <a:pt x="333235" y="917702"/>
                  </a:lnTo>
                  <a:lnTo>
                    <a:pt x="333273" y="918057"/>
                  </a:lnTo>
                  <a:lnTo>
                    <a:pt x="332714" y="917917"/>
                  </a:lnTo>
                  <a:lnTo>
                    <a:pt x="332574" y="918476"/>
                  </a:lnTo>
                  <a:lnTo>
                    <a:pt x="333324" y="918514"/>
                  </a:lnTo>
                  <a:lnTo>
                    <a:pt x="333387" y="918972"/>
                  </a:lnTo>
                  <a:lnTo>
                    <a:pt x="363893" y="926592"/>
                  </a:lnTo>
                  <a:lnTo>
                    <a:pt x="372986" y="929132"/>
                  </a:lnTo>
                  <a:lnTo>
                    <a:pt x="378282" y="930402"/>
                  </a:lnTo>
                  <a:lnTo>
                    <a:pt x="389712" y="930402"/>
                  </a:lnTo>
                  <a:lnTo>
                    <a:pt x="403783" y="932942"/>
                  </a:lnTo>
                  <a:lnTo>
                    <a:pt x="401777" y="931672"/>
                  </a:lnTo>
                  <a:lnTo>
                    <a:pt x="406247" y="932942"/>
                  </a:lnTo>
                  <a:lnTo>
                    <a:pt x="411861" y="932942"/>
                  </a:lnTo>
                  <a:lnTo>
                    <a:pt x="419608" y="934605"/>
                  </a:lnTo>
                  <a:lnTo>
                    <a:pt x="425183" y="935494"/>
                  </a:lnTo>
                  <a:lnTo>
                    <a:pt x="423087" y="934821"/>
                  </a:lnTo>
                  <a:lnTo>
                    <a:pt x="421360" y="934364"/>
                  </a:lnTo>
                  <a:lnTo>
                    <a:pt x="433209" y="935482"/>
                  </a:lnTo>
                  <a:lnTo>
                    <a:pt x="470750" y="935482"/>
                  </a:lnTo>
                  <a:lnTo>
                    <a:pt x="439229" y="932942"/>
                  </a:lnTo>
                  <a:lnTo>
                    <a:pt x="426567" y="931672"/>
                  </a:lnTo>
                  <a:lnTo>
                    <a:pt x="415201" y="929284"/>
                  </a:lnTo>
                  <a:lnTo>
                    <a:pt x="415201" y="933297"/>
                  </a:lnTo>
                  <a:lnTo>
                    <a:pt x="412724" y="932942"/>
                  </a:lnTo>
                  <a:lnTo>
                    <a:pt x="413448" y="932942"/>
                  </a:lnTo>
                  <a:lnTo>
                    <a:pt x="415201" y="933297"/>
                  </a:lnTo>
                  <a:lnTo>
                    <a:pt x="415201" y="929284"/>
                  </a:lnTo>
                  <a:lnTo>
                    <a:pt x="414489" y="929132"/>
                  </a:lnTo>
                  <a:lnTo>
                    <a:pt x="404126" y="926592"/>
                  </a:lnTo>
                  <a:lnTo>
                    <a:pt x="396735" y="924102"/>
                  </a:lnTo>
                  <a:lnTo>
                    <a:pt x="406171" y="926592"/>
                  </a:lnTo>
                  <a:lnTo>
                    <a:pt x="406654" y="926592"/>
                  </a:lnTo>
                  <a:lnTo>
                    <a:pt x="402475" y="925322"/>
                  </a:lnTo>
                  <a:lnTo>
                    <a:pt x="398119" y="924064"/>
                  </a:lnTo>
                  <a:lnTo>
                    <a:pt x="396646" y="924064"/>
                  </a:lnTo>
                  <a:lnTo>
                    <a:pt x="384187" y="921512"/>
                  </a:lnTo>
                  <a:lnTo>
                    <a:pt x="384378" y="921512"/>
                  </a:lnTo>
                  <a:lnTo>
                    <a:pt x="378206" y="920242"/>
                  </a:lnTo>
                  <a:lnTo>
                    <a:pt x="375666" y="920242"/>
                  </a:lnTo>
                  <a:lnTo>
                    <a:pt x="370522" y="918972"/>
                  </a:lnTo>
                  <a:lnTo>
                    <a:pt x="357911" y="915162"/>
                  </a:lnTo>
                  <a:lnTo>
                    <a:pt x="358038" y="913892"/>
                  </a:lnTo>
                  <a:lnTo>
                    <a:pt x="355688" y="913892"/>
                  </a:lnTo>
                  <a:lnTo>
                    <a:pt x="350735" y="912622"/>
                  </a:lnTo>
                  <a:lnTo>
                    <a:pt x="344449" y="911352"/>
                  </a:lnTo>
                  <a:lnTo>
                    <a:pt x="334213" y="907542"/>
                  </a:lnTo>
                  <a:lnTo>
                    <a:pt x="323278" y="903732"/>
                  </a:lnTo>
                  <a:lnTo>
                    <a:pt x="302044" y="894842"/>
                  </a:lnTo>
                  <a:lnTo>
                    <a:pt x="287794" y="888492"/>
                  </a:lnTo>
                  <a:lnTo>
                    <a:pt x="279044" y="883412"/>
                  </a:lnTo>
                  <a:lnTo>
                    <a:pt x="269278" y="878332"/>
                  </a:lnTo>
                  <a:lnTo>
                    <a:pt x="234556" y="859282"/>
                  </a:lnTo>
                  <a:lnTo>
                    <a:pt x="233006" y="856742"/>
                  </a:lnTo>
                  <a:lnTo>
                    <a:pt x="228485" y="854202"/>
                  </a:lnTo>
                  <a:lnTo>
                    <a:pt x="226733" y="852932"/>
                  </a:lnTo>
                  <a:lnTo>
                    <a:pt x="223240" y="850392"/>
                  </a:lnTo>
                  <a:lnTo>
                    <a:pt x="224002" y="851662"/>
                  </a:lnTo>
                  <a:lnTo>
                    <a:pt x="226212" y="852932"/>
                  </a:lnTo>
                  <a:lnTo>
                    <a:pt x="225285" y="852932"/>
                  </a:lnTo>
                  <a:lnTo>
                    <a:pt x="217614" y="847852"/>
                  </a:lnTo>
                  <a:lnTo>
                    <a:pt x="215112" y="845312"/>
                  </a:lnTo>
                  <a:lnTo>
                    <a:pt x="212826" y="844042"/>
                  </a:lnTo>
                  <a:lnTo>
                    <a:pt x="210426" y="841502"/>
                  </a:lnTo>
                  <a:lnTo>
                    <a:pt x="219151" y="847852"/>
                  </a:lnTo>
                  <a:lnTo>
                    <a:pt x="214731" y="844042"/>
                  </a:lnTo>
                  <a:lnTo>
                    <a:pt x="213334" y="842772"/>
                  </a:lnTo>
                  <a:lnTo>
                    <a:pt x="211670" y="841502"/>
                  </a:lnTo>
                  <a:lnTo>
                    <a:pt x="191808" y="826262"/>
                  </a:lnTo>
                  <a:lnTo>
                    <a:pt x="182384" y="818642"/>
                  </a:lnTo>
                  <a:lnTo>
                    <a:pt x="176682" y="814832"/>
                  </a:lnTo>
                  <a:lnTo>
                    <a:pt x="167665" y="804672"/>
                  </a:lnTo>
                  <a:lnTo>
                    <a:pt x="162648" y="799592"/>
                  </a:lnTo>
                  <a:lnTo>
                    <a:pt x="162344" y="799274"/>
                  </a:lnTo>
                  <a:lnTo>
                    <a:pt x="158889" y="795782"/>
                  </a:lnTo>
                  <a:lnTo>
                    <a:pt x="154787" y="791972"/>
                  </a:lnTo>
                  <a:lnTo>
                    <a:pt x="156883" y="794512"/>
                  </a:lnTo>
                  <a:lnTo>
                    <a:pt x="161251" y="798322"/>
                  </a:lnTo>
                  <a:lnTo>
                    <a:pt x="161112" y="799274"/>
                  </a:lnTo>
                  <a:lnTo>
                    <a:pt x="161061" y="799592"/>
                  </a:lnTo>
                  <a:lnTo>
                    <a:pt x="155155" y="793242"/>
                  </a:lnTo>
                  <a:lnTo>
                    <a:pt x="156959" y="795782"/>
                  </a:lnTo>
                  <a:lnTo>
                    <a:pt x="157657" y="796861"/>
                  </a:lnTo>
                  <a:lnTo>
                    <a:pt x="160388" y="799592"/>
                  </a:lnTo>
                  <a:lnTo>
                    <a:pt x="157657" y="796861"/>
                  </a:lnTo>
                  <a:lnTo>
                    <a:pt x="153238" y="793242"/>
                  </a:lnTo>
                  <a:lnTo>
                    <a:pt x="148590" y="788162"/>
                  </a:lnTo>
                  <a:lnTo>
                    <a:pt x="133578" y="770382"/>
                  </a:lnTo>
                  <a:lnTo>
                    <a:pt x="126161" y="761492"/>
                  </a:lnTo>
                  <a:lnTo>
                    <a:pt x="123139" y="757682"/>
                  </a:lnTo>
                  <a:lnTo>
                    <a:pt x="120116" y="753872"/>
                  </a:lnTo>
                  <a:lnTo>
                    <a:pt x="116636" y="748792"/>
                  </a:lnTo>
                  <a:lnTo>
                    <a:pt x="115773" y="747522"/>
                  </a:lnTo>
                  <a:lnTo>
                    <a:pt x="113461" y="744982"/>
                  </a:lnTo>
                  <a:lnTo>
                    <a:pt x="113728" y="744982"/>
                  </a:lnTo>
                  <a:lnTo>
                    <a:pt x="110807" y="743712"/>
                  </a:lnTo>
                  <a:lnTo>
                    <a:pt x="112725" y="748792"/>
                  </a:lnTo>
                  <a:lnTo>
                    <a:pt x="106565" y="741172"/>
                  </a:lnTo>
                  <a:lnTo>
                    <a:pt x="103339" y="736092"/>
                  </a:lnTo>
                  <a:lnTo>
                    <a:pt x="97282" y="728472"/>
                  </a:lnTo>
                  <a:lnTo>
                    <a:pt x="93891" y="723392"/>
                  </a:lnTo>
                  <a:lnTo>
                    <a:pt x="95973" y="725868"/>
                  </a:lnTo>
                  <a:lnTo>
                    <a:pt x="96088" y="725995"/>
                  </a:lnTo>
                  <a:lnTo>
                    <a:pt x="96723" y="726744"/>
                  </a:lnTo>
                  <a:lnTo>
                    <a:pt x="96215" y="725995"/>
                  </a:lnTo>
                  <a:lnTo>
                    <a:pt x="96126" y="725868"/>
                  </a:lnTo>
                  <a:lnTo>
                    <a:pt x="94462" y="723392"/>
                  </a:lnTo>
                  <a:lnTo>
                    <a:pt x="89331" y="715772"/>
                  </a:lnTo>
                  <a:lnTo>
                    <a:pt x="82270" y="703072"/>
                  </a:lnTo>
                  <a:lnTo>
                    <a:pt x="78651" y="697992"/>
                  </a:lnTo>
                  <a:lnTo>
                    <a:pt x="74980" y="691642"/>
                  </a:lnTo>
                  <a:lnTo>
                    <a:pt x="71526" y="685292"/>
                  </a:lnTo>
                  <a:lnTo>
                    <a:pt x="68567" y="678942"/>
                  </a:lnTo>
                  <a:lnTo>
                    <a:pt x="69469" y="681482"/>
                  </a:lnTo>
                  <a:lnTo>
                    <a:pt x="70167" y="685292"/>
                  </a:lnTo>
                  <a:lnTo>
                    <a:pt x="71259" y="687832"/>
                  </a:lnTo>
                  <a:lnTo>
                    <a:pt x="74726" y="697992"/>
                  </a:lnTo>
                  <a:lnTo>
                    <a:pt x="72974" y="694182"/>
                  </a:lnTo>
                  <a:lnTo>
                    <a:pt x="70472" y="690372"/>
                  </a:lnTo>
                  <a:lnTo>
                    <a:pt x="68592" y="685292"/>
                  </a:lnTo>
                  <a:lnTo>
                    <a:pt x="62877" y="672592"/>
                  </a:lnTo>
                  <a:lnTo>
                    <a:pt x="59182" y="663702"/>
                  </a:lnTo>
                  <a:lnTo>
                    <a:pt x="55918" y="656082"/>
                  </a:lnTo>
                  <a:lnTo>
                    <a:pt x="54698" y="654812"/>
                  </a:lnTo>
                  <a:lnTo>
                    <a:pt x="53759" y="652272"/>
                  </a:lnTo>
                  <a:lnTo>
                    <a:pt x="52679" y="649732"/>
                  </a:lnTo>
                  <a:lnTo>
                    <a:pt x="51866" y="645922"/>
                  </a:lnTo>
                  <a:lnTo>
                    <a:pt x="46913" y="630682"/>
                  </a:lnTo>
                  <a:lnTo>
                    <a:pt x="44018" y="623062"/>
                  </a:lnTo>
                  <a:lnTo>
                    <a:pt x="42037" y="620522"/>
                  </a:lnTo>
                  <a:lnTo>
                    <a:pt x="39827" y="614172"/>
                  </a:lnTo>
                  <a:lnTo>
                    <a:pt x="38442" y="609092"/>
                  </a:lnTo>
                  <a:lnTo>
                    <a:pt x="37007" y="604012"/>
                  </a:lnTo>
                  <a:lnTo>
                    <a:pt x="36347" y="598932"/>
                  </a:lnTo>
                  <a:lnTo>
                    <a:pt x="37426" y="604012"/>
                  </a:lnTo>
                  <a:lnTo>
                    <a:pt x="39268" y="609092"/>
                  </a:lnTo>
                  <a:lnTo>
                    <a:pt x="41071" y="614172"/>
                  </a:lnTo>
                  <a:lnTo>
                    <a:pt x="33655" y="579882"/>
                  </a:lnTo>
                  <a:lnTo>
                    <a:pt x="33769" y="582422"/>
                  </a:lnTo>
                  <a:lnTo>
                    <a:pt x="33197" y="579882"/>
                  </a:lnTo>
                  <a:lnTo>
                    <a:pt x="32143" y="578612"/>
                  </a:lnTo>
                  <a:lnTo>
                    <a:pt x="29451" y="570992"/>
                  </a:lnTo>
                  <a:lnTo>
                    <a:pt x="27089" y="559562"/>
                  </a:lnTo>
                  <a:lnTo>
                    <a:pt x="26022" y="551942"/>
                  </a:lnTo>
                  <a:lnTo>
                    <a:pt x="24777" y="545592"/>
                  </a:lnTo>
                  <a:lnTo>
                    <a:pt x="23507" y="537972"/>
                  </a:lnTo>
                  <a:lnTo>
                    <a:pt x="21615" y="524002"/>
                  </a:lnTo>
                  <a:lnTo>
                    <a:pt x="20840" y="517652"/>
                  </a:lnTo>
                  <a:lnTo>
                    <a:pt x="20713" y="516636"/>
                  </a:lnTo>
                  <a:lnTo>
                    <a:pt x="20675" y="507492"/>
                  </a:lnTo>
                  <a:lnTo>
                    <a:pt x="18973" y="501142"/>
                  </a:lnTo>
                  <a:lnTo>
                    <a:pt x="18872" y="483362"/>
                  </a:lnTo>
                  <a:lnTo>
                    <a:pt x="19977" y="483362"/>
                  </a:lnTo>
                  <a:lnTo>
                    <a:pt x="20789" y="499872"/>
                  </a:lnTo>
                  <a:lnTo>
                    <a:pt x="21031" y="503682"/>
                  </a:lnTo>
                  <a:lnTo>
                    <a:pt x="21120" y="504952"/>
                  </a:lnTo>
                  <a:lnTo>
                    <a:pt x="21196" y="506158"/>
                  </a:lnTo>
                  <a:lnTo>
                    <a:pt x="21285" y="507492"/>
                  </a:lnTo>
                  <a:lnTo>
                    <a:pt x="21361" y="508762"/>
                  </a:lnTo>
                  <a:lnTo>
                    <a:pt x="21971" y="516191"/>
                  </a:lnTo>
                  <a:lnTo>
                    <a:pt x="23025" y="506158"/>
                  </a:lnTo>
                  <a:lnTo>
                    <a:pt x="22606" y="503682"/>
                  </a:lnTo>
                  <a:lnTo>
                    <a:pt x="21513" y="483362"/>
                  </a:lnTo>
                  <a:lnTo>
                    <a:pt x="21170" y="477012"/>
                  </a:lnTo>
                  <a:lnTo>
                    <a:pt x="21145" y="464312"/>
                  </a:lnTo>
                  <a:lnTo>
                    <a:pt x="21539" y="457962"/>
                  </a:lnTo>
                  <a:lnTo>
                    <a:pt x="22860" y="438912"/>
                  </a:lnTo>
                  <a:lnTo>
                    <a:pt x="23507" y="430022"/>
                  </a:lnTo>
                  <a:lnTo>
                    <a:pt x="23596" y="428752"/>
                  </a:lnTo>
                  <a:lnTo>
                    <a:pt x="23685" y="427482"/>
                  </a:lnTo>
                  <a:lnTo>
                    <a:pt x="23787" y="426212"/>
                  </a:lnTo>
                  <a:lnTo>
                    <a:pt x="24282" y="421132"/>
                  </a:lnTo>
                  <a:lnTo>
                    <a:pt x="25463" y="416052"/>
                  </a:lnTo>
                  <a:lnTo>
                    <a:pt x="25654" y="414782"/>
                  </a:lnTo>
                  <a:lnTo>
                    <a:pt x="26441" y="409702"/>
                  </a:lnTo>
                  <a:lnTo>
                    <a:pt x="25260" y="414782"/>
                  </a:lnTo>
                  <a:lnTo>
                    <a:pt x="27508" y="395732"/>
                  </a:lnTo>
                  <a:lnTo>
                    <a:pt x="28790" y="393192"/>
                  </a:lnTo>
                  <a:lnTo>
                    <a:pt x="28930" y="392264"/>
                  </a:lnTo>
                  <a:lnTo>
                    <a:pt x="29400" y="391566"/>
                  </a:lnTo>
                  <a:lnTo>
                    <a:pt x="29184" y="391579"/>
                  </a:lnTo>
                  <a:lnTo>
                    <a:pt x="28994" y="391845"/>
                  </a:lnTo>
                  <a:lnTo>
                    <a:pt x="30518" y="381762"/>
                  </a:lnTo>
                  <a:lnTo>
                    <a:pt x="33058" y="371602"/>
                  </a:lnTo>
                  <a:lnTo>
                    <a:pt x="38722" y="351282"/>
                  </a:lnTo>
                  <a:lnTo>
                    <a:pt x="40716" y="344932"/>
                  </a:lnTo>
                  <a:lnTo>
                    <a:pt x="41998" y="338582"/>
                  </a:lnTo>
                  <a:lnTo>
                    <a:pt x="44424" y="333502"/>
                  </a:lnTo>
                  <a:lnTo>
                    <a:pt x="50749" y="319532"/>
                  </a:lnTo>
                  <a:lnTo>
                    <a:pt x="50927" y="314452"/>
                  </a:lnTo>
                  <a:lnTo>
                    <a:pt x="53098" y="309372"/>
                  </a:lnTo>
                  <a:lnTo>
                    <a:pt x="58026" y="301752"/>
                  </a:lnTo>
                  <a:lnTo>
                    <a:pt x="57353" y="297942"/>
                  </a:lnTo>
                  <a:lnTo>
                    <a:pt x="58686" y="294132"/>
                  </a:lnTo>
                  <a:lnTo>
                    <a:pt x="60655" y="290322"/>
                  </a:lnTo>
                  <a:lnTo>
                    <a:pt x="62280" y="285242"/>
                  </a:lnTo>
                  <a:lnTo>
                    <a:pt x="65976" y="278892"/>
                  </a:lnTo>
                  <a:lnTo>
                    <a:pt x="67513" y="273812"/>
                  </a:lnTo>
                  <a:lnTo>
                    <a:pt x="72263" y="265341"/>
                  </a:lnTo>
                  <a:lnTo>
                    <a:pt x="73367" y="263029"/>
                  </a:lnTo>
                  <a:lnTo>
                    <a:pt x="73469" y="263271"/>
                  </a:lnTo>
                  <a:lnTo>
                    <a:pt x="73609" y="262509"/>
                  </a:lnTo>
                  <a:lnTo>
                    <a:pt x="77330" y="254762"/>
                  </a:lnTo>
                  <a:lnTo>
                    <a:pt x="77165" y="254762"/>
                  </a:lnTo>
                  <a:lnTo>
                    <a:pt x="77190" y="253492"/>
                  </a:lnTo>
                  <a:lnTo>
                    <a:pt x="83121" y="244602"/>
                  </a:lnTo>
                  <a:lnTo>
                    <a:pt x="87503" y="239522"/>
                  </a:lnTo>
                  <a:lnTo>
                    <a:pt x="85661" y="236982"/>
                  </a:lnTo>
                  <a:lnTo>
                    <a:pt x="91389" y="228092"/>
                  </a:lnTo>
                  <a:lnTo>
                    <a:pt x="98425" y="220472"/>
                  </a:lnTo>
                  <a:lnTo>
                    <a:pt x="104355" y="212852"/>
                  </a:lnTo>
                  <a:lnTo>
                    <a:pt x="107657" y="209042"/>
                  </a:lnTo>
                  <a:lnTo>
                    <a:pt x="111315" y="202692"/>
                  </a:lnTo>
                  <a:lnTo>
                    <a:pt x="114261" y="198882"/>
                  </a:lnTo>
                  <a:lnTo>
                    <a:pt x="138277" y="170942"/>
                  </a:lnTo>
                  <a:lnTo>
                    <a:pt x="139750" y="170942"/>
                  </a:lnTo>
                  <a:lnTo>
                    <a:pt x="137972" y="174752"/>
                  </a:lnTo>
                  <a:lnTo>
                    <a:pt x="140563" y="170942"/>
                  </a:lnTo>
                  <a:lnTo>
                    <a:pt x="143192" y="167132"/>
                  </a:lnTo>
                  <a:lnTo>
                    <a:pt x="145580" y="164592"/>
                  </a:lnTo>
                  <a:lnTo>
                    <a:pt x="150914" y="158242"/>
                  </a:lnTo>
                  <a:lnTo>
                    <a:pt x="153060" y="156972"/>
                  </a:lnTo>
                  <a:lnTo>
                    <a:pt x="152031" y="158242"/>
                  </a:lnTo>
                  <a:lnTo>
                    <a:pt x="150126" y="160782"/>
                  </a:lnTo>
                  <a:lnTo>
                    <a:pt x="153860" y="156972"/>
                  </a:lnTo>
                  <a:lnTo>
                    <a:pt x="155117" y="155702"/>
                  </a:lnTo>
                  <a:lnTo>
                    <a:pt x="156527" y="154432"/>
                  </a:lnTo>
                  <a:lnTo>
                    <a:pt x="157695" y="153162"/>
                  </a:lnTo>
                  <a:lnTo>
                    <a:pt x="158800" y="151892"/>
                  </a:lnTo>
                  <a:lnTo>
                    <a:pt x="159524" y="150622"/>
                  </a:lnTo>
                  <a:lnTo>
                    <a:pt x="163042" y="147243"/>
                  </a:lnTo>
                  <a:lnTo>
                    <a:pt x="162902" y="147523"/>
                  </a:lnTo>
                  <a:lnTo>
                    <a:pt x="162598" y="148056"/>
                  </a:lnTo>
                  <a:lnTo>
                    <a:pt x="163283" y="147002"/>
                  </a:lnTo>
                  <a:lnTo>
                    <a:pt x="163487" y="146812"/>
                  </a:lnTo>
                  <a:lnTo>
                    <a:pt x="163817" y="146189"/>
                  </a:lnTo>
                  <a:lnTo>
                    <a:pt x="164147" y="145694"/>
                  </a:lnTo>
                  <a:lnTo>
                    <a:pt x="164858" y="144272"/>
                  </a:lnTo>
                  <a:lnTo>
                    <a:pt x="166077" y="140462"/>
                  </a:lnTo>
                  <a:lnTo>
                    <a:pt x="168605" y="137922"/>
                  </a:lnTo>
                  <a:lnTo>
                    <a:pt x="165239" y="140462"/>
                  </a:lnTo>
                  <a:lnTo>
                    <a:pt x="171411" y="134112"/>
                  </a:lnTo>
                  <a:lnTo>
                    <a:pt x="177939" y="127762"/>
                  </a:lnTo>
                  <a:lnTo>
                    <a:pt x="185077" y="121412"/>
                  </a:lnTo>
                  <a:lnTo>
                    <a:pt x="193103" y="115062"/>
                  </a:lnTo>
                  <a:lnTo>
                    <a:pt x="193116" y="116332"/>
                  </a:lnTo>
                  <a:lnTo>
                    <a:pt x="194691" y="115062"/>
                  </a:lnTo>
                  <a:lnTo>
                    <a:pt x="204177" y="107442"/>
                  </a:lnTo>
                  <a:lnTo>
                    <a:pt x="205397" y="107442"/>
                  </a:lnTo>
                  <a:lnTo>
                    <a:pt x="210756" y="103632"/>
                  </a:lnTo>
                  <a:lnTo>
                    <a:pt x="223418" y="94742"/>
                  </a:lnTo>
                  <a:lnTo>
                    <a:pt x="229933" y="89662"/>
                  </a:lnTo>
                  <a:lnTo>
                    <a:pt x="237185" y="85852"/>
                  </a:lnTo>
                  <a:lnTo>
                    <a:pt x="243776" y="82042"/>
                  </a:lnTo>
                  <a:lnTo>
                    <a:pt x="249351" y="79502"/>
                  </a:lnTo>
                  <a:lnTo>
                    <a:pt x="254292" y="76962"/>
                  </a:lnTo>
                  <a:lnTo>
                    <a:pt x="264960" y="71882"/>
                  </a:lnTo>
                  <a:lnTo>
                    <a:pt x="270141" y="69342"/>
                  </a:lnTo>
                  <a:lnTo>
                    <a:pt x="275437" y="65532"/>
                  </a:lnTo>
                  <a:lnTo>
                    <a:pt x="291846" y="57912"/>
                  </a:lnTo>
                  <a:lnTo>
                    <a:pt x="297472" y="54102"/>
                  </a:lnTo>
                  <a:lnTo>
                    <a:pt x="304025" y="52832"/>
                  </a:lnTo>
                  <a:lnTo>
                    <a:pt x="307047" y="51701"/>
                  </a:lnTo>
                  <a:lnTo>
                    <a:pt x="307543" y="51562"/>
                  </a:lnTo>
                  <a:lnTo>
                    <a:pt x="307416" y="51562"/>
                  </a:lnTo>
                  <a:lnTo>
                    <a:pt x="310807" y="50292"/>
                  </a:lnTo>
                  <a:lnTo>
                    <a:pt x="307543" y="51562"/>
                  </a:lnTo>
                  <a:lnTo>
                    <a:pt x="312115" y="50292"/>
                  </a:lnTo>
                  <a:lnTo>
                    <a:pt x="315391" y="47752"/>
                  </a:lnTo>
                  <a:lnTo>
                    <a:pt x="320903" y="46482"/>
                  </a:lnTo>
                  <a:lnTo>
                    <a:pt x="321856" y="46482"/>
                  </a:lnTo>
                  <a:lnTo>
                    <a:pt x="331203" y="42672"/>
                  </a:lnTo>
                  <a:lnTo>
                    <a:pt x="334505" y="42672"/>
                  </a:lnTo>
                  <a:lnTo>
                    <a:pt x="341642" y="41402"/>
                  </a:lnTo>
                  <a:lnTo>
                    <a:pt x="337934" y="40132"/>
                  </a:lnTo>
                  <a:lnTo>
                    <a:pt x="351155" y="37592"/>
                  </a:lnTo>
                  <a:lnTo>
                    <a:pt x="365734" y="33782"/>
                  </a:lnTo>
                  <a:lnTo>
                    <a:pt x="360489" y="37592"/>
                  </a:lnTo>
                  <a:lnTo>
                    <a:pt x="358597" y="38862"/>
                  </a:lnTo>
                  <a:lnTo>
                    <a:pt x="368096" y="35052"/>
                  </a:lnTo>
                  <a:lnTo>
                    <a:pt x="370319" y="35052"/>
                  </a:lnTo>
                  <a:lnTo>
                    <a:pt x="373735" y="33782"/>
                  </a:lnTo>
                  <a:lnTo>
                    <a:pt x="377151" y="32512"/>
                  </a:lnTo>
                  <a:lnTo>
                    <a:pt x="377393" y="33782"/>
                  </a:lnTo>
                  <a:lnTo>
                    <a:pt x="383717" y="32512"/>
                  </a:lnTo>
                  <a:lnTo>
                    <a:pt x="390055" y="31242"/>
                  </a:lnTo>
                  <a:lnTo>
                    <a:pt x="391198" y="31242"/>
                  </a:lnTo>
                  <a:lnTo>
                    <a:pt x="388023" y="32512"/>
                  </a:lnTo>
                  <a:lnTo>
                    <a:pt x="392391" y="31242"/>
                  </a:lnTo>
                  <a:lnTo>
                    <a:pt x="402793" y="28702"/>
                  </a:lnTo>
                  <a:lnTo>
                    <a:pt x="413194" y="26162"/>
                  </a:lnTo>
                  <a:lnTo>
                    <a:pt x="400583" y="28702"/>
                  </a:lnTo>
                  <a:lnTo>
                    <a:pt x="401815" y="27432"/>
                  </a:lnTo>
                  <a:lnTo>
                    <a:pt x="410311" y="24892"/>
                  </a:lnTo>
                  <a:lnTo>
                    <a:pt x="416941" y="23622"/>
                  </a:lnTo>
                  <a:lnTo>
                    <a:pt x="429361" y="22352"/>
                  </a:lnTo>
                  <a:lnTo>
                    <a:pt x="427177" y="23622"/>
                  </a:lnTo>
                  <a:lnTo>
                    <a:pt x="448195" y="23622"/>
                  </a:lnTo>
                  <a:lnTo>
                    <a:pt x="441210" y="22352"/>
                  </a:lnTo>
                  <a:lnTo>
                    <a:pt x="455015" y="22352"/>
                  </a:lnTo>
                  <a:lnTo>
                    <a:pt x="458063" y="21082"/>
                  </a:lnTo>
                  <a:lnTo>
                    <a:pt x="466509" y="21082"/>
                  </a:lnTo>
                  <a:lnTo>
                    <a:pt x="471881" y="19812"/>
                  </a:lnTo>
                  <a:lnTo>
                    <a:pt x="475411" y="20713"/>
                  </a:lnTo>
                  <a:lnTo>
                    <a:pt x="473443" y="20713"/>
                  </a:lnTo>
                  <a:lnTo>
                    <a:pt x="474738" y="20802"/>
                  </a:lnTo>
                  <a:lnTo>
                    <a:pt x="475449" y="20777"/>
                  </a:lnTo>
                  <a:lnTo>
                    <a:pt x="475589" y="20764"/>
                  </a:lnTo>
                  <a:lnTo>
                    <a:pt x="476859" y="21082"/>
                  </a:lnTo>
                  <a:lnTo>
                    <a:pt x="484454" y="21082"/>
                  </a:lnTo>
                  <a:lnTo>
                    <a:pt x="481749" y="22352"/>
                  </a:lnTo>
                  <a:lnTo>
                    <a:pt x="504012" y="22352"/>
                  </a:lnTo>
                  <a:lnTo>
                    <a:pt x="500684" y="23622"/>
                  </a:lnTo>
                  <a:lnTo>
                    <a:pt x="511670" y="23622"/>
                  </a:lnTo>
                  <a:lnTo>
                    <a:pt x="533463" y="26162"/>
                  </a:lnTo>
                  <a:lnTo>
                    <a:pt x="544322" y="28702"/>
                  </a:lnTo>
                  <a:lnTo>
                    <a:pt x="544728" y="29972"/>
                  </a:lnTo>
                  <a:lnTo>
                    <a:pt x="547014" y="28702"/>
                  </a:lnTo>
                  <a:lnTo>
                    <a:pt x="552907" y="29972"/>
                  </a:lnTo>
                  <a:lnTo>
                    <a:pt x="563270" y="32512"/>
                  </a:lnTo>
                  <a:lnTo>
                    <a:pt x="567563" y="33782"/>
                  </a:lnTo>
                  <a:lnTo>
                    <a:pt x="567118" y="32512"/>
                  </a:lnTo>
                  <a:lnTo>
                    <a:pt x="575284" y="35052"/>
                  </a:lnTo>
                  <a:lnTo>
                    <a:pt x="585279" y="37592"/>
                  </a:lnTo>
                  <a:lnTo>
                    <a:pt x="592823" y="38862"/>
                  </a:lnTo>
                  <a:lnTo>
                    <a:pt x="593623" y="40132"/>
                  </a:lnTo>
                  <a:lnTo>
                    <a:pt x="603567" y="42672"/>
                  </a:lnTo>
                  <a:lnTo>
                    <a:pt x="612444" y="46482"/>
                  </a:lnTo>
                  <a:lnTo>
                    <a:pt x="629323" y="51562"/>
                  </a:lnTo>
                  <a:lnTo>
                    <a:pt x="634936" y="54102"/>
                  </a:lnTo>
                  <a:lnTo>
                    <a:pt x="640892" y="55372"/>
                  </a:lnTo>
                  <a:lnTo>
                    <a:pt x="653376" y="60452"/>
                  </a:lnTo>
                  <a:lnTo>
                    <a:pt x="660158" y="64262"/>
                  </a:lnTo>
                  <a:lnTo>
                    <a:pt x="667943" y="68072"/>
                  </a:lnTo>
                  <a:lnTo>
                    <a:pt x="679081" y="74422"/>
                  </a:lnTo>
                  <a:lnTo>
                    <a:pt x="694486" y="84582"/>
                  </a:lnTo>
                  <a:lnTo>
                    <a:pt x="711301" y="94742"/>
                  </a:lnTo>
                  <a:lnTo>
                    <a:pt x="726706" y="104902"/>
                  </a:lnTo>
                  <a:lnTo>
                    <a:pt x="751522" y="122682"/>
                  </a:lnTo>
                  <a:lnTo>
                    <a:pt x="757097" y="126492"/>
                  </a:lnTo>
                  <a:lnTo>
                    <a:pt x="762381" y="131572"/>
                  </a:lnTo>
                  <a:lnTo>
                    <a:pt x="767511" y="136652"/>
                  </a:lnTo>
                  <a:lnTo>
                    <a:pt x="783082" y="149352"/>
                  </a:lnTo>
                  <a:lnTo>
                    <a:pt x="793165" y="159512"/>
                  </a:lnTo>
                  <a:lnTo>
                    <a:pt x="803478" y="170942"/>
                  </a:lnTo>
                  <a:lnTo>
                    <a:pt x="814552" y="182372"/>
                  </a:lnTo>
                  <a:lnTo>
                    <a:pt x="820623" y="191262"/>
                  </a:lnTo>
                  <a:lnTo>
                    <a:pt x="827455" y="200152"/>
                  </a:lnTo>
                  <a:lnTo>
                    <a:pt x="834847" y="210312"/>
                  </a:lnTo>
                  <a:lnTo>
                    <a:pt x="842632" y="220472"/>
                  </a:lnTo>
                  <a:lnTo>
                    <a:pt x="856310" y="242062"/>
                  </a:lnTo>
                  <a:lnTo>
                    <a:pt x="860590" y="249682"/>
                  </a:lnTo>
                  <a:lnTo>
                    <a:pt x="865162" y="256032"/>
                  </a:lnTo>
                  <a:lnTo>
                    <a:pt x="867664" y="262382"/>
                  </a:lnTo>
                  <a:lnTo>
                    <a:pt x="872096" y="270002"/>
                  </a:lnTo>
                  <a:lnTo>
                    <a:pt x="873810" y="273812"/>
                  </a:lnTo>
                  <a:lnTo>
                    <a:pt x="876020" y="278892"/>
                  </a:lnTo>
                  <a:lnTo>
                    <a:pt x="878522" y="283972"/>
                  </a:lnTo>
                  <a:lnTo>
                    <a:pt x="880973" y="290322"/>
                  </a:lnTo>
                  <a:lnTo>
                    <a:pt x="884110" y="295402"/>
                  </a:lnTo>
                  <a:lnTo>
                    <a:pt x="886167" y="301752"/>
                  </a:lnTo>
                  <a:lnTo>
                    <a:pt x="893229" y="320802"/>
                  </a:lnTo>
                  <a:lnTo>
                    <a:pt x="896543" y="330962"/>
                  </a:lnTo>
                  <a:lnTo>
                    <a:pt x="899312" y="341122"/>
                  </a:lnTo>
                  <a:lnTo>
                    <a:pt x="901420" y="347472"/>
                  </a:lnTo>
                  <a:lnTo>
                    <a:pt x="902436" y="350012"/>
                  </a:lnTo>
                  <a:lnTo>
                    <a:pt x="902855" y="351282"/>
                  </a:lnTo>
                  <a:lnTo>
                    <a:pt x="902322" y="348742"/>
                  </a:lnTo>
                  <a:lnTo>
                    <a:pt x="902843" y="347472"/>
                  </a:lnTo>
                  <a:lnTo>
                    <a:pt x="904303" y="355092"/>
                  </a:lnTo>
                  <a:lnTo>
                    <a:pt x="908824" y="370332"/>
                  </a:lnTo>
                  <a:lnTo>
                    <a:pt x="907199" y="370332"/>
                  </a:lnTo>
                  <a:lnTo>
                    <a:pt x="906576" y="367792"/>
                  </a:lnTo>
                  <a:lnTo>
                    <a:pt x="905751" y="367792"/>
                  </a:lnTo>
                  <a:lnTo>
                    <a:pt x="907402" y="372872"/>
                  </a:lnTo>
                  <a:lnTo>
                    <a:pt x="909320" y="380492"/>
                  </a:lnTo>
                  <a:lnTo>
                    <a:pt x="912025" y="395732"/>
                  </a:lnTo>
                  <a:lnTo>
                    <a:pt x="912088" y="399542"/>
                  </a:lnTo>
                  <a:lnTo>
                    <a:pt x="912825" y="394462"/>
                  </a:lnTo>
                  <a:lnTo>
                    <a:pt x="914641" y="408432"/>
                  </a:lnTo>
                  <a:lnTo>
                    <a:pt x="936802" y="408432"/>
                  </a:lnTo>
                  <a:close/>
                </a:path>
                <a:path extrusionOk="0" h="935989" w="941070">
                  <a:moveTo>
                    <a:pt x="940447" y="464312"/>
                  </a:moveTo>
                  <a:lnTo>
                    <a:pt x="939825" y="452882"/>
                  </a:lnTo>
                  <a:lnTo>
                    <a:pt x="939279" y="441452"/>
                  </a:lnTo>
                  <a:lnTo>
                    <a:pt x="938834" y="430022"/>
                  </a:lnTo>
                  <a:lnTo>
                    <a:pt x="938136" y="418592"/>
                  </a:lnTo>
                  <a:lnTo>
                    <a:pt x="936967" y="409702"/>
                  </a:lnTo>
                  <a:lnTo>
                    <a:pt x="914806" y="409702"/>
                  </a:lnTo>
                  <a:lnTo>
                    <a:pt x="914654" y="409702"/>
                  </a:lnTo>
                  <a:lnTo>
                    <a:pt x="915377" y="413512"/>
                  </a:lnTo>
                  <a:lnTo>
                    <a:pt x="917308" y="421132"/>
                  </a:lnTo>
                  <a:lnTo>
                    <a:pt x="917740" y="426212"/>
                  </a:lnTo>
                  <a:lnTo>
                    <a:pt x="917854" y="427482"/>
                  </a:lnTo>
                  <a:lnTo>
                    <a:pt x="919175" y="447802"/>
                  </a:lnTo>
                  <a:lnTo>
                    <a:pt x="919683" y="456692"/>
                  </a:lnTo>
                  <a:lnTo>
                    <a:pt x="919962" y="464312"/>
                  </a:lnTo>
                  <a:lnTo>
                    <a:pt x="919962" y="474472"/>
                  </a:lnTo>
                  <a:lnTo>
                    <a:pt x="917155" y="516191"/>
                  </a:lnTo>
                  <a:lnTo>
                    <a:pt x="917067" y="517652"/>
                  </a:lnTo>
                  <a:lnTo>
                    <a:pt x="915720" y="526542"/>
                  </a:lnTo>
                  <a:lnTo>
                    <a:pt x="914425" y="536702"/>
                  </a:lnTo>
                  <a:lnTo>
                    <a:pt x="913193" y="546862"/>
                  </a:lnTo>
                  <a:lnTo>
                    <a:pt x="912025" y="558292"/>
                  </a:lnTo>
                  <a:lnTo>
                    <a:pt x="911834" y="553212"/>
                  </a:lnTo>
                  <a:lnTo>
                    <a:pt x="911593" y="557022"/>
                  </a:lnTo>
                  <a:lnTo>
                    <a:pt x="911174" y="560832"/>
                  </a:lnTo>
                  <a:lnTo>
                    <a:pt x="910361" y="564642"/>
                  </a:lnTo>
                  <a:lnTo>
                    <a:pt x="909231" y="569722"/>
                  </a:lnTo>
                  <a:lnTo>
                    <a:pt x="908278" y="569722"/>
                  </a:lnTo>
                  <a:lnTo>
                    <a:pt x="905306" y="577342"/>
                  </a:lnTo>
                  <a:lnTo>
                    <a:pt x="903681" y="583692"/>
                  </a:lnTo>
                  <a:lnTo>
                    <a:pt x="902474" y="590042"/>
                  </a:lnTo>
                  <a:lnTo>
                    <a:pt x="901153" y="596392"/>
                  </a:lnTo>
                  <a:lnTo>
                    <a:pt x="900823" y="604012"/>
                  </a:lnTo>
                  <a:lnTo>
                    <a:pt x="898677" y="609092"/>
                  </a:lnTo>
                  <a:lnTo>
                    <a:pt x="898690" y="610362"/>
                  </a:lnTo>
                  <a:lnTo>
                    <a:pt x="890993" y="630682"/>
                  </a:lnTo>
                  <a:lnTo>
                    <a:pt x="891463" y="626872"/>
                  </a:lnTo>
                  <a:lnTo>
                    <a:pt x="889901" y="633958"/>
                  </a:lnTo>
                  <a:lnTo>
                    <a:pt x="889774" y="634517"/>
                  </a:lnTo>
                  <a:lnTo>
                    <a:pt x="889469" y="634936"/>
                  </a:lnTo>
                  <a:lnTo>
                    <a:pt x="880770" y="654812"/>
                  </a:lnTo>
                  <a:lnTo>
                    <a:pt x="858596" y="696722"/>
                  </a:lnTo>
                  <a:lnTo>
                    <a:pt x="834529" y="733552"/>
                  </a:lnTo>
                  <a:lnTo>
                    <a:pt x="830745" y="738632"/>
                  </a:lnTo>
                  <a:lnTo>
                    <a:pt x="826897" y="743712"/>
                  </a:lnTo>
                  <a:lnTo>
                    <a:pt x="823125" y="748792"/>
                  </a:lnTo>
                  <a:lnTo>
                    <a:pt x="819251" y="753872"/>
                  </a:lnTo>
                  <a:lnTo>
                    <a:pt x="815174" y="758952"/>
                  </a:lnTo>
                  <a:lnTo>
                    <a:pt x="798042" y="778002"/>
                  </a:lnTo>
                  <a:lnTo>
                    <a:pt x="789546" y="786892"/>
                  </a:lnTo>
                  <a:lnTo>
                    <a:pt x="786625" y="789432"/>
                  </a:lnTo>
                  <a:lnTo>
                    <a:pt x="783412" y="793242"/>
                  </a:lnTo>
                  <a:lnTo>
                    <a:pt x="780376" y="795782"/>
                  </a:lnTo>
                  <a:lnTo>
                    <a:pt x="782904" y="794512"/>
                  </a:lnTo>
                  <a:lnTo>
                    <a:pt x="773252" y="802132"/>
                  </a:lnTo>
                  <a:lnTo>
                    <a:pt x="763346" y="812292"/>
                  </a:lnTo>
                  <a:lnTo>
                    <a:pt x="753668" y="819912"/>
                  </a:lnTo>
                  <a:lnTo>
                    <a:pt x="744753" y="826262"/>
                  </a:lnTo>
                  <a:lnTo>
                    <a:pt x="736854" y="831342"/>
                  </a:lnTo>
                  <a:lnTo>
                    <a:pt x="729640" y="837692"/>
                  </a:lnTo>
                  <a:lnTo>
                    <a:pt x="723620" y="842772"/>
                  </a:lnTo>
                  <a:lnTo>
                    <a:pt x="719315" y="846582"/>
                  </a:lnTo>
                  <a:lnTo>
                    <a:pt x="710971" y="851662"/>
                  </a:lnTo>
                  <a:lnTo>
                    <a:pt x="704100" y="855472"/>
                  </a:lnTo>
                  <a:lnTo>
                    <a:pt x="700316" y="858012"/>
                  </a:lnTo>
                  <a:lnTo>
                    <a:pt x="701281" y="856742"/>
                  </a:lnTo>
                  <a:lnTo>
                    <a:pt x="694931" y="860552"/>
                  </a:lnTo>
                  <a:lnTo>
                    <a:pt x="689330" y="865632"/>
                  </a:lnTo>
                  <a:lnTo>
                    <a:pt x="682383" y="869442"/>
                  </a:lnTo>
                  <a:lnTo>
                    <a:pt x="677011" y="871982"/>
                  </a:lnTo>
                  <a:lnTo>
                    <a:pt x="671271" y="874522"/>
                  </a:lnTo>
                  <a:lnTo>
                    <a:pt x="665060" y="878332"/>
                  </a:lnTo>
                  <a:lnTo>
                    <a:pt x="658266" y="880872"/>
                  </a:lnTo>
                  <a:lnTo>
                    <a:pt x="656488" y="880872"/>
                  </a:lnTo>
                  <a:lnTo>
                    <a:pt x="652475" y="883412"/>
                  </a:lnTo>
                  <a:lnTo>
                    <a:pt x="647446" y="885952"/>
                  </a:lnTo>
                  <a:lnTo>
                    <a:pt x="620801" y="896112"/>
                  </a:lnTo>
                  <a:lnTo>
                    <a:pt x="613079" y="898652"/>
                  </a:lnTo>
                  <a:lnTo>
                    <a:pt x="607555" y="901192"/>
                  </a:lnTo>
                  <a:lnTo>
                    <a:pt x="605053" y="901192"/>
                  </a:lnTo>
                  <a:lnTo>
                    <a:pt x="557453" y="913892"/>
                  </a:lnTo>
                  <a:lnTo>
                    <a:pt x="526973" y="917702"/>
                  </a:lnTo>
                  <a:lnTo>
                    <a:pt x="523722" y="917702"/>
                  </a:lnTo>
                  <a:lnTo>
                    <a:pt x="519049" y="920242"/>
                  </a:lnTo>
                  <a:lnTo>
                    <a:pt x="514248" y="920242"/>
                  </a:lnTo>
                  <a:lnTo>
                    <a:pt x="470750" y="927862"/>
                  </a:lnTo>
                  <a:lnTo>
                    <a:pt x="487692" y="934212"/>
                  </a:lnTo>
                  <a:lnTo>
                    <a:pt x="513753" y="935482"/>
                  </a:lnTo>
                  <a:lnTo>
                    <a:pt x="539927" y="935482"/>
                  </a:lnTo>
                  <a:lnTo>
                    <a:pt x="557415" y="931672"/>
                  </a:lnTo>
                  <a:lnTo>
                    <a:pt x="563257" y="931672"/>
                  </a:lnTo>
                  <a:lnTo>
                    <a:pt x="566140" y="930402"/>
                  </a:lnTo>
                  <a:lnTo>
                    <a:pt x="608914" y="918972"/>
                  </a:lnTo>
                  <a:lnTo>
                    <a:pt x="625513" y="912622"/>
                  </a:lnTo>
                  <a:lnTo>
                    <a:pt x="674281" y="892302"/>
                  </a:lnTo>
                  <a:lnTo>
                    <a:pt x="724128" y="865632"/>
                  </a:lnTo>
                  <a:lnTo>
                    <a:pt x="735926" y="858012"/>
                  </a:lnTo>
                  <a:lnTo>
                    <a:pt x="747725" y="850392"/>
                  </a:lnTo>
                  <a:lnTo>
                    <a:pt x="770737" y="833882"/>
                  </a:lnTo>
                  <a:lnTo>
                    <a:pt x="796188" y="811022"/>
                  </a:lnTo>
                  <a:lnTo>
                    <a:pt x="811682" y="794512"/>
                  </a:lnTo>
                  <a:lnTo>
                    <a:pt x="820026" y="785622"/>
                  </a:lnTo>
                  <a:lnTo>
                    <a:pt x="862545" y="731012"/>
                  </a:lnTo>
                  <a:lnTo>
                    <a:pt x="895972" y="671322"/>
                  </a:lnTo>
                  <a:lnTo>
                    <a:pt x="910412" y="637032"/>
                  </a:lnTo>
                  <a:lnTo>
                    <a:pt x="912710" y="630682"/>
                  </a:lnTo>
                  <a:lnTo>
                    <a:pt x="920978" y="607822"/>
                  </a:lnTo>
                  <a:lnTo>
                    <a:pt x="924331" y="587502"/>
                  </a:lnTo>
                  <a:lnTo>
                    <a:pt x="928344" y="574802"/>
                  </a:lnTo>
                  <a:lnTo>
                    <a:pt x="930300" y="567182"/>
                  </a:lnTo>
                  <a:lnTo>
                    <a:pt x="932141" y="560832"/>
                  </a:lnTo>
                  <a:lnTo>
                    <a:pt x="932408" y="558292"/>
                  </a:lnTo>
                  <a:lnTo>
                    <a:pt x="932967" y="553212"/>
                  </a:lnTo>
                  <a:lnTo>
                    <a:pt x="934288" y="545592"/>
                  </a:lnTo>
                  <a:lnTo>
                    <a:pt x="937780" y="524002"/>
                  </a:lnTo>
                  <a:lnTo>
                    <a:pt x="939139" y="516636"/>
                  </a:lnTo>
                  <a:lnTo>
                    <a:pt x="939088" y="503682"/>
                  </a:lnTo>
                  <a:lnTo>
                    <a:pt x="939279" y="501142"/>
                  </a:lnTo>
                  <a:lnTo>
                    <a:pt x="939380" y="499872"/>
                  </a:lnTo>
                  <a:lnTo>
                    <a:pt x="939927" y="488442"/>
                  </a:lnTo>
                  <a:lnTo>
                    <a:pt x="940384" y="477012"/>
                  </a:lnTo>
                  <a:lnTo>
                    <a:pt x="940447" y="464312"/>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7" name="Google Shape;227;p7"/>
            <p:cNvSpPr/>
            <p:nvPr/>
          </p:nvSpPr>
          <p:spPr>
            <a:xfrm>
              <a:off x="3606185" y="6067763"/>
              <a:ext cx="676275" cy="676275"/>
            </a:xfrm>
            <a:custGeom>
              <a:rect b="b" l="l" r="r" t="t"/>
              <a:pathLst>
                <a:path extrusionOk="0" h="676275" w="676275">
                  <a:moveTo>
                    <a:pt x="337947" y="0"/>
                  </a:moveTo>
                  <a:lnTo>
                    <a:pt x="292090" y="3085"/>
                  </a:lnTo>
                  <a:lnTo>
                    <a:pt x="248108" y="12072"/>
                  </a:lnTo>
                  <a:lnTo>
                    <a:pt x="206404" y="26558"/>
                  </a:lnTo>
                  <a:lnTo>
                    <a:pt x="167380" y="46140"/>
                  </a:lnTo>
                  <a:lnTo>
                    <a:pt x="131439" y="70416"/>
                  </a:lnTo>
                  <a:lnTo>
                    <a:pt x="98983" y="98983"/>
                  </a:lnTo>
                  <a:lnTo>
                    <a:pt x="70416" y="131439"/>
                  </a:lnTo>
                  <a:lnTo>
                    <a:pt x="46140" y="167380"/>
                  </a:lnTo>
                  <a:lnTo>
                    <a:pt x="26558" y="206404"/>
                  </a:lnTo>
                  <a:lnTo>
                    <a:pt x="12072" y="248108"/>
                  </a:lnTo>
                  <a:lnTo>
                    <a:pt x="3085" y="292090"/>
                  </a:lnTo>
                  <a:lnTo>
                    <a:pt x="0" y="337947"/>
                  </a:lnTo>
                  <a:lnTo>
                    <a:pt x="3085" y="383803"/>
                  </a:lnTo>
                  <a:lnTo>
                    <a:pt x="12072" y="427785"/>
                  </a:lnTo>
                  <a:lnTo>
                    <a:pt x="26558" y="469489"/>
                  </a:lnTo>
                  <a:lnTo>
                    <a:pt x="46140" y="508513"/>
                  </a:lnTo>
                  <a:lnTo>
                    <a:pt x="70416" y="544454"/>
                  </a:lnTo>
                  <a:lnTo>
                    <a:pt x="98983" y="576910"/>
                  </a:lnTo>
                  <a:lnTo>
                    <a:pt x="131439" y="605477"/>
                  </a:lnTo>
                  <a:lnTo>
                    <a:pt x="167380" y="629753"/>
                  </a:lnTo>
                  <a:lnTo>
                    <a:pt x="206404" y="649335"/>
                  </a:lnTo>
                  <a:lnTo>
                    <a:pt x="248108" y="663821"/>
                  </a:lnTo>
                  <a:lnTo>
                    <a:pt x="292090" y="672808"/>
                  </a:lnTo>
                  <a:lnTo>
                    <a:pt x="337947" y="675894"/>
                  </a:lnTo>
                  <a:lnTo>
                    <a:pt x="383803" y="672808"/>
                  </a:lnTo>
                  <a:lnTo>
                    <a:pt x="427785" y="663821"/>
                  </a:lnTo>
                  <a:lnTo>
                    <a:pt x="469489" y="649335"/>
                  </a:lnTo>
                  <a:lnTo>
                    <a:pt x="508513" y="629753"/>
                  </a:lnTo>
                  <a:lnTo>
                    <a:pt x="544454" y="605477"/>
                  </a:lnTo>
                  <a:lnTo>
                    <a:pt x="576910" y="576910"/>
                  </a:lnTo>
                  <a:lnTo>
                    <a:pt x="605477" y="544454"/>
                  </a:lnTo>
                  <a:lnTo>
                    <a:pt x="629753" y="508513"/>
                  </a:lnTo>
                  <a:lnTo>
                    <a:pt x="649335" y="469489"/>
                  </a:lnTo>
                  <a:lnTo>
                    <a:pt x="663821" y="427785"/>
                  </a:lnTo>
                  <a:lnTo>
                    <a:pt x="672808" y="383803"/>
                  </a:lnTo>
                  <a:lnTo>
                    <a:pt x="675894" y="337947"/>
                  </a:lnTo>
                  <a:lnTo>
                    <a:pt x="672808" y="292090"/>
                  </a:lnTo>
                  <a:lnTo>
                    <a:pt x="663821" y="248108"/>
                  </a:lnTo>
                  <a:lnTo>
                    <a:pt x="649335" y="206404"/>
                  </a:lnTo>
                  <a:lnTo>
                    <a:pt x="629753" y="167380"/>
                  </a:lnTo>
                  <a:lnTo>
                    <a:pt x="605477" y="131439"/>
                  </a:lnTo>
                  <a:lnTo>
                    <a:pt x="576910" y="98983"/>
                  </a:lnTo>
                  <a:lnTo>
                    <a:pt x="544454" y="70416"/>
                  </a:lnTo>
                  <a:lnTo>
                    <a:pt x="508513" y="46140"/>
                  </a:lnTo>
                  <a:lnTo>
                    <a:pt x="469489" y="26558"/>
                  </a:lnTo>
                  <a:lnTo>
                    <a:pt x="427785" y="12072"/>
                  </a:lnTo>
                  <a:lnTo>
                    <a:pt x="383803" y="3085"/>
                  </a:lnTo>
                  <a:lnTo>
                    <a:pt x="337947" y="0"/>
                  </a:lnTo>
                  <a:close/>
                </a:path>
              </a:pathLst>
            </a:custGeom>
            <a:solidFill>
              <a:srgbClr val="FBB8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8" name="Google Shape;228;p7"/>
            <p:cNvSpPr/>
            <p:nvPr/>
          </p:nvSpPr>
          <p:spPr>
            <a:xfrm>
              <a:off x="3606177" y="6067780"/>
              <a:ext cx="679450" cy="676275"/>
            </a:xfrm>
            <a:custGeom>
              <a:rect b="b" l="l" r="r" t="t"/>
              <a:pathLst>
                <a:path extrusionOk="0" h="676275" w="679450">
                  <a:moveTo>
                    <a:pt x="17424" y="371106"/>
                  </a:moveTo>
                  <a:lnTo>
                    <a:pt x="16725" y="364756"/>
                  </a:lnTo>
                  <a:lnTo>
                    <a:pt x="16573" y="366128"/>
                  </a:lnTo>
                  <a:lnTo>
                    <a:pt x="17424" y="371106"/>
                  </a:lnTo>
                  <a:close/>
                </a:path>
                <a:path extrusionOk="0" h="676275" w="679450">
                  <a:moveTo>
                    <a:pt x="24269" y="418858"/>
                  </a:moveTo>
                  <a:lnTo>
                    <a:pt x="23939" y="416534"/>
                  </a:lnTo>
                  <a:lnTo>
                    <a:pt x="22136" y="410616"/>
                  </a:lnTo>
                  <a:lnTo>
                    <a:pt x="20802" y="404126"/>
                  </a:lnTo>
                  <a:lnTo>
                    <a:pt x="20955" y="404126"/>
                  </a:lnTo>
                  <a:lnTo>
                    <a:pt x="16065" y="373646"/>
                  </a:lnTo>
                  <a:lnTo>
                    <a:pt x="16040" y="374916"/>
                  </a:lnTo>
                  <a:lnTo>
                    <a:pt x="20345" y="402780"/>
                  </a:lnTo>
                  <a:lnTo>
                    <a:pt x="19900" y="402526"/>
                  </a:lnTo>
                  <a:lnTo>
                    <a:pt x="20840" y="407924"/>
                  </a:lnTo>
                  <a:lnTo>
                    <a:pt x="22656" y="413143"/>
                  </a:lnTo>
                  <a:lnTo>
                    <a:pt x="23990" y="418452"/>
                  </a:lnTo>
                  <a:lnTo>
                    <a:pt x="24206" y="418858"/>
                  </a:lnTo>
                  <a:close/>
                </a:path>
                <a:path extrusionOk="0" h="676275" w="679450">
                  <a:moveTo>
                    <a:pt x="49542" y="489839"/>
                  </a:moveTo>
                  <a:lnTo>
                    <a:pt x="48717" y="486778"/>
                  </a:lnTo>
                  <a:lnTo>
                    <a:pt x="49187" y="489089"/>
                  </a:lnTo>
                  <a:lnTo>
                    <a:pt x="49542" y="489839"/>
                  </a:lnTo>
                  <a:close/>
                </a:path>
                <a:path extrusionOk="0" h="676275" w="679450">
                  <a:moveTo>
                    <a:pt x="80035" y="559066"/>
                  </a:moveTo>
                  <a:lnTo>
                    <a:pt x="77622" y="556056"/>
                  </a:lnTo>
                  <a:lnTo>
                    <a:pt x="77851" y="556526"/>
                  </a:lnTo>
                  <a:lnTo>
                    <a:pt x="80035" y="559066"/>
                  </a:lnTo>
                  <a:close/>
                </a:path>
                <a:path extrusionOk="0" h="676275" w="679450">
                  <a:moveTo>
                    <a:pt x="112471" y="365798"/>
                  </a:moveTo>
                  <a:lnTo>
                    <a:pt x="112356" y="365264"/>
                  </a:lnTo>
                  <a:lnTo>
                    <a:pt x="112242" y="364909"/>
                  </a:lnTo>
                  <a:lnTo>
                    <a:pt x="112141" y="364680"/>
                  </a:lnTo>
                  <a:lnTo>
                    <a:pt x="112471" y="365798"/>
                  </a:lnTo>
                  <a:close/>
                </a:path>
                <a:path extrusionOk="0" h="676275" w="679450">
                  <a:moveTo>
                    <a:pt x="116751" y="576846"/>
                  </a:moveTo>
                  <a:lnTo>
                    <a:pt x="112610" y="573646"/>
                  </a:lnTo>
                  <a:lnTo>
                    <a:pt x="112890" y="573976"/>
                  </a:lnTo>
                  <a:lnTo>
                    <a:pt x="113131" y="574306"/>
                  </a:lnTo>
                  <a:lnTo>
                    <a:pt x="116751" y="576846"/>
                  </a:lnTo>
                  <a:close/>
                </a:path>
                <a:path extrusionOk="0" h="676275" w="679450">
                  <a:moveTo>
                    <a:pt x="116751" y="576846"/>
                  </a:moveTo>
                  <a:lnTo>
                    <a:pt x="116573" y="576846"/>
                  </a:lnTo>
                  <a:lnTo>
                    <a:pt x="116420" y="577875"/>
                  </a:lnTo>
                  <a:lnTo>
                    <a:pt x="116751" y="576846"/>
                  </a:lnTo>
                  <a:close/>
                </a:path>
                <a:path extrusionOk="0" h="676275" w="679450">
                  <a:moveTo>
                    <a:pt x="132892" y="273723"/>
                  </a:moveTo>
                  <a:lnTo>
                    <a:pt x="132753" y="273723"/>
                  </a:lnTo>
                  <a:lnTo>
                    <a:pt x="130670" y="274739"/>
                  </a:lnTo>
                  <a:lnTo>
                    <a:pt x="131470" y="274739"/>
                  </a:lnTo>
                  <a:lnTo>
                    <a:pt x="132892" y="273723"/>
                  </a:lnTo>
                  <a:close/>
                </a:path>
                <a:path extrusionOk="0" h="676275" w="679450">
                  <a:moveTo>
                    <a:pt x="135026" y="238785"/>
                  </a:moveTo>
                  <a:lnTo>
                    <a:pt x="134924" y="238937"/>
                  </a:lnTo>
                  <a:lnTo>
                    <a:pt x="134785" y="239179"/>
                  </a:lnTo>
                  <a:lnTo>
                    <a:pt x="134924" y="239204"/>
                  </a:lnTo>
                  <a:lnTo>
                    <a:pt x="135013" y="239344"/>
                  </a:lnTo>
                  <a:lnTo>
                    <a:pt x="135026" y="238785"/>
                  </a:lnTo>
                  <a:close/>
                </a:path>
                <a:path extrusionOk="0" h="676275" w="679450">
                  <a:moveTo>
                    <a:pt x="135458" y="450138"/>
                  </a:moveTo>
                  <a:lnTo>
                    <a:pt x="135077" y="447852"/>
                  </a:lnTo>
                  <a:lnTo>
                    <a:pt x="135204" y="449618"/>
                  </a:lnTo>
                  <a:lnTo>
                    <a:pt x="135458" y="450138"/>
                  </a:lnTo>
                  <a:close/>
                </a:path>
                <a:path extrusionOk="0" h="676275" w="679450">
                  <a:moveTo>
                    <a:pt x="142354" y="270929"/>
                  </a:moveTo>
                  <a:lnTo>
                    <a:pt x="141490" y="269659"/>
                  </a:lnTo>
                  <a:lnTo>
                    <a:pt x="141122" y="269659"/>
                  </a:lnTo>
                  <a:lnTo>
                    <a:pt x="142354" y="270929"/>
                  </a:lnTo>
                  <a:close/>
                </a:path>
                <a:path extrusionOk="0" h="676275" w="679450">
                  <a:moveTo>
                    <a:pt x="154127" y="608304"/>
                  </a:moveTo>
                  <a:lnTo>
                    <a:pt x="153441" y="607453"/>
                  </a:lnTo>
                  <a:lnTo>
                    <a:pt x="153543" y="607923"/>
                  </a:lnTo>
                  <a:lnTo>
                    <a:pt x="154127" y="608304"/>
                  </a:lnTo>
                  <a:close/>
                </a:path>
                <a:path extrusionOk="0" h="676275" w="679450">
                  <a:moveTo>
                    <a:pt x="158127" y="260908"/>
                  </a:moveTo>
                  <a:lnTo>
                    <a:pt x="157492" y="260438"/>
                  </a:lnTo>
                  <a:lnTo>
                    <a:pt x="157353" y="260489"/>
                  </a:lnTo>
                  <a:lnTo>
                    <a:pt x="158127" y="260908"/>
                  </a:lnTo>
                  <a:close/>
                </a:path>
                <a:path extrusionOk="0" h="676275" w="679450">
                  <a:moveTo>
                    <a:pt x="159804" y="612051"/>
                  </a:moveTo>
                  <a:lnTo>
                    <a:pt x="154127" y="608304"/>
                  </a:lnTo>
                  <a:lnTo>
                    <a:pt x="156235" y="610044"/>
                  </a:lnTo>
                  <a:lnTo>
                    <a:pt x="158229" y="611327"/>
                  </a:lnTo>
                  <a:lnTo>
                    <a:pt x="159804" y="612051"/>
                  </a:lnTo>
                  <a:close/>
                </a:path>
                <a:path extrusionOk="0" h="676275" w="679450">
                  <a:moveTo>
                    <a:pt x="163423" y="616216"/>
                  </a:moveTo>
                  <a:lnTo>
                    <a:pt x="161836" y="614946"/>
                  </a:lnTo>
                  <a:lnTo>
                    <a:pt x="161277" y="614946"/>
                  </a:lnTo>
                  <a:lnTo>
                    <a:pt x="163169" y="616216"/>
                  </a:lnTo>
                  <a:lnTo>
                    <a:pt x="163423" y="616216"/>
                  </a:lnTo>
                  <a:close/>
                </a:path>
                <a:path extrusionOk="0" h="676275" w="679450">
                  <a:moveTo>
                    <a:pt x="169456" y="190995"/>
                  </a:moveTo>
                  <a:lnTo>
                    <a:pt x="169151" y="191236"/>
                  </a:lnTo>
                  <a:lnTo>
                    <a:pt x="168656" y="192189"/>
                  </a:lnTo>
                  <a:lnTo>
                    <a:pt x="169316" y="191236"/>
                  </a:lnTo>
                  <a:lnTo>
                    <a:pt x="169456" y="190995"/>
                  </a:lnTo>
                  <a:close/>
                </a:path>
                <a:path extrusionOk="0" h="676275" w="679450">
                  <a:moveTo>
                    <a:pt x="169811" y="258229"/>
                  </a:moveTo>
                  <a:lnTo>
                    <a:pt x="169633" y="258102"/>
                  </a:lnTo>
                  <a:lnTo>
                    <a:pt x="169608" y="258229"/>
                  </a:lnTo>
                  <a:lnTo>
                    <a:pt x="169811" y="258229"/>
                  </a:lnTo>
                  <a:close/>
                </a:path>
                <a:path extrusionOk="0" h="676275" w="679450">
                  <a:moveTo>
                    <a:pt x="186182" y="466559"/>
                  </a:moveTo>
                  <a:lnTo>
                    <a:pt x="186105" y="466750"/>
                  </a:lnTo>
                  <a:lnTo>
                    <a:pt x="186182" y="466559"/>
                  </a:lnTo>
                  <a:close/>
                </a:path>
                <a:path extrusionOk="0" h="676275" w="679450">
                  <a:moveTo>
                    <a:pt x="210667" y="416128"/>
                  </a:moveTo>
                  <a:lnTo>
                    <a:pt x="210337" y="415950"/>
                  </a:lnTo>
                  <a:lnTo>
                    <a:pt x="209816" y="417042"/>
                  </a:lnTo>
                  <a:lnTo>
                    <a:pt x="209677" y="417461"/>
                  </a:lnTo>
                  <a:lnTo>
                    <a:pt x="209600" y="417715"/>
                  </a:lnTo>
                  <a:lnTo>
                    <a:pt x="210172" y="417309"/>
                  </a:lnTo>
                  <a:lnTo>
                    <a:pt x="210489" y="416763"/>
                  </a:lnTo>
                  <a:lnTo>
                    <a:pt x="210667" y="416128"/>
                  </a:lnTo>
                  <a:close/>
                </a:path>
                <a:path extrusionOk="0" h="676275" w="679450">
                  <a:moveTo>
                    <a:pt x="215303" y="534606"/>
                  </a:moveTo>
                  <a:lnTo>
                    <a:pt x="211010" y="531863"/>
                  </a:lnTo>
                  <a:lnTo>
                    <a:pt x="211201" y="532130"/>
                  </a:lnTo>
                  <a:lnTo>
                    <a:pt x="212712" y="533323"/>
                  </a:lnTo>
                  <a:lnTo>
                    <a:pt x="214147" y="534187"/>
                  </a:lnTo>
                  <a:lnTo>
                    <a:pt x="215303" y="534606"/>
                  </a:lnTo>
                  <a:close/>
                </a:path>
                <a:path extrusionOk="0" h="676275" w="679450">
                  <a:moveTo>
                    <a:pt x="223520" y="658152"/>
                  </a:moveTo>
                  <a:lnTo>
                    <a:pt x="223012" y="657860"/>
                  </a:lnTo>
                  <a:lnTo>
                    <a:pt x="223329" y="658152"/>
                  </a:lnTo>
                  <a:lnTo>
                    <a:pt x="223520" y="658152"/>
                  </a:lnTo>
                  <a:close/>
                </a:path>
                <a:path extrusionOk="0" h="676275" w="679450">
                  <a:moveTo>
                    <a:pt x="224129" y="245529"/>
                  </a:moveTo>
                  <a:lnTo>
                    <a:pt x="224002" y="245389"/>
                  </a:lnTo>
                  <a:lnTo>
                    <a:pt x="223697" y="246087"/>
                  </a:lnTo>
                  <a:lnTo>
                    <a:pt x="224129" y="245529"/>
                  </a:lnTo>
                  <a:close/>
                </a:path>
                <a:path extrusionOk="0" h="676275" w="679450">
                  <a:moveTo>
                    <a:pt x="227736" y="660666"/>
                  </a:moveTo>
                  <a:lnTo>
                    <a:pt x="223520" y="658152"/>
                  </a:lnTo>
                  <a:lnTo>
                    <a:pt x="223443" y="658622"/>
                  </a:lnTo>
                  <a:lnTo>
                    <a:pt x="227736" y="660666"/>
                  </a:lnTo>
                  <a:close/>
                </a:path>
                <a:path extrusionOk="0" h="676275" w="679450">
                  <a:moveTo>
                    <a:pt x="229171" y="35826"/>
                  </a:moveTo>
                  <a:lnTo>
                    <a:pt x="224536" y="35826"/>
                  </a:lnTo>
                  <a:lnTo>
                    <a:pt x="222186" y="38366"/>
                  </a:lnTo>
                  <a:lnTo>
                    <a:pt x="229171" y="35826"/>
                  </a:lnTo>
                  <a:close/>
                </a:path>
                <a:path extrusionOk="0" h="676275" w="679450">
                  <a:moveTo>
                    <a:pt x="245465" y="144297"/>
                  </a:moveTo>
                  <a:lnTo>
                    <a:pt x="245325" y="144284"/>
                  </a:lnTo>
                  <a:lnTo>
                    <a:pt x="245465" y="144297"/>
                  </a:lnTo>
                  <a:close/>
                </a:path>
                <a:path extrusionOk="0" h="676275" w="679450">
                  <a:moveTo>
                    <a:pt x="255955" y="128689"/>
                  </a:moveTo>
                  <a:lnTo>
                    <a:pt x="252450" y="128689"/>
                  </a:lnTo>
                  <a:lnTo>
                    <a:pt x="250952" y="129959"/>
                  </a:lnTo>
                  <a:lnTo>
                    <a:pt x="255955" y="128689"/>
                  </a:lnTo>
                  <a:close/>
                </a:path>
                <a:path extrusionOk="0" h="676275" w="679450">
                  <a:moveTo>
                    <a:pt x="257479" y="572160"/>
                  </a:moveTo>
                  <a:lnTo>
                    <a:pt x="257403" y="572020"/>
                  </a:lnTo>
                  <a:lnTo>
                    <a:pt x="254508" y="570649"/>
                  </a:lnTo>
                  <a:lnTo>
                    <a:pt x="257479" y="572160"/>
                  </a:lnTo>
                  <a:close/>
                </a:path>
                <a:path extrusionOk="0" h="676275" w="679450">
                  <a:moveTo>
                    <a:pt x="258978" y="573252"/>
                  </a:moveTo>
                  <a:lnTo>
                    <a:pt x="258927" y="572884"/>
                  </a:lnTo>
                  <a:lnTo>
                    <a:pt x="257784" y="572312"/>
                  </a:lnTo>
                  <a:lnTo>
                    <a:pt x="258978" y="573252"/>
                  </a:lnTo>
                  <a:close/>
                </a:path>
                <a:path extrusionOk="0" h="676275" w="679450">
                  <a:moveTo>
                    <a:pt x="262051" y="574459"/>
                  </a:moveTo>
                  <a:lnTo>
                    <a:pt x="259092" y="572020"/>
                  </a:lnTo>
                  <a:lnTo>
                    <a:pt x="258978" y="572160"/>
                  </a:lnTo>
                  <a:lnTo>
                    <a:pt x="258927" y="572884"/>
                  </a:lnTo>
                  <a:lnTo>
                    <a:pt x="262051" y="574459"/>
                  </a:lnTo>
                  <a:close/>
                </a:path>
                <a:path extrusionOk="0" h="676275" w="679450">
                  <a:moveTo>
                    <a:pt x="273685" y="664464"/>
                  </a:moveTo>
                  <a:lnTo>
                    <a:pt x="273583" y="664324"/>
                  </a:lnTo>
                  <a:lnTo>
                    <a:pt x="273456" y="664235"/>
                  </a:lnTo>
                  <a:lnTo>
                    <a:pt x="271399" y="664083"/>
                  </a:lnTo>
                  <a:lnTo>
                    <a:pt x="272453" y="664311"/>
                  </a:lnTo>
                  <a:lnTo>
                    <a:pt x="273177" y="664489"/>
                  </a:lnTo>
                  <a:lnTo>
                    <a:pt x="273685" y="664464"/>
                  </a:lnTo>
                  <a:close/>
                </a:path>
                <a:path extrusionOk="0" h="676275" w="679450">
                  <a:moveTo>
                    <a:pt x="294055" y="669671"/>
                  </a:moveTo>
                  <a:lnTo>
                    <a:pt x="290893" y="668337"/>
                  </a:lnTo>
                  <a:lnTo>
                    <a:pt x="286829" y="668337"/>
                  </a:lnTo>
                  <a:lnTo>
                    <a:pt x="294055" y="669671"/>
                  </a:lnTo>
                  <a:close/>
                </a:path>
                <a:path extrusionOk="0" h="676275" w="679450">
                  <a:moveTo>
                    <a:pt x="296062" y="572109"/>
                  </a:moveTo>
                  <a:lnTo>
                    <a:pt x="295998" y="571957"/>
                  </a:lnTo>
                  <a:lnTo>
                    <a:pt x="294411" y="571957"/>
                  </a:lnTo>
                  <a:lnTo>
                    <a:pt x="295694" y="572173"/>
                  </a:lnTo>
                  <a:lnTo>
                    <a:pt x="296062" y="572109"/>
                  </a:lnTo>
                  <a:close/>
                </a:path>
                <a:path extrusionOk="0" h="676275" w="679450">
                  <a:moveTo>
                    <a:pt x="296392" y="572160"/>
                  </a:moveTo>
                  <a:lnTo>
                    <a:pt x="296367" y="572020"/>
                  </a:lnTo>
                  <a:lnTo>
                    <a:pt x="296049" y="572020"/>
                  </a:lnTo>
                  <a:lnTo>
                    <a:pt x="296392" y="572160"/>
                  </a:lnTo>
                  <a:close/>
                </a:path>
                <a:path extrusionOk="0" h="676275" w="679450">
                  <a:moveTo>
                    <a:pt x="298500" y="19316"/>
                  </a:moveTo>
                  <a:lnTo>
                    <a:pt x="289483" y="21602"/>
                  </a:lnTo>
                  <a:lnTo>
                    <a:pt x="289394" y="21856"/>
                  </a:lnTo>
                  <a:lnTo>
                    <a:pt x="298500" y="19316"/>
                  </a:lnTo>
                  <a:close/>
                </a:path>
                <a:path extrusionOk="0" h="676275" w="679450">
                  <a:moveTo>
                    <a:pt x="302145" y="281089"/>
                  </a:moveTo>
                  <a:lnTo>
                    <a:pt x="300913" y="279819"/>
                  </a:lnTo>
                  <a:lnTo>
                    <a:pt x="300443" y="281089"/>
                  </a:lnTo>
                  <a:lnTo>
                    <a:pt x="302145" y="281089"/>
                  </a:lnTo>
                  <a:close/>
                </a:path>
                <a:path extrusionOk="0" h="676275" w="679450">
                  <a:moveTo>
                    <a:pt x="303784" y="278549"/>
                  </a:moveTo>
                  <a:lnTo>
                    <a:pt x="303542" y="277317"/>
                  </a:lnTo>
                  <a:lnTo>
                    <a:pt x="303326" y="278549"/>
                  </a:lnTo>
                  <a:lnTo>
                    <a:pt x="303784" y="278549"/>
                  </a:lnTo>
                  <a:close/>
                </a:path>
                <a:path extrusionOk="0" h="676275" w="679450">
                  <a:moveTo>
                    <a:pt x="304304" y="115989"/>
                  </a:moveTo>
                  <a:lnTo>
                    <a:pt x="298056" y="118300"/>
                  </a:lnTo>
                  <a:lnTo>
                    <a:pt x="298005" y="118529"/>
                  </a:lnTo>
                  <a:lnTo>
                    <a:pt x="304304" y="115989"/>
                  </a:lnTo>
                  <a:close/>
                </a:path>
                <a:path extrusionOk="0" h="676275" w="679450">
                  <a:moveTo>
                    <a:pt x="304723" y="153085"/>
                  </a:moveTo>
                  <a:lnTo>
                    <a:pt x="303453" y="152844"/>
                  </a:lnTo>
                  <a:lnTo>
                    <a:pt x="302983" y="152806"/>
                  </a:lnTo>
                  <a:lnTo>
                    <a:pt x="302704" y="152793"/>
                  </a:lnTo>
                  <a:lnTo>
                    <a:pt x="303288" y="153250"/>
                  </a:lnTo>
                  <a:lnTo>
                    <a:pt x="303936" y="153428"/>
                  </a:lnTo>
                  <a:lnTo>
                    <a:pt x="304634" y="153441"/>
                  </a:lnTo>
                  <a:lnTo>
                    <a:pt x="304723" y="153085"/>
                  </a:lnTo>
                  <a:close/>
                </a:path>
                <a:path extrusionOk="0" h="676275" w="679450">
                  <a:moveTo>
                    <a:pt x="306920" y="573760"/>
                  </a:moveTo>
                  <a:lnTo>
                    <a:pt x="305244" y="573633"/>
                  </a:lnTo>
                  <a:lnTo>
                    <a:pt x="305282" y="573786"/>
                  </a:lnTo>
                  <a:lnTo>
                    <a:pt x="305981" y="574040"/>
                  </a:lnTo>
                  <a:lnTo>
                    <a:pt x="306920" y="573760"/>
                  </a:lnTo>
                  <a:close/>
                </a:path>
                <a:path extrusionOk="0" h="676275" w="679450">
                  <a:moveTo>
                    <a:pt x="311658" y="273469"/>
                  </a:moveTo>
                  <a:lnTo>
                    <a:pt x="311505" y="272199"/>
                  </a:lnTo>
                  <a:lnTo>
                    <a:pt x="309727" y="273469"/>
                  </a:lnTo>
                  <a:lnTo>
                    <a:pt x="311658" y="273469"/>
                  </a:lnTo>
                  <a:close/>
                </a:path>
                <a:path extrusionOk="0" h="676275" w="679450">
                  <a:moveTo>
                    <a:pt x="313461" y="296329"/>
                  </a:moveTo>
                  <a:lnTo>
                    <a:pt x="290664" y="296329"/>
                  </a:lnTo>
                  <a:lnTo>
                    <a:pt x="289928" y="296329"/>
                  </a:lnTo>
                  <a:lnTo>
                    <a:pt x="289001" y="297599"/>
                  </a:lnTo>
                  <a:lnTo>
                    <a:pt x="288798" y="298869"/>
                  </a:lnTo>
                  <a:lnTo>
                    <a:pt x="288213" y="298869"/>
                  </a:lnTo>
                  <a:lnTo>
                    <a:pt x="288378" y="297599"/>
                  </a:lnTo>
                  <a:lnTo>
                    <a:pt x="283298" y="303949"/>
                  </a:lnTo>
                  <a:lnTo>
                    <a:pt x="282435" y="302679"/>
                  </a:lnTo>
                  <a:lnTo>
                    <a:pt x="283057" y="305219"/>
                  </a:lnTo>
                  <a:lnTo>
                    <a:pt x="279387" y="306489"/>
                  </a:lnTo>
                  <a:lnTo>
                    <a:pt x="280911" y="306489"/>
                  </a:lnTo>
                  <a:lnTo>
                    <a:pt x="279247" y="307759"/>
                  </a:lnTo>
                  <a:lnTo>
                    <a:pt x="277850" y="311569"/>
                  </a:lnTo>
                  <a:lnTo>
                    <a:pt x="276834" y="310299"/>
                  </a:lnTo>
                  <a:lnTo>
                    <a:pt x="273570" y="314109"/>
                  </a:lnTo>
                  <a:lnTo>
                    <a:pt x="273481" y="316649"/>
                  </a:lnTo>
                  <a:lnTo>
                    <a:pt x="268986" y="321729"/>
                  </a:lnTo>
                  <a:lnTo>
                    <a:pt x="266293" y="321729"/>
                  </a:lnTo>
                  <a:lnTo>
                    <a:pt x="260705" y="330619"/>
                  </a:lnTo>
                  <a:lnTo>
                    <a:pt x="250418" y="348399"/>
                  </a:lnTo>
                  <a:lnTo>
                    <a:pt x="245808" y="350939"/>
                  </a:lnTo>
                  <a:lnTo>
                    <a:pt x="244449" y="358559"/>
                  </a:lnTo>
                  <a:lnTo>
                    <a:pt x="240652" y="362369"/>
                  </a:lnTo>
                  <a:lnTo>
                    <a:pt x="240677" y="363639"/>
                  </a:lnTo>
                  <a:lnTo>
                    <a:pt x="237617" y="366179"/>
                  </a:lnTo>
                  <a:lnTo>
                    <a:pt x="236283" y="371259"/>
                  </a:lnTo>
                  <a:lnTo>
                    <a:pt x="232625" y="375069"/>
                  </a:lnTo>
                  <a:lnTo>
                    <a:pt x="232371" y="376339"/>
                  </a:lnTo>
                  <a:lnTo>
                    <a:pt x="233070" y="376339"/>
                  </a:lnTo>
                  <a:lnTo>
                    <a:pt x="232016" y="377609"/>
                  </a:lnTo>
                  <a:lnTo>
                    <a:pt x="231038" y="380149"/>
                  </a:lnTo>
                  <a:lnTo>
                    <a:pt x="230200" y="378879"/>
                  </a:lnTo>
                  <a:lnTo>
                    <a:pt x="229298" y="377609"/>
                  </a:lnTo>
                  <a:lnTo>
                    <a:pt x="228536" y="382689"/>
                  </a:lnTo>
                  <a:lnTo>
                    <a:pt x="226860" y="383959"/>
                  </a:lnTo>
                  <a:lnTo>
                    <a:pt x="228384" y="383959"/>
                  </a:lnTo>
                  <a:lnTo>
                    <a:pt x="227101" y="385038"/>
                  </a:lnTo>
                  <a:lnTo>
                    <a:pt x="224180" y="391579"/>
                  </a:lnTo>
                  <a:lnTo>
                    <a:pt x="217576" y="401739"/>
                  </a:lnTo>
                  <a:lnTo>
                    <a:pt x="215480" y="406819"/>
                  </a:lnTo>
                  <a:lnTo>
                    <a:pt x="235775" y="406819"/>
                  </a:lnTo>
                  <a:lnTo>
                    <a:pt x="238683" y="401739"/>
                  </a:lnTo>
                  <a:lnTo>
                    <a:pt x="242912" y="395389"/>
                  </a:lnTo>
                  <a:lnTo>
                    <a:pt x="241998" y="394119"/>
                  </a:lnTo>
                  <a:lnTo>
                    <a:pt x="243332" y="392849"/>
                  </a:lnTo>
                  <a:lnTo>
                    <a:pt x="244386" y="392849"/>
                  </a:lnTo>
                  <a:lnTo>
                    <a:pt x="251701" y="380149"/>
                  </a:lnTo>
                  <a:lnTo>
                    <a:pt x="273939" y="345859"/>
                  </a:lnTo>
                  <a:lnTo>
                    <a:pt x="286575" y="330619"/>
                  </a:lnTo>
                  <a:lnTo>
                    <a:pt x="290156" y="325539"/>
                  </a:lnTo>
                  <a:lnTo>
                    <a:pt x="291833" y="324269"/>
                  </a:lnTo>
                  <a:lnTo>
                    <a:pt x="295224" y="317919"/>
                  </a:lnTo>
                  <a:lnTo>
                    <a:pt x="299999" y="311569"/>
                  </a:lnTo>
                  <a:lnTo>
                    <a:pt x="304698" y="306489"/>
                  </a:lnTo>
                  <a:lnTo>
                    <a:pt x="306755" y="303949"/>
                  </a:lnTo>
                  <a:lnTo>
                    <a:pt x="307035" y="303949"/>
                  </a:lnTo>
                  <a:lnTo>
                    <a:pt x="308775" y="300139"/>
                  </a:lnTo>
                  <a:lnTo>
                    <a:pt x="310337" y="298869"/>
                  </a:lnTo>
                  <a:lnTo>
                    <a:pt x="313461" y="296329"/>
                  </a:lnTo>
                  <a:close/>
                </a:path>
                <a:path extrusionOk="0" h="676275" w="679450">
                  <a:moveTo>
                    <a:pt x="326478" y="94399"/>
                  </a:moveTo>
                  <a:lnTo>
                    <a:pt x="326123" y="94399"/>
                  </a:lnTo>
                  <a:lnTo>
                    <a:pt x="326136" y="94551"/>
                  </a:lnTo>
                  <a:lnTo>
                    <a:pt x="326478" y="94399"/>
                  </a:lnTo>
                  <a:close/>
                </a:path>
                <a:path extrusionOk="0" h="676275" w="679450">
                  <a:moveTo>
                    <a:pt x="327063" y="282359"/>
                  </a:moveTo>
                  <a:lnTo>
                    <a:pt x="299986" y="282359"/>
                  </a:lnTo>
                  <a:lnTo>
                    <a:pt x="299529" y="282359"/>
                  </a:lnTo>
                  <a:lnTo>
                    <a:pt x="299059" y="282359"/>
                  </a:lnTo>
                  <a:lnTo>
                    <a:pt x="298704" y="283629"/>
                  </a:lnTo>
                  <a:lnTo>
                    <a:pt x="299897" y="284899"/>
                  </a:lnTo>
                  <a:lnTo>
                    <a:pt x="299351" y="287439"/>
                  </a:lnTo>
                  <a:lnTo>
                    <a:pt x="297675" y="287439"/>
                  </a:lnTo>
                  <a:lnTo>
                    <a:pt x="296938" y="288709"/>
                  </a:lnTo>
                  <a:lnTo>
                    <a:pt x="297307" y="287439"/>
                  </a:lnTo>
                  <a:lnTo>
                    <a:pt x="295833" y="289979"/>
                  </a:lnTo>
                  <a:lnTo>
                    <a:pt x="295275" y="289979"/>
                  </a:lnTo>
                  <a:lnTo>
                    <a:pt x="294728" y="291249"/>
                  </a:lnTo>
                  <a:lnTo>
                    <a:pt x="293331" y="291249"/>
                  </a:lnTo>
                  <a:lnTo>
                    <a:pt x="294081" y="292519"/>
                  </a:lnTo>
                  <a:lnTo>
                    <a:pt x="293268" y="293789"/>
                  </a:lnTo>
                  <a:lnTo>
                    <a:pt x="291693" y="295059"/>
                  </a:lnTo>
                  <a:lnTo>
                    <a:pt x="315150" y="295059"/>
                  </a:lnTo>
                  <a:lnTo>
                    <a:pt x="316826" y="293789"/>
                  </a:lnTo>
                  <a:lnTo>
                    <a:pt x="321386" y="288709"/>
                  </a:lnTo>
                  <a:lnTo>
                    <a:pt x="327063" y="282359"/>
                  </a:lnTo>
                  <a:close/>
                </a:path>
                <a:path extrusionOk="0" h="676275" w="679450">
                  <a:moveTo>
                    <a:pt x="327698" y="94056"/>
                  </a:moveTo>
                  <a:lnTo>
                    <a:pt x="327063" y="94094"/>
                  </a:lnTo>
                  <a:lnTo>
                    <a:pt x="326720" y="94157"/>
                  </a:lnTo>
                  <a:lnTo>
                    <a:pt x="326478" y="94234"/>
                  </a:lnTo>
                  <a:lnTo>
                    <a:pt x="326885" y="94170"/>
                  </a:lnTo>
                  <a:lnTo>
                    <a:pt x="327317" y="94119"/>
                  </a:lnTo>
                  <a:lnTo>
                    <a:pt x="327698" y="94056"/>
                  </a:lnTo>
                  <a:close/>
                </a:path>
                <a:path extrusionOk="0" h="676275" w="679450">
                  <a:moveTo>
                    <a:pt x="329349" y="279819"/>
                  </a:moveTo>
                  <a:lnTo>
                    <a:pt x="304038" y="279819"/>
                  </a:lnTo>
                  <a:lnTo>
                    <a:pt x="303110" y="279819"/>
                  </a:lnTo>
                  <a:lnTo>
                    <a:pt x="302069" y="279819"/>
                  </a:lnTo>
                  <a:lnTo>
                    <a:pt x="302145" y="281089"/>
                  </a:lnTo>
                  <a:lnTo>
                    <a:pt x="328206" y="281089"/>
                  </a:lnTo>
                  <a:lnTo>
                    <a:pt x="329349" y="279819"/>
                  </a:lnTo>
                  <a:close/>
                </a:path>
                <a:path extrusionOk="0" h="676275" w="679450">
                  <a:moveTo>
                    <a:pt x="330149" y="0"/>
                  </a:moveTo>
                  <a:lnTo>
                    <a:pt x="329272" y="25"/>
                  </a:lnTo>
                  <a:lnTo>
                    <a:pt x="328790" y="114"/>
                  </a:lnTo>
                  <a:lnTo>
                    <a:pt x="328460" y="203"/>
                  </a:lnTo>
                  <a:lnTo>
                    <a:pt x="329018" y="139"/>
                  </a:lnTo>
                  <a:lnTo>
                    <a:pt x="329615" y="63"/>
                  </a:lnTo>
                  <a:lnTo>
                    <a:pt x="330149" y="0"/>
                  </a:lnTo>
                  <a:close/>
                </a:path>
                <a:path extrusionOk="0" h="676275" w="679450">
                  <a:moveTo>
                    <a:pt x="332778" y="63"/>
                  </a:moveTo>
                  <a:lnTo>
                    <a:pt x="331901" y="88"/>
                  </a:lnTo>
                  <a:lnTo>
                    <a:pt x="331419" y="152"/>
                  </a:lnTo>
                  <a:lnTo>
                    <a:pt x="331089" y="215"/>
                  </a:lnTo>
                  <a:lnTo>
                    <a:pt x="331647" y="165"/>
                  </a:lnTo>
                  <a:lnTo>
                    <a:pt x="332244" y="101"/>
                  </a:lnTo>
                  <a:lnTo>
                    <a:pt x="332778" y="63"/>
                  </a:lnTo>
                  <a:close/>
                </a:path>
                <a:path extrusionOk="0" h="676275" w="679450">
                  <a:moveTo>
                    <a:pt x="340080" y="675906"/>
                  </a:moveTo>
                  <a:lnTo>
                    <a:pt x="317309" y="673366"/>
                  </a:lnTo>
                  <a:lnTo>
                    <a:pt x="308165" y="673366"/>
                  </a:lnTo>
                  <a:lnTo>
                    <a:pt x="299453" y="670826"/>
                  </a:lnTo>
                  <a:lnTo>
                    <a:pt x="292633" y="669671"/>
                  </a:lnTo>
                  <a:lnTo>
                    <a:pt x="292455" y="669671"/>
                  </a:lnTo>
                  <a:lnTo>
                    <a:pt x="286715" y="668337"/>
                  </a:lnTo>
                  <a:lnTo>
                    <a:pt x="277545" y="665746"/>
                  </a:lnTo>
                  <a:lnTo>
                    <a:pt x="277685" y="665746"/>
                  </a:lnTo>
                  <a:lnTo>
                    <a:pt x="273697" y="664578"/>
                  </a:lnTo>
                  <a:lnTo>
                    <a:pt x="273761" y="665746"/>
                  </a:lnTo>
                  <a:lnTo>
                    <a:pt x="273304" y="665746"/>
                  </a:lnTo>
                  <a:lnTo>
                    <a:pt x="271119" y="664578"/>
                  </a:lnTo>
                  <a:lnTo>
                    <a:pt x="268046" y="664578"/>
                  </a:lnTo>
                  <a:lnTo>
                    <a:pt x="258572" y="661936"/>
                  </a:lnTo>
                  <a:lnTo>
                    <a:pt x="258660" y="660666"/>
                  </a:lnTo>
                  <a:lnTo>
                    <a:pt x="256959" y="660666"/>
                  </a:lnTo>
                  <a:lnTo>
                    <a:pt x="253377" y="659396"/>
                  </a:lnTo>
                  <a:lnTo>
                    <a:pt x="248932" y="658152"/>
                  </a:lnTo>
                  <a:lnTo>
                    <a:pt x="240741" y="658152"/>
                  </a:lnTo>
                  <a:lnTo>
                    <a:pt x="240741" y="663206"/>
                  </a:lnTo>
                  <a:lnTo>
                    <a:pt x="240449" y="663206"/>
                  </a:lnTo>
                  <a:lnTo>
                    <a:pt x="240741" y="663206"/>
                  </a:lnTo>
                  <a:lnTo>
                    <a:pt x="240741" y="658152"/>
                  </a:lnTo>
                  <a:lnTo>
                    <a:pt x="223786" y="658152"/>
                  </a:lnTo>
                  <a:lnTo>
                    <a:pt x="223570" y="658152"/>
                  </a:lnTo>
                  <a:lnTo>
                    <a:pt x="224078" y="658317"/>
                  </a:lnTo>
                  <a:lnTo>
                    <a:pt x="229616" y="659396"/>
                  </a:lnTo>
                  <a:lnTo>
                    <a:pt x="238315" y="663206"/>
                  </a:lnTo>
                  <a:lnTo>
                    <a:pt x="240347" y="663206"/>
                  </a:lnTo>
                  <a:lnTo>
                    <a:pt x="240258" y="663587"/>
                  </a:lnTo>
                  <a:lnTo>
                    <a:pt x="240766" y="663613"/>
                  </a:lnTo>
                  <a:lnTo>
                    <a:pt x="240868" y="664578"/>
                  </a:lnTo>
                  <a:lnTo>
                    <a:pt x="241300" y="664578"/>
                  </a:lnTo>
                  <a:lnTo>
                    <a:pt x="263385" y="669671"/>
                  </a:lnTo>
                  <a:lnTo>
                    <a:pt x="263194" y="669671"/>
                  </a:lnTo>
                  <a:lnTo>
                    <a:pt x="269455" y="672096"/>
                  </a:lnTo>
                  <a:lnTo>
                    <a:pt x="281546" y="672096"/>
                  </a:lnTo>
                  <a:lnTo>
                    <a:pt x="291706" y="674636"/>
                  </a:lnTo>
                  <a:lnTo>
                    <a:pt x="290271" y="673366"/>
                  </a:lnTo>
                  <a:lnTo>
                    <a:pt x="293497" y="673366"/>
                  </a:lnTo>
                  <a:lnTo>
                    <a:pt x="297573" y="674636"/>
                  </a:lnTo>
                  <a:lnTo>
                    <a:pt x="298691" y="674636"/>
                  </a:lnTo>
                  <a:lnTo>
                    <a:pt x="303326" y="675906"/>
                  </a:lnTo>
                  <a:lnTo>
                    <a:pt x="340080" y="675906"/>
                  </a:lnTo>
                  <a:close/>
                </a:path>
                <a:path extrusionOk="0" h="676275" w="679450">
                  <a:moveTo>
                    <a:pt x="350342" y="122656"/>
                  </a:moveTo>
                  <a:close/>
                </a:path>
                <a:path extrusionOk="0" h="676275" w="679450">
                  <a:moveTo>
                    <a:pt x="351739" y="232029"/>
                  </a:moveTo>
                  <a:lnTo>
                    <a:pt x="351561" y="231800"/>
                  </a:lnTo>
                  <a:lnTo>
                    <a:pt x="351574" y="232079"/>
                  </a:lnTo>
                  <a:lnTo>
                    <a:pt x="351739" y="232029"/>
                  </a:lnTo>
                  <a:close/>
                </a:path>
                <a:path extrusionOk="0" h="676275" w="679450">
                  <a:moveTo>
                    <a:pt x="363181" y="246900"/>
                  </a:moveTo>
                  <a:lnTo>
                    <a:pt x="335026" y="246900"/>
                  </a:lnTo>
                  <a:lnTo>
                    <a:pt x="334695" y="246900"/>
                  </a:lnTo>
                  <a:lnTo>
                    <a:pt x="333959" y="248069"/>
                  </a:lnTo>
                  <a:lnTo>
                    <a:pt x="333273" y="246900"/>
                  </a:lnTo>
                  <a:lnTo>
                    <a:pt x="331177" y="248043"/>
                  </a:lnTo>
                  <a:lnTo>
                    <a:pt x="331114" y="247738"/>
                  </a:lnTo>
                  <a:lnTo>
                    <a:pt x="331139" y="248056"/>
                  </a:lnTo>
                  <a:lnTo>
                    <a:pt x="331177" y="248513"/>
                  </a:lnTo>
                  <a:lnTo>
                    <a:pt x="331190" y="248069"/>
                  </a:lnTo>
                  <a:lnTo>
                    <a:pt x="332689" y="248069"/>
                  </a:lnTo>
                  <a:lnTo>
                    <a:pt x="331279" y="249339"/>
                  </a:lnTo>
                  <a:lnTo>
                    <a:pt x="331660" y="250609"/>
                  </a:lnTo>
                  <a:lnTo>
                    <a:pt x="332460" y="251879"/>
                  </a:lnTo>
                  <a:lnTo>
                    <a:pt x="332841" y="251879"/>
                  </a:lnTo>
                  <a:lnTo>
                    <a:pt x="331787" y="254419"/>
                  </a:lnTo>
                  <a:lnTo>
                    <a:pt x="330454" y="255689"/>
                  </a:lnTo>
                  <a:lnTo>
                    <a:pt x="328447" y="256959"/>
                  </a:lnTo>
                  <a:lnTo>
                    <a:pt x="328104" y="256959"/>
                  </a:lnTo>
                  <a:lnTo>
                    <a:pt x="326580" y="258229"/>
                  </a:lnTo>
                  <a:lnTo>
                    <a:pt x="325958" y="258229"/>
                  </a:lnTo>
                  <a:lnTo>
                    <a:pt x="323621" y="260769"/>
                  </a:lnTo>
                  <a:lnTo>
                    <a:pt x="321894" y="263309"/>
                  </a:lnTo>
                  <a:lnTo>
                    <a:pt x="320535" y="264579"/>
                  </a:lnTo>
                  <a:lnTo>
                    <a:pt x="320281" y="263309"/>
                  </a:lnTo>
                  <a:lnTo>
                    <a:pt x="316268" y="265849"/>
                  </a:lnTo>
                  <a:lnTo>
                    <a:pt x="314985" y="269659"/>
                  </a:lnTo>
                  <a:lnTo>
                    <a:pt x="311658" y="273469"/>
                  </a:lnTo>
                  <a:lnTo>
                    <a:pt x="312115" y="273469"/>
                  </a:lnTo>
                  <a:lnTo>
                    <a:pt x="310413" y="274739"/>
                  </a:lnTo>
                  <a:lnTo>
                    <a:pt x="309600" y="274739"/>
                  </a:lnTo>
                  <a:lnTo>
                    <a:pt x="309346" y="276009"/>
                  </a:lnTo>
                  <a:lnTo>
                    <a:pt x="306552" y="276009"/>
                  </a:lnTo>
                  <a:lnTo>
                    <a:pt x="307378" y="276771"/>
                  </a:lnTo>
                  <a:lnTo>
                    <a:pt x="307898" y="277317"/>
                  </a:lnTo>
                  <a:lnTo>
                    <a:pt x="306133" y="278549"/>
                  </a:lnTo>
                  <a:lnTo>
                    <a:pt x="330479" y="278549"/>
                  </a:lnTo>
                  <a:lnTo>
                    <a:pt x="344182" y="264579"/>
                  </a:lnTo>
                  <a:lnTo>
                    <a:pt x="358571" y="250609"/>
                  </a:lnTo>
                  <a:lnTo>
                    <a:pt x="363181" y="246900"/>
                  </a:lnTo>
                  <a:close/>
                </a:path>
                <a:path extrusionOk="0" h="676275" w="679450">
                  <a:moveTo>
                    <a:pt x="365506" y="546862"/>
                  </a:moveTo>
                  <a:lnTo>
                    <a:pt x="365353" y="547027"/>
                  </a:lnTo>
                  <a:lnTo>
                    <a:pt x="365506" y="546862"/>
                  </a:lnTo>
                  <a:close/>
                </a:path>
                <a:path extrusionOk="0" h="676275" w="679450">
                  <a:moveTo>
                    <a:pt x="370954" y="217347"/>
                  </a:moveTo>
                  <a:lnTo>
                    <a:pt x="370522" y="217119"/>
                  </a:lnTo>
                  <a:lnTo>
                    <a:pt x="370636" y="217258"/>
                  </a:lnTo>
                  <a:lnTo>
                    <a:pt x="370763" y="217335"/>
                  </a:lnTo>
                  <a:lnTo>
                    <a:pt x="370890" y="217385"/>
                  </a:lnTo>
                  <a:close/>
                </a:path>
                <a:path extrusionOk="0" h="676275" w="679450">
                  <a:moveTo>
                    <a:pt x="396011" y="498754"/>
                  </a:moveTo>
                  <a:lnTo>
                    <a:pt x="395681" y="498614"/>
                  </a:lnTo>
                  <a:lnTo>
                    <a:pt x="395236" y="499770"/>
                  </a:lnTo>
                  <a:lnTo>
                    <a:pt x="395058" y="500456"/>
                  </a:lnTo>
                  <a:lnTo>
                    <a:pt x="395605" y="499999"/>
                  </a:lnTo>
                  <a:lnTo>
                    <a:pt x="395884" y="499414"/>
                  </a:lnTo>
                  <a:lnTo>
                    <a:pt x="396011" y="498754"/>
                  </a:lnTo>
                  <a:close/>
                </a:path>
                <a:path extrusionOk="0" h="676275" w="679450">
                  <a:moveTo>
                    <a:pt x="409879" y="282460"/>
                  </a:moveTo>
                  <a:lnTo>
                    <a:pt x="409663" y="282295"/>
                  </a:lnTo>
                  <a:lnTo>
                    <a:pt x="409473" y="282143"/>
                  </a:lnTo>
                  <a:lnTo>
                    <a:pt x="409333" y="282003"/>
                  </a:lnTo>
                  <a:lnTo>
                    <a:pt x="409867" y="282651"/>
                  </a:lnTo>
                  <a:lnTo>
                    <a:pt x="409879" y="282460"/>
                  </a:lnTo>
                  <a:close/>
                </a:path>
                <a:path extrusionOk="0" h="676275" w="679450">
                  <a:moveTo>
                    <a:pt x="411670" y="336969"/>
                  </a:moveTo>
                  <a:lnTo>
                    <a:pt x="411060" y="335699"/>
                  </a:lnTo>
                  <a:lnTo>
                    <a:pt x="410832" y="335699"/>
                  </a:lnTo>
                  <a:lnTo>
                    <a:pt x="411670" y="336969"/>
                  </a:lnTo>
                  <a:close/>
                </a:path>
                <a:path extrusionOk="0" h="676275" w="679450">
                  <a:moveTo>
                    <a:pt x="411759" y="556552"/>
                  </a:moveTo>
                  <a:lnTo>
                    <a:pt x="411480" y="556920"/>
                  </a:lnTo>
                  <a:lnTo>
                    <a:pt x="411454" y="557123"/>
                  </a:lnTo>
                  <a:lnTo>
                    <a:pt x="411543" y="557263"/>
                  </a:lnTo>
                  <a:lnTo>
                    <a:pt x="411759" y="556552"/>
                  </a:lnTo>
                  <a:close/>
                </a:path>
                <a:path extrusionOk="0" h="676275" w="679450">
                  <a:moveTo>
                    <a:pt x="412750" y="342049"/>
                  </a:moveTo>
                  <a:lnTo>
                    <a:pt x="412330" y="342049"/>
                  </a:lnTo>
                  <a:lnTo>
                    <a:pt x="412013" y="344589"/>
                  </a:lnTo>
                  <a:lnTo>
                    <a:pt x="412750" y="342049"/>
                  </a:lnTo>
                  <a:close/>
                </a:path>
                <a:path extrusionOk="0" h="676275" w="679450">
                  <a:moveTo>
                    <a:pt x="415036" y="191427"/>
                  </a:moveTo>
                  <a:lnTo>
                    <a:pt x="414032" y="191185"/>
                  </a:lnTo>
                  <a:lnTo>
                    <a:pt x="414858" y="191503"/>
                  </a:lnTo>
                  <a:lnTo>
                    <a:pt x="415036" y="191427"/>
                  </a:lnTo>
                  <a:close/>
                </a:path>
                <a:path extrusionOk="0" h="676275" w="679450">
                  <a:moveTo>
                    <a:pt x="421030" y="253403"/>
                  </a:moveTo>
                  <a:lnTo>
                    <a:pt x="420890" y="253339"/>
                  </a:lnTo>
                  <a:lnTo>
                    <a:pt x="420865" y="253530"/>
                  </a:lnTo>
                  <a:lnTo>
                    <a:pt x="421030" y="253403"/>
                  </a:lnTo>
                  <a:close/>
                </a:path>
                <a:path extrusionOk="0" h="676275" w="679450">
                  <a:moveTo>
                    <a:pt x="424840" y="465239"/>
                  </a:moveTo>
                  <a:lnTo>
                    <a:pt x="406057" y="465239"/>
                  </a:lnTo>
                  <a:lnTo>
                    <a:pt x="405866" y="465239"/>
                  </a:lnTo>
                  <a:lnTo>
                    <a:pt x="405739" y="466509"/>
                  </a:lnTo>
                  <a:lnTo>
                    <a:pt x="405625" y="467779"/>
                  </a:lnTo>
                  <a:lnTo>
                    <a:pt x="405498" y="469049"/>
                  </a:lnTo>
                  <a:lnTo>
                    <a:pt x="405371" y="470319"/>
                  </a:lnTo>
                  <a:lnTo>
                    <a:pt x="405257" y="471589"/>
                  </a:lnTo>
                  <a:lnTo>
                    <a:pt x="403199" y="477939"/>
                  </a:lnTo>
                  <a:lnTo>
                    <a:pt x="400913" y="483019"/>
                  </a:lnTo>
                  <a:lnTo>
                    <a:pt x="399529" y="490639"/>
                  </a:lnTo>
                  <a:lnTo>
                    <a:pt x="398665" y="488099"/>
                  </a:lnTo>
                  <a:lnTo>
                    <a:pt x="399580" y="493179"/>
                  </a:lnTo>
                  <a:lnTo>
                    <a:pt x="398056" y="491909"/>
                  </a:lnTo>
                  <a:lnTo>
                    <a:pt x="395211" y="494449"/>
                  </a:lnTo>
                  <a:lnTo>
                    <a:pt x="396303" y="496697"/>
                  </a:lnTo>
                  <a:lnTo>
                    <a:pt x="396417" y="497154"/>
                  </a:lnTo>
                  <a:lnTo>
                    <a:pt x="396011" y="499529"/>
                  </a:lnTo>
                  <a:lnTo>
                    <a:pt x="396201" y="499529"/>
                  </a:lnTo>
                  <a:lnTo>
                    <a:pt x="394487" y="503339"/>
                  </a:lnTo>
                  <a:lnTo>
                    <a:pt x="393725" y="500951"/>
                  </a:lnTo>
                  <a:lnTo>
                    <a:pt x="394246" y="503339"/>
                  </a:lnTo>
                  <a:lnTo>
                    <a:pt x="394398" y="504139"/>
                  </a:lnTo>
                  <a:lnTo>
                    <a:pt x="394182" y="503339"/>
                  </a:lnTo>
                  <a:lnTo>
                    <a:pt x="390169" y="511022"/>
                  </a:lnTo>
                  <a:lnTo>
                    <a:pt x="385978" y="518579"/>
                  </a:lnTo>
                  <a:lnTo>
                    <a:pt x="381381" y="526199"/>
                  </a:lnTo>
                  <a:lnTo>
                    <a:pt x="376212" y="533869"/>
                  </a:lnTo>
                  <a:lnTo>
                    <a:pt x="376897" y="533869"/>
                  </a:lnTo>
                  <a:lnTo>
                    <a:pt x="375246" y="536359"/>
                  </a:lnTo>
                  <a:lnTo>
                    <a:pt x="373189" y="538899"/>
                  </a:lnTo>
                  <a:lnTo>
                    <a:pt x="371233" y="540169"/>
                  </a:lnTo>
                  <a:lnTo>
                    <a:pt x="369227" y="541439"/>
                  </a:lnTo>
                  <a:lnTo>
                    <a:pt x="369189" y="542709"/>
                  </a:lnTo>
                  <a:lnTo>
                    <a:pt x="369087" y="545249"/>
                  </a:lnTo>
                  <a:lnTo>
                    <a:pt x="368579" y="545249"/>
                  </a:lnTo>
                  <a:lnTo>
                    <a:pt x="367639" y="547789"/>
                  </a:lnTo>
                  <a:lnTo>
                    <a:pt x="365366" y="547789"/>
                  </a:lnTo>
                  <a:lnTo>
                    <a:pt x="363829" y="549059"/>
                  </a:lnTo>
                  <a:lnTo>
                    <a:pt x="363283" y="552869"/>
                  </a:lnTo>
                  <a:lnTo>
                    <a:pt x="360235" y="554139"/>
                  </a:lnTo>
                  <a:lnTo>
                    <a:pt x="358216" y="554139"/>
                  </a:lnTo>
                  <a:lnTo>
                    <a:pt x="354507" y="560489"/>
                  </a:lnTo>
                  <a:lnTo>
                    <a:pt x="375767" y="560489"/>
                  </a:lnTo>
                  <a:lnTo>
                    <a:pt x="379857" y="556679"/>
                  </a:lnTo>
                  <a:lnTo>
                    <a:pt x="382511" y="555409"/>
                  </a:lnTo>
                  <a:lnTo>
                    <a:pt x="384924" y="551599"/>
                  </a:lnTo>
                  <a:lnTo>
                    <a:pt x="387477" y="549059"/>
                  </a:lnTo>
                  <a:lnTo>
                    <a:pt x="390321" y="546519"/>
                  </a:lnTo>
                  <a:lnTo>
                    <a:pt x="392645" y="542709"/>
                  </a:lnTo>
                  <a:lnTo>
                    <a:pt x="397598" y="534822"/>
                  </a:lnTo>
                  <a:lnTo>
                    <a:pt x="399897" y="531279"/>
                  </a:lnTo>
                  <a:lnTo>
                    <a:pt x="401789" y="527469"/>
                  </a:lnTo>
                  <a:lnTo>
                    <a:pt x="407873" y="516039"/>
                  </a:lnTo>
                  <a:lnTo>
                    <a:pt x="412305" y="505879"/>
                  </a:lnTo>
                  <a:lnTo>
                    <a:pt x="412851" y="504609"/>
                  </a:lnTo>
                  <a:lnTo>
                    <a:pt x="412915" y="503339"/>
                  </a:lnTo>
                  <a:lnTo>
                    <a:pt x="413042" y="500824"/>
                  </a:lnTo>
                  <a:lnTo>
                    <a:pt x="416229" y="496989"/>
                  </a:lnTo>
                  <a:lnTo>
                    <a:pt x="417055" y="493179"/>
                  </a:lnTo>
                  <a:lnTo>
                    <a:pt x="417588" y="490639"/>
                  </a:lnTo>
                  <a:lnTo>
                    <a:pt x="419341" y="485559"/>
                  </a:lnTo>
                  <a:lnTo>
                    <a:pt x="421817" y="477939"/>
                  </a:lnTo>
                  <a:lnTo>
                    <a:pt x="422490" y="474129"/>
                  </a:lnTo>
                  <a:lnTo>
                    <a:pt x="423265" y="471589"/>
                  </a:lnTo>
                  <a:lnTo>
                    <a:pt x="424294" y="469049"/>
                  </a:lnTo>
                  <a:lnTo>
                    <a:pt x="423189" y="469049"/>
                  </a:lnTo>
                  <a:lnTo>
                    <a:pt x="423799" y="466509"/>
                  </a:lnTo>
                  <a:lnTo>
                    <a:pt x="424472" y="466509"/>
                  </a:lnTo>
                  <a:lnTo>
                    <a:pt x="424840" y="465239"/>
                  </a:lnTo>
                  <a:close/>
                </a:path>
                <a:path extrusionOk="0" h="676275" w="679450">
                  <a:moveTo>
                    <a:pt x="437654" y="650074"/>
                  </a:moveTo>
                  <a:lnTo>
                    <a:pt x="437210" y="650468"/>
                  </a:lnTo>
                  <a:lnTo>
                    <a:pt x="437134" y="650659"/>
                  </a:lnTo>
                  <a:lnTo>
                    <a:pt x="437654" y="650074"/>
                  </a:lnTo>
                  <a:close/>
                </a:path>
                <a:path extrusionOk="0" h="676275" w="679450">
                  <a:moveTo>
                    <a:pt x="450062" y="172453"/>
                  </a:moveTo>
                  <a:lnTo>
                    <a:pt x="448373" y="173101"/>
                  </a:lnTo>
                  <a:lnTo>
                    <a:pt x="448348" y="173253"/>
                  </a:lnTo>
                  <a:lnTo>
                    <a:pt x="448665" y="173316"/>
                  </a:lnTo>
                  <a:lnTo>
                    <a:pt x="449262" y="173050"/>
                  </a:lnTo>
                  <a:lnTo>
                    <a:pt x="449757" y="172770"/>
                  </a:lnTo>
                  <a:lnTo>
                    <a:pt x="450062" y="172453"/>
                  </a:lnTo>
                  <a:close/>
                </a:path>
                <a:path extrusionOk="0" h="676275" w="679450">
                  <a:moveTo>
                    <a:pt x="459651" y="533869"/>
                  </a:moveTo>
                  <a:lnTo>
                    <a:pt x="457098" y="535089"/>
                  </a:lnTo>
                  <a:lnTo>
                    <a:pt x="458482" y="534822"/>
                  </a:lnTo>
                  <a:lnTo>
                    <a:pt x="459651" y="533869"/>
                  </a:lnTo>
                  <a:close/>
                </a:path>
                <a:path extrusionOk="0" h="676275" w="679450">
                  <a:moveTo>
                    <a:pt x="465937" y="225209"/>
                  </a:moveTo>
                  <a:lnTo>
                    <a:pt x="464362" y="225209"/>
                  </a:lnTo>
                  <a:lnTo>
                    <a:pt x="465328" y="225704"/>
                  </a:lnTo>
                  <a:lnTo>
                    <a:pt x="465937" y="225209"/>
                  </a:lnTo>
                  <a:close/>
                </a:path>
                <a:path extrusionOk="0" h="676275" w="679450">
                  <a:moveTo>
                    <a:pt x="472465" y="179489"/>
                  </a:moveTo>
                  <a:lnTo>
                    <a:pt x="472059" y="179489"/>
                  </a:lnTo>
                  <a:lnTo>
                    <a:pt x="472109" y="180759"/>
                  </a:lnTo>
                  <a:lnTo>
                    <a:pt x="472465" y="179489"/>
                  </a:lnTo>
                  <a:close/>
                </a:path>
                <a:path extrusionOk="0" h="676275" w="679450">
                  <a:moveTo>
                    <a:pt x="472782" y="225209"/>
                  </a:moveTo>
                  <a:lnTo>
                    <a:pt x="470674" y="225209"/>
                  </a:lnTo>
                  <a:lnTo>
                    <a:pt x="467334" y="226479"/>
                  </a:lnTo>
                  <a:lnTo>
                    <a:pt x="469519" y="226479"/>
                  </a:lnTo>
                  <a:lnTo>
                    <a:pt x="472782" y="225209"/>
                  </a:lnTo>
                  <a:close/>
                </a:path>
                <a:path extrusionOk="0" h="676275" w="679450">
                  <a:moveTo>
                    <a:pt x="479742" y="166370"/>
                  </a:moveTo>
                  <a:lnTo>
                    <a:pt x="479666" y="166243"/>
                  </a:lnTo>
                  <a:lnTo>
                    <a:pt x="479298" y="166725"/>
                  </a:lnTo>
                  <a:lnTo>
                    <a:pt x="479526" y="166611"/>
                  </a:lnTo>
                  <a:lnTo>
                    <a:pt x="479666" y="166484"/>
                  </a:lnTo>
                  <a:close/>
                </a:path>
                <a:path extrusionOk="0" h="676275" w="679450">
                  <a:moveTo>
                    <a:pt x="480212" y="225437"/>
                  </a:moveTo>
                  <a:lnTo>
                    <a:pt x="479564" y="225209"/>
                  </a:lnTo>
                  <a:lnTo>
                    <a:pt x="477812" y="225069"/>
                  </a:lnTo>
                  <a:lnTo>
                    <a:pt x="475564" y="225132"/>
                  </a:lnTo>
                  <a:lnTo>
                    <a:pt x="475437" y="225844"/>
                  </a:lnTo>
                  <a:lnTo>
                    <a:pt x="476973" y="225717"/>
                  </a:lnTo>
                  <a:lnTo>
                    <a:pt x="478523" y="225640"/>
                  </a:lnTo>
                  <a:lnTo>
                    <a:pt x="480072" y="225628"/>
                  </a:lnTo>
                  <a:lnTo>
                    <a:pt x="480199" y="225513"/>
                  </a:lnTo>
                  <a:close/>
                </a:path>
                <a:path extrusionOk="0" h="676275" w="679450">
                  <a:moveTo>
                    <a:pt x="486905" y="229044"/>
                  </a:moveTo>
                  <a:lnTo>
                    <a:pt x="486689" y="228828"/>
                  </a:lnTo>
                  <a:lnTo>
                    <a:pt x="486143" y="228142"/>
                  </a:lnTo>
                  <a:lnTo>
                    <a:pt x="486041" y="228003"/>
                  </a:lnTo>
                  <a:lnTo>
                    <a:pt x="485914" y="227850"/>
                  </a:lnTo>
                  <a:lnTo>
                    <a:pt x="483781" y="227850"/>
                  </a:lnTo>
                  <a:lnTo>
                    <a:pt x="484187" y="228003"/>
                  </a:lnTo>
                  <a:lnTo>
                    <a:pt x="484390" y="228142"/>
                  </a:lnTo>
                  <a:lnTo>
                    <a:pt x="486410" y="228879"/>
                  </a:lnTo>
                  <a:lnTo>
                    <a:pt x="486727" y="229044"/>
                  </a:lnTo>
                  <a:lnTo>
                    <a:pt x="486905" y="229044"/>
                  </a:lnTo>
                  <a:close/>
                </a:path>
                <a:path extrusionOk="0" h="676275" w="679450">
                  <a:moveTo>
                    <a:pt x="488480" y="271487"/>
                  </a:moveTo>
                  <a:lnTo>
                    <a:pt x="487680" y="271399"/>
                  </a:lnTo>
                  <a:lnTo>
                    <a:pt x="487781" y="271538"/>
                  </a:lnTo>
                  <a:lnTo>
                    <a:pt x="488048" y="271500"/>
                  </a:lnTo>
                  <a:lnTo>
                    <a:pt x="488276" y="271487"/>
                  </a:lnTo>
                  <a:lnTo>
                    <a:pt x="488480" y="271487"/>
                  </a:lnTo>
                  <a:close/>
                </a:path>
                <a:path extrusionOk="0" h="676275" w="679450">
                  <a:moveTo>
                    <a:pt x="492544" y="277317"/>
                  </a:moveTo>
                  <a:lnTo>
                    <a:pt x="490029" y="276009"/>
                  </a:lnTo>
                  <a:lnTo>
                    <a:pt x="491147" y="277317"/>
                  </a:lnTo>
                  <a:lnTo>
                    <a:pt x="492544" y="277317"/>
                  </a:lnTo>
                  <a:close/>
                </a:path>
                <a:path extrusionOk="0" h="676275" w="679450">
                  <a:moveTo>
                    <a:pt x="500253" y="231368"/>
                  </a:moveTo>
                  <a:lnTo>
                    <a:pt x="499694" y="230428"/>
                  </a:lnTo>
                  <a:lnTo>
                    <a:pt x="500049" y="231279"/>
                  </a:lnTo>
                  <a:lnTo>
                    <a:pt x="500253" y="231368"/>
                  </a:lnTo>
                  <a:close/>
                </a:path>
                <a:path extrusionOk="0" h="676275" w="679450">
                  <a:moveTo>
                    <a:pt x="501319" y="295986"/>
                  </a:moveTo>
                  <a:lnTo>
                    <a:pt x="501040" y="295922"/>
                  </a:lnTo>
                  <a:lnTo>
                    <a:pt x="501065" y="296100"/>
                  </a:lnTo>
                  <a:lnTo>
                    <a:pt x="501319" y="295986"/>
                  </a:lnTo>
                  <a:close/>
                </a:path>
                <a:path extrusionOk="0" h="676275" w="679450">
                  <a:moveTo>
                    <a:pt x="512495" y="318795"/>
                  </a:moveTo>
                  <a:lnTo>
                    <a:pt x="512343" y="318884"/>
                  </a:lnTo>
                  <a:lnTo>
                    <a:pt x="512152" y="319112"/>
                  </a:lnTo>
                  <a:lnTo>
                    <a:pt x="512495" y="318795"/>
                  </a:lnTo>
                  <a:close/>
                </a:path>
                <a:path extrusionOk="0" h="676275" w="679450">
                  <a:moveTo>
                    <a:pt x="521423" y="339509"/>
                  </a:moveTo>
                  <a:lnTo>
                    <a:pt x="520255" y="338239"/>
                  </a:lnTo>
                  <a:lnTo>
                    <a:pt x="520268" y="339509"/>
                  </a:lnTo>
                  <a:lnTo>
                    <a:pt x="521423" y="339509"/>
                  </a:lnTo>
                  <a:close/>
                </a:path>
                <a:path extrusionOk="0" h="676275" w="679450">
                  <a:moveTo>
                    <a:pt x="526783" y="244259"/>
                  </a:moveTo>
                  <a:lnTo>
                    <a:pt x="525995" y="243560"/>
                  </a:lnTo>
                  <a:lnTo>
                    <a:pt x="526656" y="244259"/>
                  </a:lnTo>
                  <a:lnTo>
                    <a:pt x="526783" y="244259"/>
                  </a:lnTo>
                  <a:close/>
                </a:path>
                <a:path extrusionOk="0" h="676275" w="679450">
                  <a:moveTo>
                    <a:pt x="529539" y="369443"/>
                  </a:moveTo>
                  <a:lnTo>
                    <a:pt x="529082" y="370205"/>
                  </a:lnTo>
                  <a:lnTo>
                    <a:pt x="529132" y="370395"/>
                  </a:lnTo>
                  <a:lnTo>
                    <a:pt x="529539" y="369443"/>
                  </a:lnTo>
                  <a:close/>
                </a:path>
                <a:path extrusionOk="0" h="676275" w="679450">
                  <a:moveTo>
                    <a:pt x="532841" y="436359"/>
                  </a:moveTo>
                  <a:lnTo>
                    <a:pt x="532333" y="436346"/>
                  </a:lnTo>
                  <a:lnTo>
                    <a:pt x="532549" y="436486"/>
                  </a:lnTo>
                  <a:lnTo>
                    <a:pt x="532841" y="436359"/>
                  </a:lnTo>
                  <a:close/>
                </a:path>
                <a:path extrusionOk="0" h="676275" w="679450">
                  <a:moveTo>
                    <a:pt x="538035" y="253504"/>
                  </a:moveTo>
                  <a:lnTo>
                    <a:pt x="536613" y="252120"/>
                  </a:lnTo>
                  <a:lnTo>
                    <a:pt x="536448" y="252158"/>
                  </a:lnTo>
                  <a:lnTo>
                    <a:pt x="536549" y="252488"/>
                  </a:lnTo>
                  <a:lnTo>
                    <a:pt x="537083" y="252971"/>
                  </a:lnTo>
                  <a:lnTo>
                    <a:pt x="537591" y="253339"/>
                  </a:lnTo>
                  <a:lnTo>
                    <a:pt x="538035" y="253504"/>
                  </a:lnTo>
                  <a:close/>
                </a:path>
                <a:path extrusionOk="0" h="676275" w="679450">
                  <a:moveTo>
                    <a:pt x="538695" y="396659"/>
                  </a:moveTo>
                  <a:lnTo>
                    <a:pt x="538314" y="395389"/>
                  </a:lnTo>
                  <a:lnTo>
                    <a:pt x="538289" y="397598"/>
                  </a:lnTo>
                  <a:lnTo>
                    <a:pt x="538695" y="396659"/>
                  </a:lnTo>
                  <a:close/>
                </a:path>
                <a:path extrusionOk="0" h="676275" w="679450">
                  <a:moveTo>
                    <a:pt x="540080" y="258229"/>
                  </a:moveTo>
                  <a:lnTo>
                    <a:pt x="538695" y="255689"/>
                  </a:lnTo>
                  <a:lnTo>
                    <a:pt x="536727" y="254419"/>
                  </a:lnTo>
                  <a:lnTo>
                    <a:pt x="538619" y="256959"/>
                  </a:lnTo>
                  <a:lnTo>
                    <a:pt x="537832" y="256959"/>
                  </a:lnTo>
                  <a:lnTo>
                    <a:pt x="540080" y="258229"/>
                  </a:lnTo>
                  <a:close/>
                </a:path>
                <a:path extrusionOk="0" h="676275" w="679450">
                  <a:moveTo>
                    <a:pt x="541350" y="410502"/>
                  </a:moveTo>
                  <a:lnTo>
                    <a:pt x="541007" y="408635"/>
                  </a:lnTo>
                  <a:lnTo>
                    <a:pt x="540867" y="408584"/>
                  </a:lnTo>
                  <a:lnTo>
                    <a:pt x="540740" y="408889"/>
                  </a:lnTo>
                  <a:lnTo>
                    <a:pt x="540893" y="409562"/>
                  </a:lnTo>
                  <a:lnTo>
                    <a:pt x="541083" y="410121"/>
                  </a:lnTo>
                  <a:lnTo>
                    <a:pt x="541350" y="410502"/>
                  </a:lnTo>
                  <a:close/>
                </a:path>
                <a:path extrusionOk="0" h="676275" w="679450">
                  <a:moveTo>
                    <a:pt x="545388" y="279908"/>
                  </a:moveTo>
                  <a:lnTo>
                    <a:pt x="544944" y="280162"/>
                  </a:lnTo>
                  <a:lnTo>
                    <a:pt x="545198" y="280162"/>
                  </a:lnTo>
                  <a:lnTo>
                    <a:pt x="545388" y="279908"/>
                  </a:lnTo>
                  <a:close/>
                </a:path>
                <a:path extrusionOk="0" h="676275" w="679450">
                  <a:moveTo>
                    <a:pt x="555485" y="408736"/>
                  </a:moveTo>
                  <a:lnTo>
                    <a:pt x="555345" y="408927"/>
                  </a:lnTo>
                  <a:lnTo>
                    <a:pt x="555205" y="409232"/>
                  </a:lnTo>
                  <a:lnTo>
                    <a:pt x="555383" y="408940"/>
                  </a:lnTo>
                  <a:lnTo>
                    <a:pt x="555485" y="408736"/>
                  </a:lnTo>
                  <a:close/>
                </a:path>
                <a:path extrusionOk="0" h="676275" w="679450">
                  <a:moveTo>
                    <a:pt x="556158" y="275475"/>
                  </a:moveTo>
                  <a:lnTo>
                    <a:pt x="555879" y="274612"/>
                  </a:lnTo>
                  <a:lnTo>
                    <a:pt x="556006" y="275209"/>
                  </a:lnTo>
                  <a:lnTo>
                    <a:pt x="556158" y="275475"/>
                  </a:lnTo>
                  <a:close/>
                </a:path>
                <a:path extrusionOk="0" h="676275" w="679450">
                  <a:moveTo>
                    <a:pt x="556869" y="280200"/>
                  </a:moveTo>
                  <a:lnTo>
                    <a:pt x="556234" y="280060"/>
                  </a:lnTo>
                  <a:lnTo>
                    <a:pt x="556425" y="280250"/>
                  </a:lnTo>
                  <a:lnTo>
                    <a:pt x="556602" y="280352"/>
                  </a:lnTo>
                  <a:lnTo>
                    <a:pt x="556742" y="280390"/>
                  </a:lnTo>
                  <a:lnTo>
                    <a:pt x="556869" y="280200"/>
                  </a:lnTo>
                  <a:close/>
                </a:path>
                <a:path extrusionOk="0" h="676275" w="679450">
                  <a:moveTo>
                    <a:pt x="557174" y="405282"/>
                  </a:moveTo>
                  <a:lnTo>
                    <a:pt x="556882" y="405193"/>
                  </a:lnTo>
                  <a:lnTo>
                    <a:pt x="556056" y="407581"/>
                  </a:lnTo>
                  <a:lnTo>
                    <a:pt x="555485" y="408736"/>
                  </a:lnTo>
                  <a:lnTo>
                    <a:pt x="555701" y="408520"/>
                  </a:lnTo>
                  <a:lnTo>
                    <a:pt x="555193" y="410476"/>
                  </a:lnTo>
                  <a:lnTo>
                    <a:pt x="556094" y="408838"/>
                  </a:lnTo>
                  <a:lnTo>
                    <a:pt x="556717" y="407085"/>
                  </a:lnTo>
                  <a:lnTo>
                    <a:pt x="557174" y="405282"/>
                  </a:lnTo>
                  <a:close/>
                </a:path>
                <a:path extrusionOk="0" h="676275" w="679450">
                  <a:moveTo>
                    <a:pt x="584149" y="334429"/>
                  </a:moveTo>
                  <a:lnTo>
                    <a:pt x="583247" y="325539"/>
                  </a:lnTo>
                  <a:lnTo>
                    <a:pt x="583145" y="324269"/>
                  </a:lnTo>
                  <a:lnTo>
                    <a:pt x="583031" y="322999"/>
                  </a:lnTo>
                  <a:lnTo>
                    <a:pt x="582917" y="321729"/>
                  </a:lnTo>
                  <a:lnTo>
                    <a:pt x="582815" y="320459"/>
                  </a:lnTo>
                  <a:lnTo>
                    <a:pt x="582701" y="319189"/>
                  </a:lnTo>
                  <a:lnTo>
                    <a:pt x="582599" y="309029"/>
                  </a:lnTo>
                  <a:lnTo>
                    <a:pt x="581634" y="303949"/>
                  </a:lnTo>
                  <a:lnTo>
                    <a:pt x="581380" y="302679"/>
                  </a:lnTo>
                  <a:lnTo>
                    <a:pt x="580097" y="301409"/>
                  </a:lnTo>
                  <a:lnTo>
                    <a:pt x="579335" y="297599"/>
                  </a:lnTo>
                  <a:lnTo>
                    <a:pt x="578561" y="293789"/>
                  </a:lnTo>
                  <a:lnTo>
                    <a:pt x="579374" y="293789"/>
                  </a:lnTo>
                  <a:lnTo>
                    <a:pt x="579297" y="292519"/>
                  </a:lnTo>
                  <a:lnTo>
                    <a:pt x="579208" y="291249"/>
                  </a:lnTo>
                  <a:lnTo>
                    <a:pt x="578878" y="289979"/>
                  </a:lnTo>
                  <a:lnTo>
                    <a:pt x="578218" y="287439"/>
                  </a:lnTo>
                  <a:lnTo>
                    <a:pt x="577545" y="284899"/>
                  </a:lnTo>
                  <a:lnTo>
                    <a:pt x="577215" y="283629"/>
                  </a:lnTo>
                  <a:lnTo>
                    <a:pt x="574624" y="273723"/>
                  </a:lnTo>
                  <a:lnTo>
                    <a:pt x="574548" y="273469"/>
                  </a:lnTo>
                  <a:lnTo>
                    <a:pt x="571563" y="262039"/>
                  </a:lnTo>
                  <a:lnTo>
                    <a:pt x="560057" y="235432"/>
                  </a:lnTo>
                  <a:lnTo>
                    <a:pt x="558761" y="233108"/>
                  </a:lnTo>
                  <a:lnTo>
                    <a:pt x="558761" y="282359"/>
                  </a:lnTo>
                  <a:lnTo>
                    <a:pt x="558482" y="283629"/>
                  </a:lnTo>
                  <a:lnTo>
                    <a:pt x="557784" y="283629"/>
                  </a:lnTo>
                  <a:lnTo>
                    <a:pt x="557123" y="282359"/>
                  </a:lnTo>
                  <a:lnTo>
                    <a:pt x="557466" y="281089"/>
                  </a:lnTo>
                  <a:lnTo>
                    <a:pt x="556221" y="281089"/>
                  </a:lnTo>
                  <a:lnTo>
                    <a:pt x="555523" y="279819"/>
                  </a:lnTo>
                  <a:lnTo>
                    <a:pt x="554189" y="278549"/>
                  </a:lnTo>
                  <a:lnTo>
                    <a:pt x="554710" y="277317"/>
                  </a:lnTo>
                  <a:lnTo>
                    <a:pt x="553643" y="277317"/>
                  </a:lnTo>
                  <a:lnTo>
                    <a:pt x="552907" y="276009"/>
                  </a:lnTo>
                  <a:lnTo>
                    <a:pt x="550710" y="272199"/>
                  </a:lnTo>
                  <a:lnTo>
                    <a:pt x="549186" y="269659"/>
                  </a:lnTo>
                  <a:lnTo>
                    <a:pt x="547738" y="267119"/>
                  </a:lnTo>
                  <a:lnTo>
                    <a:pt x="546887" y="265849"/>
                  </a:lnTo>
                  <a:lnTo>
                    <a:pt x="545846" y="263309"/>
                  </a:lnTo>
                  <a:lnTo>
                    <a:pt x="543013" y="262039"/>
                  </a:lnTo>
                  <a:lnTo>
                    <a:pt x="541134" y="260769"/>
                  </a:lnTo>
                  <a:lnTo>
                    <a:pt x="537832" y="256959"/>
                  </a:lnTo>
                  <a:lnTo>
                    <a:pt x="537679" y="256959"/>
                  </a:lnTo>
                  <a:lnTo>
                    <a:pt x="535597" y="253149"/>
                  </a:lnTo>
                  <a:lnTo>
                    <a:pt x="537248" y="254419"/>
                  </a:lnTo>
                  <a:lnTo>
                    <a:pt x="536536" y="253149"/>
                  </a:lnTo>
                  <a:lnTo>
                    <a:pt x="534238" y="250609"/>
                  </a:lnTo>
                  <a:lnTo>
                    <a:pt x="532168" y="248069"/>
                  </a:lnTo>
                  <a:lnTo>
                    <a:pt x="531202" y="246900"/>
                  </a:lnTo>
                  <a:lnTo>
                    <a:pt x="531012" y="246900"/>
                  </a:lnTo>
                  <a:lnTo>
                    <a:pt x="529501" y="248069"/>
                  </a:lnTo>
                  <a:lnTo>
                    <a:pt x="527532" y="245529"/>
                  </a:lnTo>
                  <a:lnTo>
                    <a:pt x="526542" y="244259"/>
                  </a:lnTo>
                  <a:lnTo>
                    <a:pt x="526427" y="245351"/>
                  </a:lnTo>
                  <a:lnTo>
                    <a:pt x="525907" y="244259"/>
                  </a:lnTo>
                  <a:lnTo>
                    <a:pt x="526542" y="244259"/>
                  </a:lnTo>
                  <a:lnTo>
                    <a:pt x="525995" y="243560"/>
                  </a:lnTo>
                  <a:lnTo>
                    <a:pt x="525360" y="242989"/>
                  </a:lnTo>
                  <a:lnTo>
                    <a:pt x="525614" y="243560"/>
                  </a:lnTo>
                  <a:lnTo>
                    <a:pt x="525665" y="244259"/>
                  </a:lnTo>
                  <a:lnTo>
                    <a:pt x="526097" y="245389"/>
                  </a:lnTo>
                  <a:lnTo>
                    <a:pt x="526148" y="245529"/>
                  </a:lnTo>
                  <a:lnTo>
                    <a:pt x="523849" y="244259"/>
                  </a:lnTo>
                  <a:lnTo>
                    <a:pt x="522605" y="242989"/>
                  </a:lnTo>
                  <a:lnTo>
                    <a:pt x="518845" y="239179"/>
                  </a:lnTo>
                  <a:lnTo>
                    <a:pt x="516331" y="236639"/>
                  </a:lnTo>
                  <a:lnTo>
                    <a:pt x="515137" y="236639"/>
                  </a:lnTo>
                  <a:lnTo>
                    <a:pt x="514057" y="237909"/>
                  </a:lnTo>
                  <a:lnTo>
                    <a:pt x="514337" y="239179"/>
                  </a:lnTo>
                  <a:lnTo>
                    <a:pt x="512495" y="239179"/>
                  </a:lnTo>
                  <a:lnTo>
                    <a:pt x="511721" y="237909"/>
                  </a:lnTo>
                  <a:lnTo>
                    <a:pt x="509917" y="237909"/>
                  </a:lnTo>
                  <a:lnTo>
                    <a:pt x="509041" y="236639"/>
                  </a:lnTo>
                  <a:lnTo>
                    <a:pt x="509689" y="236639"/>
                  </a:lnTo>
                  <a:lnTo>
                    <a:pt x="507111" y="235432"/>
                  </a:lnTo>
                  <a:lnTo>
                    <a:pt x="505307" y="234099"/>
                  </a:lnTo>
                  <a:lnTo>
                    <a:pt x="503618" y="232829"/>
                  </a:lnTo>
                  <a:lnTo>
                    <a:pt x="500240" y="231559"/>
                  </a:lnTo>
                  <a:lnTo>
                    <a:pt x="501065" y="232829"/>
                  </a:lnTo>
                  <a:lnTo>
                    <a:pt x="501865" y="235432"/>
                  </a:lnTo>
                  <a:lnTo>
                    <a:pt x="502513" y="236639"/>
                  </a:lnTo>
                  <a:lnTo>
                    <a:pt x="500202" y="234099"/>
                  </a:lnTo>
                  <a:lnTo>
                    <a:pt x="497865" y="232829"/>
                  </a:lnTo>
                  <a:lnTo>
                    <a:pt x="495528" y="231559"/>
                  </a:lnTo>
                  <a:lnTo>
                    <a:pt x="494639" y="232829"/>
                  </a:lnTo>
                  <a:lnTo>
                    <a:pt x="493204" y="230289"/>
                  </a:lnTo>
                  <a:lnTo>
                    <a:pt x="487934" y="227850"/>
                  </a:lnTo>
                  <a:lnTo>
                    <a:pt x="487921" y="228142"/>
                  </a:lnTo>
                  <a:lnTo>
                    <a:pt x="488899" y="230289"/>
                  </a:lnTo>
                  <a:lnTo>
                    <a:pt x="486727" y="229044"/>
                  </a:lnTo>
                  <a:lnTo>
                    <a:pt x="485787" y="229044"/>
                  </a:lnTo>
                  <a:lnTo>
                    <a:pt x="484390" y="228142"/>
                  </a:lnTo>
                  <a:lnTo>
                    <a:pt x="480237" y="226479"/>
                  </a:lnTo>
                  <a:lnTo>
                    <a:pt x="479653" y="226479"/>
                  </a:lnTo>
                  <a:lnTo>
                    <a:pt x="478015" y="227761"/>
                  </a:lnTo>
                  <a:lnTo>
                    <a:pt x="472706" y="226479"/>
                  </a:lnTo>
                  <a:lnTo>
                    <a:pt x="470179" y="227850"/>
                  </a:lnTo>
                  <a:lnTo>
                    <a:pt x="465302" y="227850"/>
                  </a:lnTo>
                  <a:lnTo>
                    <a:pt x="464375" y="229044"/>
                  </a:lnTo>
                  <a:lnTo>
                    <a:pt x="460641" y="229044"/>
                  </a:lnTo>
                  <a:lnTo>
                    <a:pt x="460603" y="228828"/>
                  </a:lnTo>
                  <a:lnTo>
                    <a:pt x="460476" y="228142"/>
                  </a:lnTo>
                  <a:lnTo>
                    <a:pt x="460425" y="227850"/>
                  </a:lnTo>
                  <a:lnTo>
                    <a:pt x="463765" y="227850"/>
                  </a:lnTo>
                  <a:lnTo>
                    <a:pt x="467334" y="226479"/>
                  </a:lnTo>
                  <a:lnTo>
                    <a:pt x="466826" y="226479"/>
                  </a:lnTo>
                  <a:lnTo>
                    <a:pt x="465328" y="225704"/>
                  </a:lnTo>
                  <a:lnTo>
                    <a:pt x="464362" y="226479"/>
                  </a:lnTo>
                  <a:lnTo>
                    <a:pt x="459714" y="226479"/>
                  </a:lnTo>
                  <a:lnTo>
                    <a:pt x="457238" y="227850"/>
                  </a:lnTo>
                  <a:lnTo>
                    <a:pt x="454761" y="227850"/>
                  </a:lnTo>
                  <a:lnTo>
                    <a:pt x="451078" y="229044"/>
                  </a:lnTo>
                  <a:lnTo>
                    <a:pt x="449440" y="230289"/>
                  </a:lnTo>
                  <a:lnTo>
                    <a:pt x="448475" y="230289"/>
                  </a:lnTo>
                  <a:lnTo>
                    <a:pt x="447751" y="229044"/>
                  </a:lnTo>
                  <a:lnTo>
                    <a:pt x="447294" y="228142"/>
                  </a:lnTo>
                  <a:lnTo>
                    <a:pt x="447230" y="228003"/>
                  </a:lnTo>
                  <a:lnTo>
                    <a:pt x="447294" y="229044"/>
                  </a:lnTo>
                  <a:lnTo>
                    <a:pt x="446519" y="229044"/>
                  </a:lnTo>
                  <a:lnTo>
                    <a:pt x="445998" y="228142"/>
                  </a:lnTo>
                  <a:lnTo>
                    <a:pt x="445922" y="228003"/>
                  </a:lnTo>
                  <a:lnTo>
                    <a:pt x="445833" y="227850"/>
                  </a:lnTo>
                  <a:lnTo>
                    <a:pt x="445274" y="227850"/>
                  </a:lnTo>
                  <a:lnTo>
                    <a:pt x="443153" y="226479"/>
                  </a:lnTo>
                  <a:lnTo>
                    <a:pt x="442074" y="225209"/>
                  </a:lnTo>
                  <a:lnTo>
                    <a:pt x="441629" y="225209"/>
                  </a:lnTo>
                  <a:lnTo>
                    <a:pt x="441172" y="223939"/>
                  </a:lnTo>
                  <a:lnTo>
                    <a:pt x="440359" y="223939"/>
                  </a:lnTo>
                  <a:lnTo>
                    <a:pt x="439762" y="222669"/>
                  </a:lnTo>
                  <a:lnTo>
                    <a:pt x="437959" y="222669"/>
                  </a:lnTo>
                  <a:lnTo>
                    <a:pt x="438632" y="221399"/>
                  </a:lnTo>
                  <a:lnTo>
                    <a:pt x="439267" y="221399"/>
                  </a:lnTo>
                  <a:lnTo>
                    <a:pt x="437273" y="220129"/>
                  </a:lnTo>
                  <a:lnTo>
                    <a:pt x="435241" y="217589"/>
                  </a:lnTo>
                  <a:lnTo>
                    <a:pt x="433120" y="216319"/>
                  </a:lnTo>
                  <a:lnTo>
                    <a:pt x="433666" y="215049"/>
                  </a:lnTo>
                  <a:lnTo>
                    <a:pt x="432142" y="216319"/>
                  </a:lnTo>
                  <a:lnTo>
                    <a:pt x="431025" y="213779"/>
                  </a:lnTo>
                  <a:lnTo>
                    <a:pt x="430504" y="212585"/>
                  </a:lnTo>
                  <a:lnTo>
                    <a:pt x="429590" y="213779"/>
                  </a:lnTo>
                  <a:lnTo>
                    <a:pt x="428993" y="212585"/>
                  </a:lnTo>
                  <a:lnTo>
                    <a:pt x="429209" y="212585"/>
                  </a:lnTo>
                  <a:lnTo>
                    <a:pt x="424370" y="211239"/>
                  </a:lnTo>
                  <a:lnTo>
                    <a:pt x="426288" y="209969"/>
                  </a:lnTo>
                  <a:lnTo>
                    <a:pt x="424713" y="208699"/>
                  </a:lnTo>
                  <a:lnTo>
                    <a:pt x="423214" y="207429"/>
                  </a:lnTo>
                  <a:lnTo>
                    <a:pt x="421703" y="206159"/>
                  </a:lnTo>
                  <a:lnTo>
                    <a:pt x="423164" y="206159"/>
                  </a:lnTo>
                  <a:lnTo>
                    <a:pt x="429983" y="202349"/>
                  </a:lnTo>
                  <a:lnTo>
                    <a:pt x="436689" y="197269"/>
                  </a:lnTo>
                  <a:lnTo>
                    <a:pt x="434047" y="197269"/>
                  </a:lnTo>
                  <a:lnTo>
                    <a:pt x="435559" y="195999"/>
                  </a:lnTo>
                  <a:lnTo>
                    <a:pt x="438569" y="193459"/>
                  </a:lnTo>
                  <a:lnTo>
                    <a:pt x="442277" y="192189"/>
                  </a:lnTo>
                  <a:lnTo>
                    <a:pt x="449186" y="189649"/>
                  </a:lnTo>
                  <a:lnTo>
                    <a:pt x="452424" y="188379"/>
                  </a:lnTo>
                  <a:lnTo>
                    <a:pt x="456349" y="185839"/>
                  </a:lnTo>
                  <a:lnTo>
                    <a:pt x="457314" y="185839"/>
                  </a:lnTo>
                  <a:lnTo>
                    <a:pt x="456780" y="182029"/>
                  </a:lnTo>
                  <a:lnTo>
                    <a:pt x="472059" y="179489"/>
                  </a:lnTo>
                  <a:lnTo>
                    <a:pt x="473138" y="178219"/>
                  </a:lnTo>
                  <a:lnTo>
                    <a:pt x="475005" y="176949"/>
                  </a:lnTo>
                  <a:lnTo>
                    <a:pt x="475830" y="176949"/>
                  </a:lnTo>
                  <a:lnTo>
                    <a:pt x="475932" y="177165"/>
                  </a:lnTo>
                  <a:lnTo>
                    <a:pt x="475996" y="176949"/>
                  </a:lnTo>
                  <a:lnTo>
                    <a:pt x="477342" y="176949"/>
                  </a:lnTo>
                  <a:lnTo>
                    <a:pt x="478942" y="175679"/>
                  </a:lnTo>
                  <a:lnTo>
                    <a:pt x="482269" y="175679"/>
                  </a:lnTo>
                  <a:lnTo>
                    <a:pt x="483552" y="174409"/>
                  </a:lnTo>
                  <a:lnTo>
                    <a:pt x="482219" y="173139"/>
                  </a:lnTo>
                  <a:lnTo>
                    <a:pt x="486498" y="173139"/>
                  </a:lnTo>
                  <a:lnTo>
                    <a:pt x="484568" y="171869"/>
                  </a:lnTo>
                  <a:lnTo>
                    <a:pt x="487210" y="171869"/>
                  </a:lnTo>
                  <a:lnTo>
                    <a:pt x="488162" y="171869"/>
                  </a:lnTo>
                  <a:lnTo>
                    <a:pt x="489280" y="171869"/>
                  </a:lnTo>
                  <a:lnTo>
                    <a:pt x="499021" y="179489"/>
                  </a:lnTo>
                  <a:lnTo>
                    <a:pt x="503999" y="184569"/>
                  </a:lnTo>
                  <a:lnTo>
                    <a:pt x="509371" y="190995"/>
                  </a:lnTo>
                  <a:lnTo>
                    <a:pt x="512902" y="195999"/>
                  </a:lnTo>
                  <a:lnTo>
                    <a:pt x="518147" y="202349"/>
                  </a:lnTo>
                  <a:lnTo>
                    <a:pt x="523760" y="209969"/>
                  </a:lnTo>
                  <a:lnTo>
                    <a:pt x="531063" y="220129"/>
                  </a:lnTo>
                  <a:lnTo>
                    <a:pt x="533336" y="223939"/>
                  </a:lnTo>
                  <a:lnTo>
                    <a:pt x="535762" y="227850"/>
                  </a:lnTo>
                  <a:lnTo>
                    <a:pt x="536930" y="230289"/>
                  </a:lnTo>
                  <a:lnTo>
                    <a:pt x="539584" y="234099"/>
                  </a:lnTo>
                  <a:lnTo>
                    <a:pt x="540372" y="236639"/>
                  </a:lnTo>
                  <a:lnTo>
                    <a:pt x="541477" y="239179"/>
                  </a:lnTo>
                  <a:lnTo>
                    <a:pt x="542798" y="241719"/>
                  </a:lnTo>
                  <a:lnTo>
                    <a:pt x="544068" y="244259"/>
                  </a:lnTo>
                  <a:lnTo>
                    <a:pt x="545274" y="246087"/>
                  </a:lnTo>
                  <a:lnTo>
                    <a:pt x="545769" y="246900"/>
                  </a:lnTo>
                  <a:lnTo>
                    <a:pt x="546862" y="250609"/>
                  </a:lnTo>
                  <a:lnTo>
                    <a:pt x="549287" y="256959"/>
                  </a:lnTo>
                  <a:lnTo>
                    <a:pt x="552272" y="263309"/>
                  </a:lnTo>
                  <a:lnTo>
                    <a:pt x="553732" y="269659"/>
                  </a:lnTo>
                  <a:lnTo>
                    <a:pt x="555028" y="272199"/>
                  </a:lnTo>
                  <a:lnTo>
                    <a:pt x="555713" y="274269"/>
                  </a:lnTo>
                  <a:lnTo>
                    <a:pt x="555663" y="273469"/>
                  </a:lnTo>
                  <a:lnTo>
                    <a:pt x="556145" y="273469"/>
                  </a:lnTo>
                  <a:lnTo>
                    <a:pt x="556717" y="276009"/>
                  </a:lnTo>
                  <a:lnTo>
                    <a:pt x="558761" y="282359"/>
                  </a:lnTo>
                  <a:lnTo>
                    <a:pt x="558761" y="233108"/>
                  </a:lnTo>
                  <a:lnTo>
                    <a:pt x="545223" y="208699"/>
                  </a:lnTo>
                  <a:lnTo>
                    <a:pt x="527697" y="184569"/>
                  </a:lnTo>
                  <a:lnTo>
                    <a:pt x="526122" y="183299"/>
                  </a:lnTo>
                  <a:lnTo>
                    <a:pt x="524738" y="180759"/>
                  </a:lnTo>
                  <a:lnTo>
                    <a:pt x="523024" y="179489"/>
                  </a:lnTo>
                  <a:lnTo>
                    <a:pt x="507834" y="162979"/>
                  </a:lnTo>
                  <a:lnTo>
                    <a:pt x="496925" y="154089"/>
                  </a:lnTo>
                  <a:lnTo>
                    <a:pt x="493293" y="150279"/>
                  </a:lnTo>
                  <a:lnTo>
                    <a:pt x="489800" y="147739"/>
                  </a:lnTo>
                  <a:lnTo>
                    <a:pt x="488670" y="147027"/>
                  </a:lnTo>
                  <a:lnTo>
                    <a:pt x="488670" y="170599"/>
                  </a:lnTo>
                  <a:lnTo>
                    <a:pt x="487857" y="171323"/>
                  </a:lnTo>
                  <a:lnTo>
                    <a:pt x="487451" y="170599"/>
                  </a:lnTo>
                  <a:lnTo>
                    <a:pt x="488670" y="170599"/>
                  </a:lnTo>
                  <a:lnTo>
                    <a:pt x="488670" y="147027"/>
                  </a:lnTo>
                  <a:lnTo>
                    <a:pt x="485825" y="145199"/>
                  </a:lnTo>
                  <a:lnTo>
                    <a:pt x="482892" y="142938"/>
                  </a:lnTo>
                  <a:lnTo>
                    <a:pt x="482892" y="166789"/>
                  </a:lnTo>
                  <a:lnTo>
                    <a:pt x="479793" y="166789"/>
                  </a:lnTo>
                  <a:lnTo>
                    <a:pt x="479221" y="168059"/>
                  </a:lnTo>
                  <a:lnTo>
                    <a:pt x="476097" y="168059"/>
                  </a:lnTo>
                  <a:lnTo>
                    <a:pt x="475056" y="169329"/>
                  </a:lnTo>
                  <a:lnTo>
                    <a:pt x="465543" y="169329"/>
                  </a:lnTo>
                  <a:lnTo>
                    <a:pt x="463524" y="170599"/>
                  </a:lnTo>
                  <a:lnTo>
                    <a:pt x="461200" y="170599"/>
                  </a:lnTo>
                  <a:lnTo>
                    <a:pt x="459193" y="173139"/>
                  </a:lnTo>
                  <a:lnTo>
                    <a:pt x="456552" y="173139"/>
                  </a:lnTo>
                  <a:lnTo>
                    <a:pt x="452539" y="174409"/>
                  </a:lnTo>
                  <a:lnTo>
                    <a:pt x="454152" y="173139"/>
                  </a:lnTo>
                  <a:lnTo>
                    <a:pt x="451942" y="173139"/>
                  </a:lnTo>
                  <a:lnTo>
                    <a:pt x="449351" y="174409"/>
                  </a:lnTo>
                  <a:lnTo>
                    <a:pt x="448652" y="174409"/>
                  </a:lnTo>
                  <a:lnTo>
                    <a:pt x="446112" y="175679"/>
                  </a:lnTo>
                  <a:lnTo>
                    <a:pt x="441591" y="175679"/>
                  </a:lnTo>
                  <a:lnTo>
                    <a:pt x="441452" y="176949"/>
                  </a:lnTo>
                  <a:lnTo>
                    <a:pt x="437781" y="178219"/>
                  </a:lnTo>
                  <a:lnTo>
                    <a:pt x="436206" y="178219"/>
                  </a:lnTo>
                  <a:lnTo>
                    <a:pt x="437273" y="179489"/>
                  </a:lnTo>
                  <a:lnTo>
                    <a:pt x="437007" y="179489"/>
                  </a:lnTo>
                  <a:lnTo>
                    <a:pt x="434009" y="180759"/>
                  </a:lnTo>
                  <a:lnTo>
                    <a:pt x="431330" y="180759"/>
                  </a:lnTo>
                  <a:lnTo>
                    <a:pt x="428675" y="182029"/>
                  </a:lnTo>
                  <a:lnTo>
                    <a:pt x="426262" y="183299"/>
                  </a:lnTo>
                  <a:lnTo>
                    <a:pt x="426440" y="183299"/>
                  </a:lnTo>
                  <a:lnTo>
                    <a:pt x="426389" y="184569"/>
                  </a:lnTo>
                  <a:lnTo>
                    <a:pt x="427685" y="185839"/>
                  </a:lnTo>
                  <a:lnTo>
                    <a:pt x="426605" y="187109"/>
                  </a:lnTo>
                  <a:lnTo>
                    <a:pt x="425424" y="187109"/>
                  </a:lnTo>
                  <a:lnTo>
                    <a:pt x="424268" y="188379"/>
                  </a:lnTo>
                  <a:lnTo>
                    <a:pt x="423456" y="188379"/>
                  </a:lnTo>
                  <a:lnTo>
                    <a:pt x="421373" y="189649"/>
                  </a:lnTo>
                  <a:lnTo>
                    <a:pt x="417728" y="190995"/>
                  </a:lnTo>
                  <a:lnTo>
                    <a:pt x="415036" y="192189"/>
                  </a:lnTo>
                  <a:lnTo>
                    <a:pt x="419569" y="193459"/>
                  </a:lnTo>
                  <a:lnTo>
                    <a:pt x="416852" y="193459"/>
                  </a:lnTo>
                  <a:lnTo>
                    <a:pt x="411988" y="194729"/>
                  </a:lnTo>
                  <a:lnTo>
                    <a:pt x="412089" y="195999"/>
                  </a:lnTo>
                  <a:lnTo>
                    <a:pt x="408686" y="195999"/>
                  </a:lnTo>
                  <a:lnTo>
                    <a:pt x="403593" y="193459"/>
                  </a:lnTo>
                  <a:lnTo>
                    <a:pt x="393776" y="188379"/>
                  </a:lnTo>
                  <a:lnTo>
                    <a:pt x="391248" y="187109"/>
                  </a:lnTo>
                  <a:lnTo>
                    <a:pt x="388569" y="185775"/>
                  </a:lnTo>
                  <a:lnTo>
                    <a:pt x="388569" y="207772"/>
                  </a:lnTo>
                  <a:lnTo>
                    <a:pt x="388505" y="208699"/>
                  </a:lnTo>
                  <a:lnTo>
                    <a:pt x="388404" y="209969"/>
                  </a:lnTo>
                  <a:lnTo>
                    <a:pt x="385368" y="211239"/>
                  </a:lnTo>
                  <a:lnTo>
                    <a:pt x="384810" y="209969"/>
                  </a:lnTo>
                  <a:lnTo>
                    <a:pt x="385914" y="209969"/>
                  </a:lnTo>
                  <a:lnTo>
                    <a:pt x="388569" y="207772"/>
                  </a:lnTo>
                  <a:lnTo>
                    <a:pt x="388569" y="185775"/>
                  </a:lnTo>
                  <a:lnTo>
                    <a:pt x="383641" y="183299"/>
                  </a:lnTo>
                  <a:lnTo>
                    <a:pt x="381990" y="182029"/>
                  </a:lnTo>
                  <a:lnTo>
                    <a:pt x="379095" y="179489"/>
                  </a:lnTo>
                  <a:lnTo>
                    <a:pt x="376135" y="178219"/>
                  </a:lnTo>
                  <a:lnTo>
                    <a:pt x="373138" y="178219"/>
                  </a:lnTo>
                  <a:lnTo>
                    <a:pt x="369951" y="176949"/>
                  </a:lnTo>
                  <a:lnTo>
                    <a:pt x="368871" y="175679"/>
                  </a:lnTo>
                  <a:lnTo>
                    <a:pt x="367779" y="174409"/>
                  </a:lnTo>
                  <a:lnTo>
                    <a:pt x="366026" y="175679"/>
                  </a:lnTo>
                  <a:lnTo>
                    <a:pt x="364578" y="173139"/>
                  </a:lnTo>
                  <a:lnTo>
                    <a:pt x="362242" y="173139"/>
                  </a:lnTo>
                  <a:lnTo>
                    <a:pt x="359765" y="171869"/>
                  </a:lnTo>
                  <a:lnTo>
                    <a:pt x="359841" y="171323"/>
                  </a:lnTo>
                  <a:lnTo>
                    <a:pt x="359918" y="170599"/>
                  </a:lnTo>
                  <a:lnTo>
                    <a:pt x="359638" y="169329"/>
                  </a:lnTo>
                  <a:lnTo>
                    <a:pt x="359714" y="168059"/>
                  </a:lnTo>
                  <a:lnTo>
                    <a:pt x="359498" y="168059"/>
                  </a:lnTo>
                  <a:lnTo>
                    <a:pt x="359727" y="167335"/>
                  </a:lnTo>
                  <a:lnTo>
                    <a:pt x="360057" y="167436"/>
                  </a:lnTo>
                  <a:lnTo>
                    <a:pt x="360349" y="166395"/>
                  </a:lnTo>
                  <a:lnTo>
                    <a:pt x="360413" y="165989"/>
                  </a:lnTo>
                  <a:lnTo>
                    <a:pt x="360438" y="165760"/>
                  </a:lnTo>
                  <a:lnTo>
                    <a:pt x="360159" y="166014"/>
                  </a:lnTo>
                  <a:lnTo>
                    <a:pt x="360324" y="165519"/>
                  </a:lnTo>
                  <a:lnTo>
                    <a:pt x="360654" y="164249"/>
                  </a:lnTo>
                  <a:lnTo>
                    <a:pt x="361327" y="165519"/>
                  </a:lnTo>
                  <a:lnTo>
                    <a:pt x="360857" y="164249"/>
                  </a:lnTo>
                  <a:lnTo>
                    <a:pt x="362013" y="161709"/>
                  </a:lnTo>
                  <a:lnTo>
                    <a:pt x="362585" y="160439"/>
                  </a:lnTo>
                  <a:lnTo>
                    <a:pt x="362686" y="159169"/>
                  </a:lnTo>
                  <a:lnTo>
                    <a:pt x="362775" y="157899"/>
                  </a:lnTo>
                  <a:lnTo>
                    <a:pt x="362877" y="156629"/>
                  </a:lnTo>
                  <a:lnTo>
                    <a:pt x="362966" y="155359"/>
                  </a:lnTo>
                  <a:lnTo>
                    <a:pt x="363054" y="154089"/>
                  </a:lnTo>
                  <a:lnTo>
                    <a:pt x="362254" y="149009"/>
                  </a:lnTo>
                  <a:lnTo>
                    <a:pt x="361607" y="143929"/>
                  </a:lnTo>
                  <a:lnTo>
                    <a:pt x="359359" y="138849"/>
                  </a:lnTo>
                  <a:lnTo>
                    <a:pt x="357771" y="135039"/>
                  </a:lnTo>
                  <a:lnTo>
                    <a:pt x="357492" y="135039"/>
                  </a:lnTo>
                  <a:lnTo>
                    <a:pt x="356628" y="133769"/>
                  </a:lnTo>
                  <a:lnTo>
                    <a:pt x="354761" y="131229"/>
                  </a:lnTo>
                  <a:lnTo>
                    <a:pt x="354698" y="129959"/>
                  </a:lnTo>
                  <a:lnTo>
                    <a:pt x="354634" y="128689"/>
                  </a:lnTo>
                  <a:lnTo>
                    <a:pt x="354431" y="127419"/>
                  </a:lnTo>
                  <a:lnTo>
                    <a:pt x="351675" y="126149"/>
                  </a:lnTo>
                  <a:lnTo>
                    <a:pt x="351256" y="126149"/>
                  </a:lnTo>
                  <a:lnTo>
                    <a:pt x="349758" y="124879"/>
                  </a:lnTo>
                  <a:lnTo>
                    <a:pt x="349935" y="123609"/>
                  </a:lnTo>
                  <a:lnTo>
                    <a:pt x="350240" y="123609"/>
                  </a:lnTo>
                  <a:lnTo>
                    <a:pt x="348919" y="122339"/>
                  </a:lnTo>
                  <a:lnTo>
                    <a:pt x="346557" y="121069"/>
                  </a:lnTo>
                  <a:lnTo>
                    <a:pt x="345567" y="118529"/>
                  </a:lnTo>
                  <a:lnTo>
                    <a:pt x="346240" y="117259"/>
                  </a:lnTo>
                  <a:lnTo>
                    <a:pt x="344284" y="116332"/>
                  </a:lnTo>
                  <a:lnTo>
                    <a:pt x="344284" y="154089"/>
                  </a:lnTo>
                  <a:lnTo>
                    <a:pt x="344182" y="159169"/>
                  </a:lnTo>
                  <a:lnTo>
                    <a:pt x="342900" y="162979"/>
                  </a:lnTo>
                  <a:lnTo>
                    <a:pt x="343077" y="162979"/>
                  </a:lnTo>
                  <a:lnTo>
                    <a:pt x="343293" y="164249"/>
                  </a:lnTo>
                  <a:lnTo>
                    <a:pt x="343115" y="165519"/>
                  </a:lnTo>
                  <a:lnTo>
                    <a:pt x="340931" y="164249"/>
                  </a:lnTo>
                  <a:lnTo>
                    <a:pt x="338670" y="164249"/>
                  </a:lnTo>
                  <a:lnTo>
                    <a:pt x="336181" y="162979"/>
                  </a:lnTo>
                  <a:lnTo>
                    <a:pt x="333959" y="161709"/>
                  </a:lnTo>
                  <a:lnTo>
                    <a:pt x="331724" y="161709"/>
                  </a:lnTo>
                  <a:lnTo>
                    <a:pt x="329704" y="160439"/>
                  </a:lnTo>
                  <a:lnTo>
                    <a:pt x="327748" y="160439"/>
                  </a:lnTo>
                  <a:lnTo>
                    <a:pt x="323799" y="157899"/>
                  </a:lnTo>
                  <a:lnTo>
                    <a:pt x="319925" y="156629"/>
                  </a:lnTo>
                  <a:lnTo>
                    <a:pt x="314223" y="156629"/>
                  </a:lnTo>
                  <a:lnTo>
                    <a:pt x="316014" y="155359"/>
                  </a:lnTo>
                  <a:lnTo>
                    <a:pt x="311924" y="156629"/>
                  </a:lnTo>
                  <a:lnTo>
                    <a:pt x="312191" y="155359"/>
                  </a:lnTo>
                  <a:lnTo>
                    <a:pt x="311099" y="154089"/>
                  </a:lnTo>
                  <a:lnTo>
                    <a:pt x="309994" y="152819"/>
                  </a:lnTo>
                  <a:lnTo>
                    <a:pt x="306984" y="154089"/>
                  </a:lnTo>
                  <a:lnTo>
                    <a:pt x="304419" y="154089"/>
                  </a:lnTo>
                  <a:lnTo>
                    <a:pt x="300520" y="152819"/>
                  </a:lnTo>
                  <a:lnTo>
                    <a:pt x="303314" y="151549"/>
                  </a:lnTo>
                  <a:lnTo>
                    <a:pt x="297332" y="154089"/>
                  </a:lnTo>
                  <a:lnTo>
                    <a:pt x="299859" y="152819"/>
                  </a:lnTo>
                  <a:lnTo>
                    <a:pt x="294881" y="151549"/>
                  </a:lnTo>
                  <a:lnTo>
                    <a:pt x="288988" y="149009"/>
                  </a:lnTo>
                  <a:lnTo>
                    <a:pt x="282778" y="149009"/>
                  </a:lnTo>
                  <a:lnTo>
                    <a:pt x="270103" y="146469"/>
                  </a:lnTo>
                  <a:lnTo>
                    <a:pt x="264579" y="146469"/>
                  </a:lnTo>
                  <a:lnTo>
                    <a:pt x="261531" y="145199"/>
                  </a:lnTo>
                  <a:lnTo>
                    <a:pt x="257670" y="146469"/>
                  </a:lnTo>
                  <a:lnTo>
                    <a:pt x="253136" y="143929"/>
                  </a:lnTo>
                  <a:lnTo>
                    <a:pt x="250177" y="146469"/>
                  </a:lnTo>
                  <a:lnTo>
                    <a:pt x="246989" y="146469"/>
                  </a:lnTo>
                  <a:lnTo>
                    <a:pt x="245046" y="145199"/>
                  </a:lnTo>
                  <a:lnTo>
                    <a:pt x="242608" y="145199"/>
                  </a:lnTo>
                  <a:lnTo>
                    <a:pt x="240004" y="146469"/>
                  </a:lnTo>
                  <a:lnTo>
                    <a:pt x="236372" y="145199"/>
                  </a:lnTo>
                  <a:lnTo>
                    <a:pt x="220992" y="145199"/>
                  </a:lnTo>
                  <a:lnTo>
                    <a:pt x="223012" y="143929"/>
                  </a:lnTo>
                  <a:lnTo>
                    <a:pt x="224942" y="142659"/>
                  </a:lnTo>
                  <a:lnTo>
                    <a:pt x="229616" y="140119"/>
                  </a:lnTo>
                  <a:lnTo>
                    <a:pt x="234823" y="137579"/>
                  </a:lnTo>
                  <a:lnTo>
                    <a:pt x="242963" y="132499"/>
                  </a:lnTo>
                  <a:lnTo>
                    <a:pt x="245757" y="131229"/>
                  </a:lnTo>
                  <a:lnTo>
                    <a:pt x="249047" y="129959"/>
                  </a:lnTo>
                  <a:lnTo>
                    <a:pt x="252450" y="128689"/>
                  </a:lnTo>
                  <a:lnTo>
                    <a:pt x="251764" y="128689"/>
                  </a:lnTo>
                  <a:lnTo>
                    <a:pt x="257530" y="126149"/>
                  </a:lnTo>
                  <a:lnTo>
                    <a:pt x="258178" y="127419"/>
                  </a:lnTo>
                  <a:lnTo>
                    <a:pt x="259676" y="126149"/>
                  </a:lnTo>
                  <a:lnTo>
                    <a:pt x="262674" y="123609"/>
                  </a:lnTo>
                  <a:lnTo>
                    <a:pt x="264579" y="124879"/>
                  </a:lnTo>
                  <a:lnTo>
                    <a:pt x="268236" y="124879"/>
                  </a:lnTo>
                  <a:lnTo>
                    <a:pt x="266179" y="123609"/>
                  </a:lnTo>
                  <a:lnTo>
                    <a:pt x="272884" y="122339"/>
                  </a:lnTo>
                  <a:lnTo>
                    <a:pt x="280289" y="119799"/>
                  </a:lnTo>
                  <a:lnTo>
                    <a:pt x="277799" y="122339"/>
                  </a:lnTo>
                  <a:lnTo>
                    <a:pt x="276936" y="123609"/>
                  </a:lnTo>
                  <a:lnTo>
                    <a:pt x="281584" y="121069"/>
                  </a:lnTo>
                  <a:lnTo>
                    <a:pt x="282841" y="121069"/>
                  </a:lnTo>
                  <a:lnTo>
                    <a:pt x="286118" y="119799"/>
                  </a:lnTo>
                  <a:lnTo>
                    <a:pt x="286410" y="121069"/>
                  </a:lnTo>
                  <a:lnTo>
                    <a:pt x="289560" y="119799"/>
                  </a:lnTo>
                  <a:lnTo>
                    <a:pt x="292696" y="118529"/>
                  </a:lnTo>
                  <a:lnTo>
                    <a:pt x="293319" y="119799"/>
                  </a:lnTo>
                  <a:lnTo>
                    <a:pt x="293966" y="119799"/>
                  </a:lnTo>
                  <a:lnTo>
                    <a:pt x="297421" y="118529"/>
                  </a:lnTo>
                  <a:lnTo>
                    <a:pt x="298056" y="118300"/>
                  </a:lnTo>
                  <a:lnTo>
                    <a:pt x="298488" y="115989"/>
                  </a:lnTo>
                  <a:lnTo>
                    <a:pt x="305015" y="113449"/>
                  </a:lnTo>
                  <a:lnTo>
                    <a:pt x="307594" y="114719"/>
                  </a:lnTo>
                  <a:lnTo>
                    <a:pt x="309549" y="114211"/>
                  </a:lnTo>
                  <a:lnTo>
                    <a:pt x="309105" y="114719"/>
                  </a:lnTo>
                  <a:lnTo>
                    <a:pt x="316979" y="113449"/>
                  </a:lnTo>
                  <a:lnTo>
                    <a:pt x="317500" y="114719"/>
                  </a:lnTo>
                  <a:lnTo>
                    <a:pt x="321983" y="114719"/>
                  </a:lnTo>
                  <a:lnTo>
                    <a:pt x="320573" y="113449"/>
                  </a:lnTo>
                  <a:lnTo>
                    <a:pt x="322821" y="113449"/>
                  </a:lnTo>
                  <a:lnTo>
                    <a:pt x="322935" y="114211"/>
                  </a:lnTo>
                  <a:lnTo>
                    <a:pt x="322999" y="114719"/>
                  </a:lnTo>
                  <a:lnTo>
                    <a:pt x="323227" y="115989"/>
                  </a:lnTo>
                  <a:lnTo>
                    <a:pt x="323342" y="117259"/>
                  </a:lnTo>
                  <a:lnTo>
                    <a:pt x="327240" y="121069"/>
                  </a:lnTo>
                  <a:lnTo>
                    <a:pt x="330962" y="124879"/>
                  </a:lnTo>
                  <a:lnTo>
                    <a:pt x="334314" y="128689"/>
                  </a:lnTo>
                  <a:lnTo>
                    <a:pt x="336245" y="132499"/>
                  </a:lnTo>
                  <a:lnTo>
                    <a:pt x="337858" y="136309"/>
                  </a:lnTo>
                  <a:lnTo>
                    <a:pt x="339153" y="140119"/>
                  </a:lnTo>
                  <a:lnTo>
                    <a:pt x="340334" y="141389"/>
                  </a:lnTo>
                  <a:lnTo>
                    <a:pt x="341414" y="143929"/>
                  </a:lnTo>
                  <a:lnTo>
                    <a:pt x="342315" y="146469"/>
                  </a:lnTo>
                  <a:lnTo>
                    <a:pt x="343052" y="147739"/>
                  </a:lnTo>
                  <a:lnTo>
                    <a:pt x="343598" y="150279"/>
                  </a:lnTo>
                  <a:lnTo>
                    <a:pt x="344284" y="154089"/>
                  </a:lnTo>
                  <a:lnTo>
                    <a:pt x="344284" y="116332"/>
                  </a:lnTo>
                  <a:lnTo>
                    <a:pt x="340931" y="114719"/>
                  </a:lnTo>
                  <a:lnTo>
                    <a:pt x="340906" y="113449"/>
                  </a:lnTo>
                  <a:lnTo>
                    <a:pt x="343395" y="112179"/>
                  </a:lnTo>
                  <a:lnTo>
                    <a:pt x="346329" y="113449"/>
                  </a:lnTo>
                  <a:lnTo>
                    <a:pt x="350672" y="112179"/>
                  </a:lnTo>
                  <a:lnTo>
                    <a:pt x="350240" y="113449"/>
                  </a:lnTo>
                  <a:lnTo>
                    <a:pt x="356019" y="113449"/>
                  </a:lnTo>
                  <a:lnTo>
                    <a:pt x="370713" y="115989"/>
                  </a:lnTo>
                  <a:lnTo>
                    <a:pt x="375043" y="115989"/>
                  </a:lnTo>
                  <a:lnTo>
                    <a:pt x="377672" y="117259"/>
                  </a:lnTo>
                  <a:lnTo>
                    <a:pt x="380301" y="117259"/>
                  </a:lnTo>
                  <a:lnTo>
                    <a:pt x="382485" y="118529"/>
                  </a:lnTo>
                  <a:lnTo>
                    <a:pt x="382308" y="117259"/>
                  </a:lnTo>
                  <a:lnTo>
                    <a:pt x="386194" y="118529"/>
                  </a:lnTo>
                  <a:lnTo>
                    <a:pt x="398589" y="119799"/>
                  </a:lnTo>
                  <a:lnTo>
                    <a:pt x="395693" y="121069"/>
                  </a:lnTo>
                  <a:lnTo>
                    <a:pt x="400748" y="122339"/>
                  </a:lnTo>
                  <a:lnTo>
                    <a:pt x="405282" y="123609"/>
                  </a:lnTo>
                  <a:lnTo>
                    <a:pt x="413943" y="126149"/>
                  </a:lnTo>
                  <a:lnTo>
                    <a:pt x="416839" y="127419"/>
                  </a:lnTo>
                  <a:lnTo>
                    <a:pt x="419887" y="128689"/>
                  </a:lnTo>
                  <a:lnTo>
                    <a:pt x="426288" y="131229"/>
                  </a:lnTo>
                  <a:lnTo>
                    <a:pt x="429755" y="132499"/>
                  </a:lnTo>
                  <a:lnTo>
                    <a:pt x="433692" y="135039"/>
                  </a:lnTo>
                  <a:lnTo>
                    <a:pt x="436194" y="136309"/>
                  </a:lnTo>
                  <a:lnTo>
                    <a:pt x="441566" y="138849"/>
                  </a:lnTo>
                  <a:lnTo>
                    <a:pt x="447040" y="142659"/>
                  </a:lnTo>
                  <a:lnTo>
                    <a:pt x="458508" y="149009"/>
                  </a:lnTo>
                  <a:lnTo>
                    <a:pt x="459867" y="150279"/>
                  </a:lnTo>
                  <a:lnTo>
                    <a:pt x="461187" y="150279"/>
                  </a:lnTo>
                  <a:lnTo>
                    <a:pt x="462381" y="151549"/>
                  </a:lnTo>
                  <a:lnTo>
                    <a:pt x="463524" y="152819"/>
                  </a:lnTo>
                  <a:lnTo>
                    <a:pt x="476389" y="161709"/>
                  </a:lnTo>
                  <a:lnTo>
                    <a:pt x="478726" y="162979"/>
                  </a:lnTo>
                  <a:lnTo>
                    <a:pt x="480847" y="164249"/>
                  </a:lnTo>
                  <a:lnTo>
                    <a:pt x="482892" y="166789"/>
                  </a:lnTo>
                  <a:lnTo>
                    <a:pt x="482892" y="142938"/>
                  </a:lnTo>
                  <a:lnTo>
                    <a:pt x="474345" y="136309"/>
                  </a:lnTo>
                  <a:lnTo>
                    <a:pt x="468528" y="132499"/>
                  </a:lnTo>
                  <a:lnTo>
                    <a:pt x="450684" y="122339"/>
                  </a:lnTo>
                  <a:lnTo>
                    <a:pt x="438442" y="115989"/>
                  </a:lnTo>
                  <a:lnTo>
                    <a:pt x="431876" y="112179"/>
                  </a:lnTo>
                  <a:lnTo>
                    <a:pt x="422668" y="108369"/>
                  </a:lnTo>
                  <a:lnTo>
                    <a:pt x="413613" y="105829"/>
                  </a:lnTo>
                  <a:lnTo>
                    <a:pt x="407517" y="103289"/>
                  </a:lnTo>
                  <a:lnTo>
                    <a:pt x="390055" y="99479"/>
                  </a:lnTo>
                  <a:lnTo>
                    <a:pt x="372287" y="96939"/>
                  </a:lnTo>
                  <a:lnTo>
                    <a:pt x="336740" y="94399"/>
                  </a:lnTo>
                  <a:lnTo>
                    <a:pt x="330301" y="94399"/>
                  </a:lnTo>
                  <a:lnTo>
                    <a:pt x="326656" y="95669"/>
                  </a:lnTo>
                  <a:lnTo>
                    <a:pt x="326186" y="95669"/>
                  </a:lnTo>
                  <a:lnTo>
                    <a:pt x="326136" y="94551"/>
                  </a:lnTo>
                  <a:lnTo>
                    <a:pt x="323392" y="95669"/>
                  </a:lnTo>
                  <a:lnTo>
                    <a:pt x="316077" y="95669"/>
                  </a:lnTo>
                  <a:lnTo>
                    <a:pt x="312293" y="96939"/>
                  </a:lnTo>
                  <a:lnTo>
                    <a:pt x="304101" y="96939"/>
                  </a:lnTo>
                  <a:lnTo>
                    <a:pt x="291655" y="99479"/>
                  </a:lnTo>
                  <a:lnTo>
                    <a:pt x="283438" y="99479"/>
                  </a:lnTo>
                  <a:lnTo>
                    <a:pt x="279781" y="100749"/>
                  </a:lnTo>
                  <a:lnTo>
                    <a:pt x="280619" y="100749"/>
                  </a:lnTo>
                  <a:lnTo>
                    <a:pt x="264642" y="105829"/>
                  </a:lnTo>
                  <a:lnTo>
                    <a:pt x="237756" y="114719"/>
                  </a:lnTo>
                  <a:lnTo>
                    <a:pt x="229298" y="119799"/>
                  </a:lnTo>
                  <a:lnTo>
                    <a:pt x="219697" y="124879"/>
                  </a:lnTo>
                  <a:lnTo>
                    <a:pt x="205968" y="132499"/>
                  </a:lnTo>
                  <a:lnTo>
                    <a:pt x="192747" y="142659"/>
                  </a:lnTo>
                  <a:lnTo>
                    <a:pt x="180213" y="151549"/>
                  </a:lnTo>
                  <a:lnTo>
                    <a:pt x="147002" y="187109"/>
                  </a:lnTo>
                  <a:lnTo>
                    <a:pt x="113779" y="241719"/>
                  </a:lnTo>
                  <a:lnTo>
                    <a:pt x="99225" y="282359"/>
                  </a:lnTo>
                  <a:lnTo>
                    <a:pt x="95148" y="300139"/>
                  </a:lnTo>
                  <a:lnTo>
                    <a:pt x="94754" y="302679"/>
                  </a:lnTo>
                  <a:lnTo>
                    <a:pt x="92633" y="319189"/>
                  </a:lnTo>
                  <a:lnTo>
                    <a:pt x="92748" y="353479"/>
                  </a:lnTo>
                  <a:lnTo>
                    <a:pt x="93154" y="358559"/>
                  </a:lnTo>
                  <a:lnTo>
                    <a:pt x="93256" y="359829"/>
                  </a:lnTo>
                  <a:lnTo>
                    <a:pt x="93319" y="361099"/>
                  </a:lnTo>
                  <a:lnTo>
                    <a:pt x="93446" y="363639"/>
                  </a:lnTo>
                  <a:lnTo>
                    <a:pt x="93573" y="366179"/>
                  </a:lnTo>
                  <a:lnTo>
                    <a:pt x="94183" y="371259"/>
                  </a:lnTo>
                  <a:lnTo>
                    <a:pt x="95669" y="380149"/>
                  </a:lnTo>
                  <a:lnTo>
                    <a:pt x="97091" y="389039"/>
                  </a:lnTo>
                  <a:lnTo>
                    <a:pt x="98729" y="397929"/>
                  </a:lnTo>
                  <a:lnTo>
                    <a:pt x="100850" y="405549"/>
                  </a:lnTo>
                  <a:lnTo>
                    <a:pt x="101003" y="406819"/>
                  </a:lnTo>
                  <a:lnTo>
                    <a:pt x="101549" y="409359"/>
                  </a:lnTo>
                  <a:lnTo>
                    <a:pt x="121399" y="458889"/>
                  </a:lnTo>
                  <a:lnTo>
                    <a:pt x="149555" y="498259"/>
                  </a:lnTo>
                  <a:lnTo>
                    <a:pt x="151917" y="500824"/>
                  </a:lnTo>
                  <a:lnTo>
                    <a:pt x="150063" y="496709"/>
                  </a:lnTo>
                  <a:lnTo>
                    <a:pt x="152298" y="499529"/>
                  </a:lnTo>
                  <a:lnTo>
                    <a:pt x="153657" y="500824"/>
                  </a:lnTo>
                  <a:lnTo>
                    <a:pt x="155181" y="502158"/>
                  </a:lnTo>
                  <a:lnTo>
                    <a:pt x="164045" y="511022"/>
                  </a:lnTo>
                  <a:lnTo>
                    <a:pt x="168605" y="517309"/>
                  </a:lnTo>
                  <a:lnTo>
                    <a:pt x="173469" y="521119"/>
                  </a:lnTo>
                  <a:lnTo>
                    <a:pt x="182613" y="528739"/>
                  </a:lnTo>
                  <a:lnTo>
                    <a:pt x="187007" y="532549"/>
                  </a:lnTo>
                  <a:lnTo>
                    <a:pt x="192328" y="536359"/>
                  </a:lnTo>
                  <a:lnTo>
                    <a:pt x="200393" y="542709"/>
                  </a:lnTo>
                  <a:lnTo>
                    <a:pt x="203212" y="543979"/>
                  </a:lnTo>
                  <a:lnTo>
                    <a:pt x="206095" y="546519"/>
                  </a:lnTo>
                  <a:lnTo>
                    <a:pt x="209499" y="547789"/>
                  </a:lnTo>
                  <a:lnTo>
                    <a:pt x="207886" y="547789"/>
                  </a:lnTo>
                  <a:lnTo>
                    <a:pt x="209702" y="549059"/>
                  </a:lnTo>
                  <a:lnTo>
                    <a:pt x="211569" y="549059"/>
                  </a:lnTo>
                  <a:lnTo>
                    <a:pt x="217932" y="551599"/>
                  </a:lnTo>
                  <a:lnTo>
                    <a:pt x="221195" y="554139"/>
                  </a:lnTo>
                  <a:lnTo>
                    <a:pt x="225247" y="556679"/>
                  </a:lnTo>
                  <a:lnTo>
                    <a:pt x="231711" y="559219"/>
                  </a:lnTo>
                  <a:lnTo>
                    <a:pt x="242684" y="565569"/>
                  </a:lnTo>
                  <a:lnTo>
                    <a:pt x="246786" y="568109"/>
                  </a:lnTo>
                  <a:lnTo>
                    <a:pt x="251726" y="569379"/>
                  </a:lnTo>
                  <a:lnTo>
                    <a:pt x="252933" y="569937"/>
                  </a:lnTo>
                  <a:lnTo>
                    <a:pt x="254584" y="570649"/>
                  </a:lnTo>
                  <a:lnTo>
                    <a:pt x="259613" y="572020"/>
                  </a:lnTo>
                  <a:lnTo>
                    <a:pt x="263855" y="572020"/>
                  </a:lnTo>
                  <a:lnTo>
                    <a:pt x="269963" y="574459"/>
                  </a:lnTo>
                  <a:lnTo>
                    <a:pt x="271259" y="574459"/>
                  </a:lnTo>
                  <a:lnTo>
                    <a:pt x="271437" y="574941"/>
                  </a:lnTo>
                  <a:lnTo>
                    <a:pt x="271284" y="575411"/>
                  </a:lnTo>
                  <a:lnTo>
                    <a:pt x="271602" y="575386"/>
                  </a:lnTo>
                  <a:lnTo>
                    <a:pt x="271741" y="575729"/>
                  </a:lnTo>
                  <a:lnTo>
                    <a:pt x="287769" y="579539"/>
                  </a:lnTo>
                  <a:lnTo>
                    <a:pt x="292493" y="580809"/>
                  </a:lnTo>
                  <a:lnTo>
                    <a:pt x="297522" y="582079"/>
                  </a:lnTo>
                  <a:lnTo>
                    <a:pt x="295592" y="579539"/>
                  </a:lnTo>
                  <a:lnTo>
                    <a:pt x="308686" y="582079"/>
                  </a:lnTo>
                  <a:lnTo>
                    <a:pt x="303860" y="579539"/>
                  </a:lnTo>
                  <a:lnTo>
                    <a:pt x="314312" y="581863"/>
                  </a:lnTo>
                  <a:lnTo>
                    <a:pt x="314426" y="582079"/>
                  </a:lnTo>
                  <a:lnTo>
                    <a:pt x="315341" y="582079"/>
                  </a:lnTo>
                  <a:lnTo>
                    <a:pt x="350964" y="582079"/>
                  </a:lnTo>
                  <a:lnTo>
                    <a:pt x="351561" y="580809"/>
                  </a:lnTo>
                  <a:lnTo>
                    <a:pt x="352691" y="580809"/>
                  </a:lnTo>
                  <a:lnTo>
                    <a:pt x="366014" y="582079"/>
                  </a:lnTo>
                  <a:lnTo>
                    <a:pt x="379793" y="582079"/>
                  </a:lnTo>
                  <a:lnTo>
                    <a:pt x="388899" y="580809"/>
                  </a:lnTo>
                  <a:lnTo>
                    <a:pt x="390410" y="579539"/>
                  </a:lnTo>
                  <a:lnTo>
                    <a:pt x="393433" y="579539"/>
                  </a:lnTo>
                  <a:lnTo>
                    <a:pt x="415417" y="573252"/>
                  </a:lnTo>
                  <a:lnTo>
                    <a:pt x="416318" y="572884"/>
                  </a:lnTo>
                  <a:lnTo>
                    <a:pt x="441210" y="561759"/>
                  </a:lnTo>
                  <a:lnTo>
                    <a:pt x="446659" y="559219"/>
                  </a:lnTo>
                  <a:lnTo>
                    <a:pt x="411975" y="559219"/>
                  </a:lnTo>
                  <a:lnTo>
                    <a:pt x="404799" y="559219"/>
                  </a:lnTo>
                  <a:lnTo>
                    <a:pt x="392252" y="563029"/>
                  </a:lnTo>
                  <a:lnTo>
                    <a:pt x="385864" y="565569"/>
                  </a:lnTo>
                  <a:lnTo>
                    <a:pt x="379095" y="566839"/>
                  </a:lnTo>
                  <a:lnTo>
                    <a:pt x="370713" y="566839"/>
                  </a:lnTo>
                  <a:lnTo>
                    <a:pt x="368795" y="568109"/>
                  </a:lnTo>
                  <a:lnTo>
                    <a:pt x="366852" y="568109"/>
                  </a:lnTo>
                  <a:lnTo>
                    <a:pt x="368465" y="566839"/>
                  </a:lnTo>
                  <a:lnTo>
                    <a:pt x="370128" y="565569"/>
                  </a:lnTo>
                  <a:lnTo>
                    <a:pt x="371678" y="564299"/>
                  </a:lnTo>
                  <a:lnTo>
                    <a:pt x="374408" y="561759"/>
                  </a:lnTo>
                  <a:lnTo>
                    <a:pt x="353771" y="561759"/>
                  </a:lnTo>
                  <a:lnTo>
                    <a:pt x="350266" y="561759"/>
                  </a:lnTo>
                  <a:lnTo>
                    <a:pt x="346900" y="565569"/>
                  </a:lnTo>
                  <a:lnTo>
                    <a:pt x="345173" y="566839"/>
                  </a:lnTo>
                  <a:lnTo>
                    <a:pt x="343281" y="568109"/>
                  </a:lnTo>
                  <a:lnTo>
                    <a:pt x="340995" y="568109"/>
                  </a:lnTo>
                  <a:lnTo>
                    <a:pt x="339725" y="570649"/>
                  </a:lnTo>
                  <a:lnTo>
                    <a:pt x="339001" y="572020"/>
                  </a:lnTo>
                  <a:lnTo>
                    <a:pt x="336943" y="574459"/>
                  </a:lnTo>
                  <a:lnTo>
                    <a:pt x="334454" y="578269"/>
                  </a:lnTo>
                  <a:lnTo>
                    <a:pt x="335775" y="579539"/>
                  </a:lnTo>
                  <a:lnTo>
                    <a:pt x="338721" y="580809"/>
                  </a:lnTo>
                  <a:lnTo>
                    <a:pt x="327228" y="579539"/>
                  </a:lnTo>
                  <a:lnTo>
                    <a:pt x="318528" y="579539"/>
                  </a:lnTo>
                  <a:lnTo>
                    <a:pt x="310743" y="576389"/>
                  </a:lnTo>
                  <a:lnTo>
                    <a:pt x="315950" y="576999"/>
                  </a:lnTo>
                  <a:lnTo>
                    <a:pt x="309829" y="576021"/>
                  </a:lnTo>
                  <a:lnTo>
                    <a:pt x="309118" y="575729"/>
                  </a:lnTo>
                  <a:lnTo>
                    <a:pt x="308038" y="575729"/>
                  </a:lnTo>
                  <a:lnTo>
                    <a:pt x="305981" y="574459"/>
                  </a:lnTo>
                  <a:lnTo>
                    <a:pt x="305219" y="574459"/>
                  </a:lnTo>
                  <a:lnTo>
                    <a:pt x="299097" y="573252"/>
                  </a:lnTo>
                  <a:lnTo>
                    <a:pt x="296392" y="572160"/>
                  </a:lnTo>
                  <a:lnTo>
                    <a:pt x="296430" y="572312"/>
                  </a:lnTo>
                  <a:lnTo>
                    <a:pt x="296557" y="572884"/>
                  </a:lnTo>
                  <a:lnTo>
                    <a:pt x="296633" y="573252"/>
                  </a:lnTo>
                  <a:lnTo>
                    <a:pt x="294538" y="573252"/>
                  </a:lnTo>
                  <a:lnTo>
                    <a:pt x="291934" y="572020"/>
                  </a:lnTo>
                  <a:lnTo>
                    <a:pt x="292214" y="572020"/>
                  </a:lnTo>
                  <a:lnTo>
                    <a:pt x="285229" y="570649"/>
                  </a:lnTo>
                  <a:lnTo>
                    <a:pt x="285343" y="569379"/>
                  </a:lnTo>
                  <a:lnTo>
                    <a:pt x="281533" y="569379"/>
                  </a:lnTo>
                  <a:lnTo>
                    <a:pt x="278295" y="568109"/>
                  </a:lnTo>
                  <a:lnTo>
                    <a:pt x="273024" y="566839"/>
                  </a:lnTo>
                  <a:lnTo>
                    <a:pt x="267411" y="564299"/>
                  </a:lnTo>
                  <a:lnTo>
                    <a:pt x="252196" y="557949"/>
                  </a:lnTo>
                  <a:lnTo>
                    <a:pt x="249250" y="556679"/>
                  </a:lnTo>
                  <a:lnTo>
                    <a:pt x="243827" y="552869"/>
                  </a:lnTo>
                  <a:lnTo>
                    <a:pt x="235940" y="550329"/>
                  </a:lnTo>
                  <a:lnTo>
                    <a:pt x="229082" y="546519"/>
                  </a:lnTo>
                  <a:lnTo>
                    <a:pt x="223608" y="542709"/>
                  </a:lnTo>
                  <a:lnTo>
                    <a:pt x="221830" y="541439"/>
                  </a:lnTo>
                  <a:lnTo>
                    <a:pt x="221119" y="540169"/>
                  </a:lnTo>
                  <a:lnTo>
                    <a:pt x="218859" y="538899"/>
                  </a:lnTo>
                  <a:lnTo>
                    <a:pt x="213512" y="534822"/>
                  </a:lnTo>
                  <a:lnTo>
                    <a:pt x="213728" y="535089"/>
                  </a:lnTo>
                  <a:lnTo>
                    <a:pt x="219824" y="540169"/>
                  </a:lnTo>
                  <a:lnTo>
                    <a:pt x="217030" y="538899"/>
                  </a:lnTo>
                  <a:lnTo>
                    <a:pt x="213156" y="535089"/>
                  </a:lnTo>
                  <a:lnTo>
                    <a:pt x="211899" y="535089"/>
                  </a:lnTo>
                  <a:lnTo>
                    <a:pt x="210794" y="533869"/>
                  </a:lnTo>
                  <a:lnTo>
                    <a:pt x="209524" y="532549"/>
                  </a:lnTo>
                  <a:lnTo>
                    <a:pt x="211886" y="533869"/>
                  </a:lnTo>
                  <a:lnTo>
                    <a:pt x="211201" y="532549"/>
                  </a:lnTo>
                  <a:lnTo>
                    <a:pt x="194716" y="519849"/>
                  </a:lnTo>
                  <a:lnTo>
                    <a:pt x="192201" y="518579"/>
                  </a:lnTo>
                  <a:lnTo>
                    <a:pt x="185458" y="511683"/>
                  </a:lnTo>
                  <a:lnTo>
                    <a:pt x="184696" y="511022"/>
                  </a:lnTo>
                  <a:lnTo>
                    <a:pt x="184454" y="510819"/>
                  </a:lnTo>
                  <a:lnTo>
                    <a:pt x="184454" y="511022"/>
                  </a:lnTo>
                  <a:lnTo>
                    <a:pt x="184264" y="511022"/>
                  </a:lnTo>
                  <a:lnTo>
                    <a:pt x="184010" y="510692"/>
                  </a:lnTo>
                  <a:lnTo>
                    <a:pt x="184454" y="511022"/>
                  </a:lnTo>
                  <a:lnTo>
                    <a:pt x="184454" y="510819"/>
                  </a:lnTo>
                  <a:lnTo>
                    <a:pt x="183438" y="509955"/>
                  </a:lnTo>
                  <a:lnTo>
                    <a:pt x="183248" y="509689"/>
                  </a:lnTo>
                  <a:lnTo>
                    <a:pt x="182524" y="508749"/>
                  </a:lnTo>
                  <a:lnTo>
                    <a:pt x="182003" y="508076"/>
                  </a:lnTo>
                  <a:lnTo>
                    <a:pt x="181914" y="508419"/>
                  </a:lnTo>
                  <a:lnTo>
                    <a:pt x="182067" y="508749"/>
                  </a:lnTo>
                  <a:lnTo>
                    <a:pt x="181686" y="508419"/>
                  </a:lnTo>
                  <a:lnTo>
                    <a:pt x="181889" y="508749"/>
                  </a:lnTo>
                  <a:lnTo>
                    <a:pt x="182270" y="509206"/>
                  </a:lnTo>
                  <a:lnTo>
                    <a:pt x="182702" y="509689"/>
                  </a:lnTo>
                  <a:lnTo>
                    <a:pt x="182511" y="509689"/>
                  </a:lnTo>
                  <a:lnTo>
                    <a:pt x="183845" y="511022"/>
                  </a:lnTo>
                  <a:lnTo>
                    <a:pt x="182994" y="511022"/>
                  </a:lnTo>
                  <a:lnTo>
                    <a:pt x="181635" y="509689"/>
                  </a:lnTo>
                  <a:lnTo>
                    <a:pt x="180187" y="508419"/>
                  </a:lnTo>
                  <a:lnTo>
                    <a:pt x="181686" y="508419"/>
                  </a:lnTo>
                  <a:lnTo>
                    <a:pt x="181749" y="508076"/>
                  </a:lnTo>
                  <a:lnTo>
                    <a:pt x="181838" y="508266"/>
                  </a:lnTo>
                  <a:lnTo>
                    <a:pt x="182003" y="508076"/>
                  </a:lnTo>
                  <a:lnTo>
                    <a:pt x="182841" y="507149"/>
                  </a:lnTo>
                  <a:lnTo>
                    <a:pt x="190322" y="502158"/>
                  </a:lnTo>
                  <a:lnTo>
                    <a:pt x="192874" y="494449"/>
                  </a:lnTo>
                  <a:lnTo>
                    <a:pt x="195453" y="486829"/>
                  </a:lnTo>
                  <a:lnTo>
                    <a:pt x="198183" y="480479"/>
                  </a:lnTo>
                  <a:lnTo>
                    <a:pt x="204266" y="469049"/>
                  </a:lnTo>
                  <a:lnTo>
                    <a:pt x="207454" y="463969"/>
                  </a:lnTo>
                  <a:lnTo>
                    <a:pt x="212090" y="453809"/>
                  </a:lnTo>
                  <a:lnTo>
                    <a:pt x="216865" y="443649"/>
                  </a:lnTo>
                  <a:lnTo>
                    <a:pt x="221780" y="433489"/>
                  </a:lnTo>
                  <a:lnTo>
                    <a:pt x="226847" y="423329"/>
                  </a:lnTo>
                  <a:lnTo>
                    <a:pt x="227152" y="420789"/>
                  </a:lnTo>
                  <a:lnTo>
                    <a:pt x="231394" y="414439"/>
                  </a:lnTo>
                  <a:lnTo>
                    <a:pt x="235038" y="408089"/>
                  </a:lnTo>
                  <a:lnTo>
                    <a:pt x="214960" y="408089"/>
                  </a:lnTo>
                  <a:lnTo>
                    <a:pt x="214490" y="408089"/>
                  </a:lnTo>
                  <a:lnTo>
                    <a:pt x="214604" y="410629"/>
                  </a:lnTo>
                  <a:lnTo>
                    <a:pt x="213207" y="410629"/>
                  </a:lnTo>
                  <a:lnTo>
                    <a:pt x="210248" y="411899"/>
                  </a:lnTo>
                  <a:lnTo>
                    <a:pt x="211201" y="414439"/>
                  </a:lnTo>
                  <a:lnTo>
                    <a:pt x="210654" y="416979"/>
                  </a:lnTo>
                  <a:lnTo>
                    <a:pt x="210832" y="416979"/>
                  </a:lnTo>
                  <a:lnTo>
                    <a:pt x="208902" y="420789"/>
                  </a:lnTo>
                  <a:lnTo>
                    <a:pt x="208699" y="419519"/>
                  </a:lnTo>
                  <a:lnTo>
                    <a:pt x="208775" y="421678"/>
                  </a:lnTo>
                  <a:lnTo>
                    <a:pt x="208572" y="420789"/>
                  </a:lnTo>
                  <a:lnTo>
                    <a:pt x="204368" y="427139"/>
                  </a:lnTo>
                  <a:lnTo>
                    <a:pt x="200482" y="434759"/>
                  </a:lnTo>
                  <a:lnTo>
                    <a:pt x="196684" y="443649"/>
                  </a:lnTo>
                  <a:lnTo>
                    <a:pt x="192709" y="451269"/>
                  </a:lnTo>
                  <a:lnTo>
                    <a:pt x="193370" y="451269"/>
                  </a:lnTo>
                  <a:lnTo>
                    <a:pt x="192062" y="453809"/>
                  </a:lnTo>
                  <a:lnTo>
                    <a:pt x="191084" y="456349"/>
                  </a:lnTo>
                  <a:lnTo>
                    <a:pt x="187794" y="460159"/>
                  </a:lnTo>
                  <a:lnTo>
                    <a:pt x="188582" y="463969"/>
                  </a:lnTo>
                  <a:lnTo>
                    <a:pt x="188315" y="463969"/>
                  </a:lnTo>
                  <a:lnTo>
                    <a:pt x="188226" y="465239"/>
                  </a:lnTo>
                  <a:lnTo>
                    <a:pt x="188137" y="466509"/>
                  </a:lnTo>
                  <a:lnTo>
                    <a:pt x="186283" y="467779"/>
                  </a:lnTo>
                  <a:lnTo>
                    <a:pt x="186131" y="467779"/>
                  </a:lnTo>
                  <a:lnTo>
                    <a:pt x="185394" y="470319"/>
                  </a:lnTo>
                  <a:lnTo>
                    <a:pt x="185889" y="472859"/>
                  </a:lnTo>
                  <a:lnTo>
                    <a:pt x="183870" y="475399"/>
                  </a:lnTo>
                  <a:lnTo>
                    <a:pt x="181876" y="475399"/>
                  </a:lnTo>
                  <a:lnTo>
                    <a:pt x="181800" y="477939"/>
                  </a:lnTo>
                  <a:lnTo>
                    <a:pt x="181711" y="480479"/>
                  </a:lnTo>
                  <a:lnTo>
                    <a:pt x="181622" y="483019"/>
                  </a:lnTo>
                  <a:lnTo>
                    <a:pt x="181533" y="485559"/>
                  </a:lnTo>
                  <a:lnTo>
                    <a:pt x="179908" y="484352"/>
                  </a:lnTo>
                  <a:lnTo>
                    <a:pt x="178981" y="485559"/>
                  </a:lnTo>
                  <a:lnTo>
                    <a:pt x="177012" y="488099"/>
                  </a:lnTo>
                  <a:lnTo>
                    <a:pt x="177228" y="490639"/>
                  </a:lnTo>
                  <a:lnTo>
                    <a:pt x="177342" y="491909"/>
                  </a:lnTo>
                  <a:lnTo>
                    <a:pt x="177444" y="493179"/>
                  </a:lnTo>
                  <a:lnTo>
                    <a:pt x="174828" y="496697"/>
                  </a:lnTo>
                  <a:lnTo>
                    <a:pt x="174701" y="498259"/>
                  </a:lnTo>
                  <a:lnTo>
                    <a:pt x="175018" y="500824"/>
                  </a:lnTo>
                  <a:lnTo>
                    <a:pt x="175285" y="502081"/>
                  </a:lnTo>
                  <a:lnTo>
                    <a:pt x="170053" y="495719"/>
                  </a:lnTo>
                  <a:lnTo>
                    <a:pt x="168706" y="494449"/>
                  </a:lnTo>
                  <a:lnTo>
                    <a:pt x="164668" y="490639"/>
                  </a:lnTo>
                  <a:lnTo>
                    <a:pt x="161467" y="485559"/>
                  </a:lnTo>
                  <a:lnTo>
                    <a:pt x="160655" y="484289"/>
                  </a:lnTo>
                  <a:lnTo>
                    <a:pt x="159816" y="484289"/>
                  </a:lnTo>
                  <a:lnTo>
                    <a:pt x="157937" y="483019"/>
                  </a:lnTo>
                  <a:lnTo>
                    <a:pt x="158623" y="485559"/>
                  </a:lnTo>
                  <a:lnTo>
                    <a:pt x="155181" y="483019"/>
                  </a:lnTo>
                  <a:lnTo>
                    <a:pt x="153644" y="479209"/>
                  </a:lnTo>
                  <a:lnTo>
                    <a:pt x="150304" y="476669"/>
                  </a:lnTo>
                  <a:lnTo>
                    <a:pt x="148640" y="474129"/>
                  </a:lnTo>
                  <a:lnTo>
                    <a:pt x="149872" y="474129"/>
                  </a:lnTo>
                  <a:lnTo>
                    <a:pt x="147485" y="471589"/>
                  </a:lnTo>
                  <a:lnTo>
                    <a:pt x="145148" y="467779"/>
                  </a:lnTo>
                  <a:lnTo>
                    <a:pt x="142595" y="463969"/>
                  </a:lnTo>
                  <a:lnTo>
                    <a:pt x="141389" y="461429"/>
                  </a:lnTo>
                  <a:lnTo>
                    <a:pt x="140169" y="458889"/>
                  </a:lnTo>
                  <a:lnTo>
                    <a:pt x="137312" y="455079"/>
                  </a:lnTo>
                  <a:lnTo>
                    <a:pt x="135458" y="451269"/>
                  </a:lnTo>
                  <a:lnTo>
                    <a:pt x="135763" y="452539"/>
                  </a:lnTo>
                  <a:lnTo>
                    <a:pt x="136385" y="456349"/>
                  </a:lnTo>
                  <a:lnTo>
                    <a:pt x="137045" y="458889"/>
                  </a:lnTo>
                  <a:lnTo>
                    <a:pt x="137198" y="459752"/>
                  </a:lnTo>
                  <a:lnTo>
                    <a:pt x="136829" y="458889"/>
                  </a:lnTo>
                  <a:lnTo>
                    <a:pt x="135585" y="457619"/>
                  </a:lnTo>
                  <a:lnTo>
                    <a:pt x="131800" y="447459"/>
                  </a:lnTo>
                  <a:lnTo>
                    <a:pt x="129921" y="443649"/>
                  </a:lnTo>
                  <a:lnTo>
                    <a:pt x="128219" y="439839"/>
                  </a:lnTo>
                  <a:lnTo>
                    <a:pt x="127393" y="439839"/>
                  </a:lnTo>
                  <a:lnTo>
                    <a:pt x="127012" y="437299"/>
                  </a:lnTo>
                  <a:lnTo>
                    <a:pt x="126555" y="436029"/>
                  </a:lnTo>
                  <a:lnTo>
                    <a:pt x="126238" y="434759"/>
                  </a:lnTo>
                  <a:lnTo>
                    <a:pt x="123812" y="425869"/>
                  </a:lnTo>
                  <a:lnTo>
                    <a:pt x="122135" y="423329"/>
                  </a:lnTo>
                  <a:lnTo>
                    <a:pt x="120853" y="420789"/>
                  </a:lnTo>
                  <a:lnTo>
                    <a:pt x="119646" y="418274"/>
                  </a:lnTo>
                  <a:lnTo>
                    <a:pt x="118376" y="413169"/>
                  </a:lnTo>
                  <a:lnTo>
                    <a:pt x="118262" y="411899"/>
                  </a:lnTo>
                  <a:lnTo>
                    <a:pt x="118135" y="410629"/>
                  </a:lnTo>
                  <a:lnTo>
                    <a:pt x="118732" y="413169"/>
                  </a:lnTo>
                  <a:lnTo>
                    <a:pt x="120510" y="417753"/>
                  </a:lnTo>
                  <a:lnTo>
                    <a:pt x="120421" y="416979"/>
                  </a:lnTo>
                  <a:lnTo>
                    <a:pt x="120129" y="415709"/>
                  </a:lnTo>
                  <a:lnTo>
                    <a:pt x="119583" y="414439"/>
                  </a:lnTo>
                  <a:lnTo>
                    <a:pt x="119240" y="413169"/>
                  </a:lnTo>
                  <a:lnTo>
                    <a:pt x="118757" y="410629"/>
                  </a:lnTo>
                  <a:lnTo>
                    <a:pt x="118503" y="409359"/>
                  </a:lnTo>
                  <a:lnTo>
                    <a:pt x="117411" y="401739"/>
                  </a:lnTo>
                  <a:lnTo>
                    <a:pt x="117221" y="400469"/>
                  </a:lnTo>
                  <a:lnTo>
                    <a:pt x="117259" y="401739"/>
                  </a:lnTo>
                  <a:lnTo>
                    <a:pt x="116890" y="400469"/>
                  </a:lnTo>
                  <a:lnTo>
                    <a:pt x="116103" y="399199"/>
                  </a:lnTo>
                  <a:lnTo>
                    <a:pt x="114490" y="395389"/>
                  </a:lnTo>
                  <a:lnTo>
                    <a:pt x="113182" y="390309"/>
                  </a:lnTo>
                  <a:lnTo>
                    <a:pt x="112585" y="386499"/>
                  </a:lnTo>
                  <a:lnTo>
                    <a:pt x="111810" y="382689"/>
                  </a:lnTo>
                  <a:lnTo>
                    <a:pt x="110680" y="377609"/>
                  </a:lnTo>
                  <a:lnTo>
                    <a:pt x="110312" y="375069"/>
                  </a:lnTo>
                  <a:lnTo>
                    <a:pt x="109512" y="368719"/>
                  </a:lnTo>
                  <a:lnTo>
                    <a:pt x="109550" y="363639"/>
                  </a:lnTo>
                  <a:lnTo>
                    <a:pt x="108140" y="361099"/>
                  </a:lnTo>
                  <a:lnTo>
                    <a:pt x="108165" y="352209"/>
                  </a:lnTo>
                  <a:lnTo>
                    <a:pt x="109105" y="350939"/>
                  </a:lnTo>
                  <a:lnTo>
                    <a:pt x="109207" y="352209"/>
                  </a:lnTo>
                  <a:lnTo>
                    <a:pt x="109296" y="353479"/>
                  </a:lnTo>
                  <a:lnTo>
                    <a:pt x="109397" y="354749"/>
                  </a:lnTo>
                  <a:lnTo>
                    <a:pt x="109486" y="356019"/>
                  </a:lnTo>
                  <a:lnTo>
                    <a:pt x="109639" y="358559"/>
                  </a:lnTo>
                  <a:lnTo>
                    <a:pt x="109702" y="359829"/>
                  </a:lnTo>
                  <a:lnTo>
                    <a:pt x="109778" y="361099"/>
                  </a:lnTo>
                  <a:lnTo>
                    <a:pt x="109842" y="362369"/>
                  </a:lnTo>
                  <a:lnTo>
                    <a:pt x="110693" y="369989"/>
                  </a:lnTo>
                  <a:lnTo>
                    <a:pt x="114388" y="389026"/>
                  </a:lnTo>
                  <a:lnTo>
                    <a:pt x="113652" y="388848"/>
                  </a:lnTo>
                  <a:lnTo>
                    <a:pt x="114439" y="392633"/>
                  </a:lnTo>
                  <a:lnTo>
                    <a:pt x="115836" y="396265"/>
                  </a:lnTo>
                  <a:lnTo>
                    <a:pt x="116903" y="399973"/>
                  </a:lnTo>
                  <a:lnTo>
                    <a:pt x="117106" y="400240"/>
                  </a:lnTo>
                  <a:lnTo>
                    <a:pt x="116992" y="398589"/>
                  </a:lnTo>
                  <a:lnTo>
                    <a:pt x="115646" y="394436"/>
                  </a:lnTo>
                  <a:lnTo>
                    <a:pt x="114401" y="389064"/>
                  </a:lnTo>
                  <a:lnTo>
                    <a:pt x="114858" y="390309"/>
                  </a:lnTo>
                  <a:lnTo>
                    <a:pt x="113652" y="382689"/>
                  </a:lnTo>
                  <a:lnTo>
                    <a:pt x="111861" y="375069"/>
                  </a:lnTo>
                  <a:lnTo>
                    <a:pt x="111150" y="369989"/>
                  </a:lnTo>
                  <a:lnTo>
                    <a:pt x="110794" y="368719"/>
                  </a:lnTo>
                  <a:lnTo>
                    <a:pt x="111417" y="363639"/>
                  </a:lnTo>
                  <a:lnTo>
                    <a:pt x="112141" y="364909"/>
                  </a:lnTo>
                  <a:lnTo>
                    <a:pt x="111683" y="363639"/>
                  </a:lnTo>
                  <a:lnTo>
                    <a:pt x="111226" y="362369"/>
                  </a:lnTo>
                  <a:lnTo>
                    <a:pt x="110769" y="356019"/>
                  </a:lnTo>
                  <a:lnTo>
                    <a:pt x="110667" y="354749"/>
                  </a:lnTo>
                  <a:lnTo>
                    <a:pt x="110578" y="353479"/>
                  </a:lnTo>
                  <a:lnTo>
                    <a:pt x="110490" y="352209"/>
                  </a:lnTo>
                  <a:lnTo>
                    <a:pt x="110388" y="350939"/>
                  </a:lnTo>
                  <a:lnTo>
                    <a:pt x="109601" y="344589"/>
                  </a:lnTo>
                  <a:lnTo>
                    <a:pt x="109728" y="343319"/>
                  </a:lnTo>
                  <a:lnTo>
                    <a:pt x="109842" y="342049"/>
                  </a:lnTo>
                  <a:lnTo>
                    <a:pt x="109956" y="340779"/>
                  </a:lnTo>
                  <a:lnTo>
                    <a:pt x="110070" y="339509"/>
                  </a:lnTo>
                  <a:lnTo>
                    <a:pt x="110185" y="338239"/>
                  </a:lnTo>
                  <a:lnTo>
                    <a:pt x="110274" y="336969"/>
                  </a:lnTo>
                  <a:lnTo>
                    <a:pt x="110350" y="335699"/>
                  </a:lnTo>
                  <a:lnTo>
                    <a:pt x="110439" y="334429"/>
                  </a:lnTo>
                  <a:lnTo>
                    <a:pt x="110515" y="333159"/>
                  </a:lnTo>
                  <a:lnTo>
                    <a:pt x="110591" y="331889"/>
                  </a:lnTo>
                  <a:lnTo>
                    <a:pt x="110680" y="330619"/>
                  </a:lnTo>
                  <a:lnTo>
                    <a:pt x="110756" y="329349"/>
                  </a:lnTo>
                  <a:lnTo>
                    <a:pt x="110845" y="328079"/>
                  </a:lnTo>
                  <a:lnTo>
                    <a:pt x="110934" y="326809"/>
                  </a:lnTo>
                  <a:lnTo>
                    <a:pt x="111023" y="325539"/>
                  </a:lnTo>
                  <a:lnTo>
                    <a:pt x="111112" y="324269"/>
                  </a:lnTo>
                  <a:lnTo>
                    <a:pt x="111188" y="322999"/>
                  </a:lnTo>
                  <a:lnTo>
                    <a:pt x="111315" y="321729"/>
                  </a:lnTo>
                  <a:lnTo>
                    <a:pt x="111429" y="320459"/>
                  </a:lnTo>
                  <a:lnTo>
                    <a:pt x="112026" y="317919"/>
                  </a:lnTo>
                  <a:lnTo>
                    <a:pt x="112191" y="316649"/>
                  </a:lnTo>
                  <a:lnTo>
                    <a:pt x="112509" y="314109"/>
                  </a:lnTo>
                  <a:lnTo>
                    <a:pt x="111760" y="316649"/>
                  </a:lnTo>
                  <a:lnTo>
                    <a:pt x="111848" y="315379"/>
                  </a:lnTo>
                  <a:lnTo>
                    <a:pt x="112471" y="306489"/>
                  </a:lnTo>
                  <a:lnTo>
                    <a:pt x="113398" y="305219"/>
                  </a:lnTo>
                  <a:lnTo>
                    <a:pt x="113893" y="304711"/>
                  </a:lnTo>
                  <a:lnTo>
                    <a:pt x="113715" y="304711"/>
                  </a:lnTo>
                  <a:lnTo>
                    <a:pt x="113550" y="304850"/>
                  </a:lnTo>
                  <a:lnTo>
                    <a:pt x="113411" y="305015"/>
                  </a:lnTo>
                  <a:lnTo>
                    <a:pt x="114071" y="298869"/>
                  </a:lnTo>
                  <a:lnTo>
                    <a:pt x="116497" y="291249"/>
                  </a:lnTo>
                  <a:lnTo>
                    <a:pt x="118211" y="284899"/>
                  </a:lnTo>
                  <a:lnTo>
                    <a:pt x="118719" y="283629"/>
                  </a:lnTo>
                  <a:lnTo>
                    <a:pt x="119138" y="281089"/>
                  </a:lnTo>
                  <a:lnTo>
                    <a:pt x="119583" y="279819"/>
                  </a:lnTo>
                  <a:lnTo>
                    <a:pt x="121386" y="279819"/>
                  </a:lnTo>
                  <a:lnTo>
                    <a:pt x="123228" y="278549"/>
                  </a:lnTo>
                  <a:lnTo>
                    <a:pt x="123698" y="278549"/>
                  </a:lnTo>
                  <a:lnTo>
                    <a:pt x="125399" y="277317"/>
                  </a:lnTo>
                  <a:lnTo>
                    <a:pt x="126288" y="276009"/>
                  </a:lnTo>
                  <a:lnTo>
                    <a:pt x="128079" y="274739"/>
                  </a:lnTo>
                  <a:lnTo>
                    <a:pt x="130644" y="273469"/>
                  </a:lnTo>
                  <a:lnTo>
                    <a:pt x="129908" y="274739"/>
                  </a:lnTo>
                  <a:lnTo>
                    <a:pt x="130670" y="274739"/>
                  </a:lnTo>
                  <a:lnTo>
                    <a:pt x="131152" y="273723"/>
                  </a:lnTo>
                  <a:lnTo>
                    <a:pt x="131267" y="273469"/>
                  </a:lnTo>
                  <a:lnTo>
                    <a:pt x="132664" y="273469"/>
                  </a:lnTo>
                  <a:lnTo>
                    <a:pt x="132842" y="273672"/>
                  </a:lnTo>
                  <a:lnTo>
                    <a:pt x="133159" y="274002"/>
                  </a:lnTo>
                  <a:lnTo>
                    <a:pt x="133007" y="274281"/>
                  </a:lnTo>
                  <a:lnTo>
                    <a:pt x="133299" y="274142"/>
                  </a:lnTo>
                  <a:lnTo>
                    <a:pt x="133870" y="274739"/>
                  </a:lnTo>
                  <a:lnTo>
                    <a:pt x="135242" y="273723"/>
                  </a:lnTo>
                  <a:lnTo>
                    <a:pt x="135585" y="273469"/>
                  </a:lnTo>
                  <a:lnTo>
                    <a:pt x="138836" y="272199"/>
                  </a:lnTo>
                  <a:lnTo>
                    <a:pt x="138595" y="270929"/>
                  </a:lnTo>
                  <a:lnTo>
                    <a:pt x="141274" y="270929"/>
                  </a:lnTo>
                  <a:lnTo>
                    <a:pt x="141122" y="269659"/>
                  </a:lnTo>
                  <a:lnTo>
                    <a:pt x="142176" y="268389"/>
                  </a:lnTo>
                  <a:lnTo>
                    <a:pt x="149529" y="268389"/>
                  </a:lnTo>
                  <a:lnTo>
                    <a:pt x="149275" y="267119"/>
                  </a:lnTo>
                  <a:lnTo>
                    <a:pt x="149085" y="265849"/>
                  </a:lnTo>
                  <a:lnTo>
                    <a:pt x="148018" y="264579"/>
                  </a:lnTo>
                  <a:lnTo>
                    <a:pt x="149669" y="264579"/>
                  </a:lnTo>
                  <a:lnTo>
                    <a:pt x="150469" y="263309"/>
                  </a:lnTo>
                  <a:lnTo>
                    <a:pt x="151180" y="263309"/>
                  </a:lnTo>
                  <a:lnTo>
                    <a:pt x="152603" y="262039"/>
                  </a:lnTo>
                  <a:lnTo>
                    <a:pt x="155206" y="262039"/>
                  </a:lnTo>
                  <a:lnTo>
                    <a:pt x="157353" y="260769"/>
                  </a:lnTo>
                  <a:lnTo>
                    <a:pt x="153822" y="259499"/>
                  </a:lnTo>
                  <a:lnTo>
                    <a:pt x="159651" y="259499"/>
                  </a:lnTo>
                  <a:lnTo>
                    <a:pt x="159588" y="258229"/>
                  </a:lnTo>
                  <a:lnTo>
                    <a:pt x="165366" y="258229"/>
                  </a:lnTo>
                  <a:lnTo>
                    <a:pt x="163195" y="256959"/>
                  </a:lnTo>
                  <a:lnTo>
                    <a:pt x="167068" y="256959"/>
                  </a:lnTo>
                  <a:lnTo>
                    <a:pt x="165481" y="258102"/>
                  </a:lnTo>
                  <a:lnTo>
                    <a:pt x="168122" y="256959"/>
                  </a:lnTo>
                  <a:lnTo>
                    <a:pt x="169633" y="258102"/>
                  </a:lnTo>
                  <a:lnTo>
                    <a:pt x="169799" y="256997"/>
                  </a:lnTo>
                  <a:lnTo>
                    <a:pt x="170256" y="257060"/>
                  </a:lnTo>
                  <a:lnTo>
                    <a:pt x="171246" y="256705"/>
                  </a:lnTo>
                  <a:lnTo>
                    <a:pt x="172504" y="256235"/>
                  </a:lnTo>
                  <a:lnTo>
                    <a:pt x="172364" y="255689"/>
                  </a:lnTo>
                  <a:lnTo>
                    <a:pt x="173710" y="255689"/>
                  </a:lnTo>
                  <a:lnTo>
                    <a:pt x="174815" y="254419"/>
                  </a:lnTo>
                  <a:lnTo>
                    <a:pt x="178104" y="254419"/>
                  </a:lnTo>
                  <a:lnTo>
                    <a:pt x="178422" y="253149"/>
                  </a:lnTo>
                  <a:lnTo>
                    <a:pt x="180822" y="251879"/>
                  </a:lnTo>
                  <a:lnTo>
                    <a:pt x="181127" y="253149"/>
                  </a:lnTo>
                  <a:lnTo>
                    <a:pt x="178981" y="254419"/>
                  </a:lnTo>
                  <a:lnTo>
                    <a:pt x="175158" y="255689"/>
                  </a:lnTo>
                  <a:lnTo>
                    <a:pt x="172605" y="256959"/>
                  </a:lnTo>
                  <a:lnTo>
                    <a:pt x="174193" y="256959"/>
                  </a:lnTo>
                  <a:lnTo>
                    <a:pt x="175856" y="255689"/>
                  </a:lnTo>
                  <a:lnTo>
                    <a:pt x="179108" y="255689"/>
                  </a:lnTo>
                  <a:lnTo>
                    <a:pt x="184429" y="253149"/>
                  </a:lnTo>
                  <a:lnTo>
                    <a:pt x="190411" y="253149"/>
                  </a:lnTo>
                  <a:lnTo>
                    <a:pt x="189776" y="251879"/>
                  </a:lnTo>
                  <a:lnTo>
                    <a:pt x="190804" y="251879"/>
                  </a:lnTo>
                  <a:lnTo>
                    <a:pt x="191858" y="250609"/>
                  </a:lnTo>
                  <a:lnTo>
                    <a:pt x="192392" y="251879"/>
                  </a:lnTo>
                  <a:lnTo>
                    <a:pt x="195808" y="250609"/>
                  </a:lnTo>
                  <a:lnTo>
                    <a:pt x="201955" y="250609"/>
                  </a:lnTo>
                  <a:lnTo>
                    <a:pt x="202133" y="249339"/>
                  </a:lnTo>
                  <a:lnTo>
                    <a:pt x="202692" y="249339"/>
                  </a:lnTo>
                  <a:lnTo>
                    <a:pt x="204406" y="250609"/>
                  </a:lnTo>
                  <a:lnTo>
                    <a:pt x="204368" y="249339"/>
                  </a:lnTo>
                  <a:lnTo>
                    <a:pt x="205892" y="248069"/>
                  </a:lnTo>
                  <a:lnTo>
                    <a:pt x="211480" y="248069"/>
                  </a:lnTo>
                  <a:lnTo>
                    <a:pt x="208927" y="246900"/>
                  </a:lnTo>
                  <a:lnTo>
                    <a:pt x="211658" y="246900"/>
                  </a:lnTo>
                  <a:lnTo>
                    <a:pt x="212648" y="248069"/>
                  </a:lnTo>
                  <a:lnTo>
                    <a:pt x="212420" y="246900"/>
                  </a:lnTo>
                  <a:lnTo>
                    <a:pt x="212267" y="246087"/>
                  </a:lnTo>
                  <a:lnTo>
                    <a:pt x="212153" y="245529"/>
                  </a:lnTo>
                  <a:lnTo>
                    <a:pt x="213512" y="245529"/>
                  </a:lnTo>
                  <a:lnTo>
                    <a:pt x="215366" y="246900"/>
                  </a:lnTo>
                  <a:lnTo>
                    <a:pt x="217868" y="246900"/>
                  </a:lnTo>
                  <a:lnTo>
                    <a:pt x="217805" y="245529"/>
                  </a:lnTo>
                  <a:lnTo>
                    <a:pt x="221183" y="244259"/>
                  </a:lnTo>
                  <a:lnTo>
                    <a:pt x="222973" y="244259"/>
                  </a:lnTo>
                  <a:lnTo>
                    <a:pt x="223989" y="245389"/>
                  </a:lnTo>
                  <a:lnTo>
                    <a:pt x="225564" y="244259"/>
                  </a:lnTo>
                  <a:lnTo>
                    <a:pt x="226034" y="244259"/>
                  </a:lnTo>
                  <a:lnTo>
                    <a:pt x="225882" y="245389"/>
                  </a:lnTo>
                  <a:lnTo>
                    <a:pt x="225856" y="245529"/>
                  </a:lnTo>
                  <a:lnTo>
                    <a:pt x="227520" y="245529"/>
                  </a:lnTo>
                  <a:lnTo>
                    <a:pt x="226491" y="244259"/>
                  </a:lnTo>
                  <a:lnTo>
                    <a:pt x="227774" y="244259"/>
                  </a:lnTo>
                  <a:lnTo>
                    <a:pt x="227761" y="244436"/>
                  </a:lnTo>
                  <a:lnTo>
                    <a:pt x="227799" y="244259"/>
                  </a:lnTo>
                  <a:lnTo>
                    <a:pt x="227926" y="243763"/>
                  </a:lnTo>
                  <a:lnTo>
                    <a:pt x="227799" y="243852"/>
                  </a:lnTo>
                  <a:lnTo>
                    <a:pt x="227799" y="241719"/>
                  </a:lnTo>
                  <a:lnTo>
                    <a:pt x="228206" y="241719"/>
                  </a:lnTo>
                  <a:lnTo>
                    <a:pt x="227596" y="240449"/>
                  </a:lnTo>
                  <a:lnTo>
                    <a:pt x="228815" y="240449"/>
                  </a:lnTo>
                  <a:lnTo>
                    <a:pt x="230238" y="239179"/>
                  </a:lnTo>
                  <a:lnTo>
                    <a:pt x="232003" y="239179"/>
                  </a:lnTo>
                  <a:lnTo>
                    <a:pt x="232105" y="240449"/>
                  </a:lnTo>
                  <a:lnTo>
                    <a:pt x="233730" y="239179"/>
                  </a:lnTo>
                  <a:lnTo>
                    <a:pt x="236029" y="239179"/>
                  </a:lnTo>
                  <a:lnTo>
                    <a:pt x="236575" y="237909"/>
                  </a:lnTo>
                  <a:lnTo>
                    <a:pt x="243027" y="237909"/>
                  </a:lnTo>
                  <a:lnTo>
                    <a:pt x="245033" y="236639"/>
                  </a:lnTo>
                  <a:lnTo>
                    <a:pt x="248373" y="235432"/>
                  </a:lnTo>
                  <a:lnTo>
                    <a:pt x="249758" y="236639"/>
                  </a:lnTo>
                  <a:lnTo>
                    <a:pt x="249047" y="235432"/>
                  </a:lnTo>
                  <a:lnTo>
                    <a:pt x="248259" y="234099"/>
                  </a:lnTo>
                  <a:lnTo>
                    <a:pt x="249821" y="234099"/>
                  </a:lnTo>
                  <a:lnTo>
                    <a:pt x="250215" y="235432"/>
                  </a:lnTo>
                  <a:lnTo>
                    <a:pt x="251066" y="234099"/>
                  </a:lnTo>
                  <a:lnTo>
                    <a:pt x="251942" y="235432"/>
                  </a:lnTo>
                  <a:lnTo>
                    <a:pt x="252971" y="235432"/>
                  </a:lnTo>
                  <a:lnTo>
                    <a:pt x="252133" y="234099"/>
                  </a:lnTo>
                  <a:lnTo>
                    <a:pt x="255790" y="234099"/>
                  </a:lnTo>
                  <a:lnTo>
                    <a:pt x="255384" y="235432"/>
                  </a:lnTo>
                  <a:lnTo>
                    <a:pt x="256324" y="234099"/>
                  </a:lnTo>
                  <a:lnTo>
                    <a:pt x="256933" y="235432"/>
                  </a:lnTo>
                  <a:lnTo>
                    <a:pt x="257403" y="234099"/>
                  </a:lnTo>
                  <a:lnTo>
                    <a:pt x="257898" y="235432"/>
                  </a:lnTo>
                  <a:lnTo>
                    <a:pt x="259232" y="234099"/>
                  </a:lnTo>
                  <a:lnTo>
                    <a:pt x="259499" y="235432"/>
                  </a:lnTo>
                  <a:lnTo>
                    <a:pt x="259727" y="235432"/>
                  </a:lnTo>
                  <a:lnTo>
                    <a:pt x="261848" y="232829"/>
                  </a:lnTo>
                  <a:lnTo>
                    <a:pt x="260515" y="234099"/>
                  </a:lnTo>
                  <a:lnTo>
                    <a:pt x="260184" y="232829"/>
                  </a:lnTo>
                  <a:lnTo>
                    <a:pt x="261416" y="230289"/>
                  </a:lnTo>
                  <a:lnTo>
                    <a:pt x="262445" y="231559"/>
                  </a:lnTo>
                  <a:lnTo>
                    <a:pt x="263461" y="230289"/>
                  </a:lnTo>
                  <a:lnTo>
                    <a:pt x="262813" y="231559"/>
                  </a:lnTo>
                  <a:lnTo>
                    <a:pt x="264591" y="230289"/>
                  </a:lnTo>
                  <a:lnTo>
                    <a:pt x="264909" y="231559"/>
                  </a:lnTo>
                  <a:lnTo>
                    <a:pt x="266090" y="231559"/>
                  </a:lnTo>
                  <a:lnTo>
                    <a:pt x="265023" y="230289"/>
                  </a:lnTo>
                  <a:lnTo>
                    <a:pt x="266573" y="230289"/>
                  </a:lnTo>
                  <a:lnTo>
                    <a:pt x="267741" y="229044"/>
                  </a:lnTo>
                  <a:lnTo>
                    <a:pt x="270116" y="229044"/>
                  </a:lnTo>
                  <a:lnTo>
                    <a:pt x="270179" y="230289"/>
                  </a:lnTo>
                  <a:lnTo>
                    <a:pt x="270852" y="229044"/>
                  </a:lnTo>
                  <a:lnTo>
                    <a:pt x="271665" y="229044"/>
                  </a:lnTo>
                  <a:lnTo>
                    <a:pt x="272199" y="228142"/>
                  </a:lnTo>
                  <a:lnTo>
                    <a:pt x="272275" y="228003"/>
                  </a:lnTo>
                  <a:lnTo>
                    <a:pt x="272364" y="227850"/>
                  </a:lnTo>
                  <a:lnTo>
                    <a:pt x="272567" y="227850"/>
                  </a:lnTo>
                  <a:lnTo>
                    <a:pt x="272313" y="228828"/>
                  </a:lnTo>
                  <a:lnTo>
                    <a:pt x="272262" y="229044"/>
                  </a:lnTo>
                  <a:lnTo>
                    <a:pt x="273088" y="228828"/>
                  </a:lnTo>
                  <a:lnTo>
                    <a:pt x="277291" y="227850"/>
                  </a:lnTo>
                  <a:lnTo>
                    <a:pt x="278066" y="227850"/>
                  </a:lnTo>
                  <a:lnTo>
                    <a:pt x="278155" y="226479"/>
                  </a:lnTo>
                  <a:lnTo>
                    <a:pt x="281114" y="227761"/>
                  </a:lnTo>
                  <a:lnTo>
                    <a:pt x="280416" y="226479"/>
                  </a:lnTo>
                  <a:lnTo>
                    <a:pt x="281711" y="226479"/>
                  </a:lnTo>
                  <a:lnTo>
                    <a:pt x="284149" y="223939"/>
                  </a:lnTo>
                  <a:lnTo>
                    <a:pt x="284175" y="226479"/>
                  </a:lnTo>
                  <a:lnTo>
                    <a:pt x="287743" y="225209"/>
                  </a:lnTo>
                  <a:lnTo>
                    <a:pt x="288340" y="223939"/>
                  </a:lnTo>
                  <a:lnTo>
                    <a:pt x="288925" y="222669"/>
                  </a:lnTo>
                  <a:lnTo>
                    <a:pt x="293636" y="222669"/>
                  </a:lnTo>
                  <a:lnTo>
                    <a:pt x="295757" y="223939"/>
                  </a:lnTo>
                  <a:lnTo>
                    <a:pt x="297853" y="222669"/>
                  </a:lnTo>
                  <a:lnTo>
                    <a:pt x="299948" y="221399"/>
                  </a:lnTo>
                  <a:lnTo>
                    <a:pt x="302831" y="220129"/>
                  </a:lnTo>
                  <a:lnTo>
                    <a:pt x="308089" y="217589"/>
                  </a:lnTo>
                  <a:lnTo>
                    <a:pt x="309714" y="216319"/>
                  </a:lnTo>
                  <a:lnTo>
                    <a:pt x="311340" y="215049"/>
                  </a:lnTo>
                  <a:lnTo>
                    <a:pt x="313918" y="213779"/>
                  </a:lnTo>
                  <a:lnTo>
                    <a:pt x="261848" y="213779"/>
                  </a:lnTo>
                  <a:lnTo>
                    <a:pt x="261708" y="213779"/>
                  </a:lnTo>
                  <a:lnTo>
                    <a:pt x="260477" y="213779"/>
                  </a:lnTo>
                  <a:lnTo>
                    <a:pt x="259295" y="215049"/>
                  </a:lnTo>
                  <a:lnTo>
                    <a:pt x="254698" y="215049"/>
                  </a:lnTo>
                  <a:lnTo>
                    <a:pt x="251231" y="216319"/>
                  </a:lnTo>
                  <a:lnTo>
                    <a:pt x="251383" y="215049"/>
                  </a:lnTo>
                  <a:lnTo>
                    <a:pt x="237045" y="220129"/>
                  </a:lnTo>
                  <a:lnTo>
                    <a:pt x="223113" y="225209"/>
                  </a:lnTo>
                  <a:lnTo>
                    <a:pt x="208978" y="229044"/>
                  </a:lnTo>
                  <a:lnTo>
                    <a:pt x="194411" y="232829"/>
                  </a:lnTo>
                  <a:lnTo>
                    <a:pt x="186880" y="234099"/>
                  </a:lnTo>
                  <a:lnTo>
                    <a:pt x="172021" y="239014"/>
                  </a:lnTo>
                  <a:lnTo>
                    <a:pt x="172021" y="255689"/>
                  </a:lnTo>
                  <a:lnTo>
                    <a:pt x="169926" y="256768"/>
                  </a:lnTo>
                  <a:lnTo>
                    <a:pt x="170586" y="255689"/>
                  </a:lnTo>
                  <a:lnTo>
                    <a:pt x="172021" y="255689"/>
                  </a:lnTo>
                  <a:lnTo>
                    <a:pt x="172021" y="239014"/>
                  </a:lnTo>
                  <a:lnTo>
                    <a:pt x="171513" y="239179"/>
                  </a:lnTo>
                  <a:lnTo>
                    <a:pt x="163436" y="241719"/>
                  </a:lnTo>
                  <a:lnTo>
                    <a:pt x="162267" y="241719"/>
                  </a:lnTo>
                  <a:lnTo>
                    <a:pt x="156425" y="244259"/>
                  </a:lnTo>
                  <a:lnTo>
                    <a:pt x="145135" y="249339"/>
                  </a:lnTo>
                  <a:lnTo>
                    <a:pt x="139700" y="251879"/>
                  </a:lnTo>
                  <a:lnTo>
                    <a:pt x="138925" y="253149"/>
                  </a:lnTo>
                  <a:lnTo>
                    <a:pt x="141960" y="253149"/>
                  </a:lnTo>
                  <a:lnTo>
                    <a:pt x="138315" y="255689"/>
                  </a:lnTo>
                  <a:lnTo>
                    <a:pt x="125260" y="263309"/>
                  </a:lnTo>
                  <a:lnTo>
                    <a:pt x="126492" y="260769"/>
                  </a:lnTo>
                  <a:lnTo>
                    <a:pt x="127939" y="258229"/>
                  </a:lnTo>
                  <a:lnTo>
                    <a:pt x="127215" y="256959"/>
                  </a:lnTo>
                  <a:lnTo>
                    <a:pt x="127787" y="255689"/>
                  </a:lnTo>
                  <a:lnTo>
                    <a:pt x="128676" y="253149"/>
                  </a:lnTo>
                  <a:lnTo>
                    <a:pt x="129400" y="250609"/>
                  </a:lnTo>
                  <a:lnTo>
                    <a:pt x="131178" y="246900"/>
                  </a:lnTo>
                  <a:lnTo>
                    <a:pt x="131356" y="246087"/>
                  </a:lnTo>
                  <a:lnTo>
                    <a:pt x="131711" y="244259"/>
                  </a:lnTo>
                  <a:lnTo>
                    <a:pt x="134772" y="239179"/>
                  </a:lnTo>
                  <a:lnTo>
                    <a:pt x="136791" y="235432"/>
                  </a:lnTo>
                  <a:lnTo>
                    <a:pt x="136423" y="235432"/>
                  </a:lnTo>
                  <a:lnTo>
                    <a:pt x="136398" y="234099"/>
                  </a:lnTo>
                  <a:lnTo>
                    <a:pt x="139420" y="230289"/>
                  </a:lnTo>
                  <a:lnTo>
                    <a:pt x="141782" y="227850"/>
                  </a:lnTo>
                  <a:lnTo>
                    <a:pt x="141986" y="227850"/>
                  </a:lnTo>
                  <a:lnTo>
                    <a:pt x="140119" y="226479"/>
                  </a:lnTo>
                  <a:lnTo>
                    <a:pt x="143014" y="221399"/>
                  </a:lnTo>
                  <a:lnTo>
                    <a:pt x="147053" y="217589"/>
                  </a:lnTo>
                  <a:lnTo>
                    <a:pt x="150139" y="213779"/>
                  </a:lnTo>
                  <a:lnTo>
                    <a:pt x="151701" y="211239"/>
                  </a:lnTo>
                  <a:lnTo>
                    <a:pt x="153390" y="208699"/>
                  </a:lnTo>
                  <a:lnTo>
                    <a:pt x="155206" y="206159"/>
                  </a:lnTo>
                  <a:lnTo>
                    <a:pt x="156845" y="202349"/>
                  </a:lnTo>
                  <a:lnTo>
                    <a:pt x="161328" y="197269"/>
                  </a:lnTo>
                  <a:lnTo>
                    <a:pt x="166192" y="192189"/>
                  </a:lnTo>
                  <a:lnTo>
                    <a:pt x="169138" y="190995"/>
                  </a:lnTo>
                  <a:lnTo>
                    <a:pt x="169278" y="190995"/>
                  </a:lnTo>
                  <a:lnTo>
                    <a:pt x="170205" y="189649"/>
                  </a:lnTo>
                  <a:lnTo>
                    <a:pt x="171284" y="188379"/>
                  </a:lnTo>
                  <a:lnTo>
                    <a:pt x="173177" y="185839"/>
                  </a:lnTo>
                  <a:lnTo>
                    <a:pt x="174434" y="184569"/>
                  </a:lnTo>
                  <a:lnTo>
                    <a:pt x="173964" y="185839"/>
                  </a:lnTo>
                  <a:lnTo>
                    <a:pt x="173202" y="187109"/>
                  </a:lnTo>
                  <a:lnTo>
                    <a:pt x="175768" y="184569"/>
                  </a:lnTo>
                  <a:lnTo>
                    <a:pt x="176415" y="184569"/>
                  </a:lnTo>
                  <a:lnTo>
                    <a:pt x="177406" y="182029"/>
                  </a:lnTo>
                  <a:lnTo>
                    <a:pt x="177673" y="182029"/>
                  </a:lnTo>
                  <a:lnTo>
                    <a:pt x="179641" y="180759"/>
                  </a:lnTo>
                  <a:lnTo>
                    <a:pt x="179781" y="179654"/>
                  </a:lnTo>
                  <a:lnTo>
                    <a:pt x="179971" y="179209"/>
                  </a:lnTo>
                  <a:lnTo>
                    <a:pt x="179844" y="179336"/>
                  </a:lnTo>
                  <a:lnTo>
                    <a:pt x="179971" y="178219"/>
                  </a:lnTo>
                  <a:lnTo>
                    <a:pt x="180022" y="175679"/>
                  </a:lnTo>
                  <a:lnTo>
                    <a:pt x="181267" y="174409"/>
                  </a:lnTo>
                  <a:lnTo>
                    <a:pt x="179489" y="175679"/>
                  </a:lnTo>
                  <a:lnTo>
                    <a:pt x="183349" y="171869"/>
                  </a:lnTo>
                  <a:lnTo>
                    <a:pt x="187413" y="166789"/>
                  </a:lnTo>
                  <a:lnTo>
                    <a:pt x="193281" y="162979"/>
                  </a:lnTo>
                  <a:lnTo>
                    <a:pt x="193446" y="162979"/>
                  </a:lnTo>
                  <a:lnTo>
                    <a:pt x="198894" y="159169"/>
                  </a:lnTo>
                  <a:lnTo>
                    <a:pt x="199694" y="159169"/>
                  </a:lnTo>
                  <a:lnTo>
                    <a:pt x="203949" y="155359"/>
                  </a:lnTo>
                  <a:lnTo>
                    <a:pt x="204330" y="156629"/>
                  </a:lnTo>
                  <a:lnTo>
                    <a:pt x="213360" y="161709"/>
                  </a:lnTo>
                  <a:lnTo>
                    <a:pt x="221335" y="160439"/>
                  </a:lnTo>
                  <a:lnTo>
                    <a:pt x="237324" y="160439"/>
                  </a:lnTo>
                  <a:lnTo>
                    <a:pt x="256197" y="164249"/>
                  </a:lnTo>
                  <a:lnTo>
                    <a:pt x="279133" y="166789"/>
                  </a:lnTo>
                  <a:lnTo>
                    <a:pt x="294220" y="169329"/>
                  </a:lnTo>
                  <a:lnTo>
                    <a:pt x="301790" y="171869"/>
                  </a:lnTo>
                  <a:lnTo>
                    <a:pt x="305371" y="170599"/>
                  </a:lnTo>
                  <a:lnTo>
                    <a:pt x="309448" y="173139"/>
                  </a:lnTo>
                  <a:lnTo>
                    <a:pt x="324637" y="176949"/>
                  </a:lnTo>
                  <a:lnTo>
                    <a:pt x="327126" y="178219"/>
                  </a:lnTo>
                  <a:lnTo>
                    <a:pt x="328574" y="179489"/>
                  </a:lnTo>
                  <a:lnTo>
                    <a:pt x="329946" y="179489"/>
                  </a:lnTo>
                  <a:lnTo>
                    <a:pt x="331279" y="180759"/>
                  </a:lnTo>
                  <a:lnTo>
                    <a:pt x="329844" y="180759"/>
                  </a:lnTo>
                  <a:lnTo>
                    <a:pt x="320255" y="188379"/>
                  </a:lnTo>
                  <a:lnTo>
                    <a:pt x="309676" y="195999"/>
                  </a:lnTo>
                  <a:lnTo>
                    <a:pt x="298450" y="201079"/>
                  </a:lnTo>
                  <a:lnTo>
                    <a:pt x="286918" y="204889"/>
                  </a:lnTo>
                  <a:lnTo>
                    <a:pt x="285267" y="204889"/>
                  </a:lnTo>
                  <a:lnTo>
                    <a:pt x="280720" y="206159"/>
                  </a:lnTo>
                  <a:lnTo>
                    <a:pt x="279311" y="206159"/>
                  </a:lnTo>
                  <a:lnTo>
                    <a:pt x="274637" y="208699"/>
                  </a:lnTo>
                  <a:lnTo>
                    <a:pt x="269214" y="211239"/>
                  </a:lnTo>
                  <a:lnTo>
                    <a:pt x="263753" y="212585"/>
                  </a:lnTo>
                  <a:lnTo>
                    <a:pt x="264071" y="212585"/>
                  </a:lnTo>
                  <a:lnTo>
                    <a:pt x="316344" y="212585"/>
                  </a:lnTo>
                  <a:lnTo>
                    <a:pt x="320840" y="212585"/>
                  </a:lnTo>
                  <a:lnTo>
                    <a:pt x="324091" y="207429"/>
                  </a:lnTo>
                  <a:lnTo>
                    <a:pt x="328015" y="206159"/>
                  </a:lnTo>
                  <a:lnTo>
                    <a:pt x="328383" y="204889"/>
                  </a:lnTo>
                  <a:lnTo>
                    <a:pt x="331406" y="204889"/>
                  </a:lnTo>
                  <a:lnTo>
                    <a:pt x="333616" y="201079"/>
                  </a:lnTo>
                  <a:lnTo>
                    <a:pt x="337388" y="199809"/>
                  </a:lnTo>
                  <a:lnTo>
                    <a:pt x="337858" y="198539"/>
                  </a:lnTo>
                  <a:lnTo>
                    <a:pt x="338137" y="198539"/>
                  </a:lnTo>
                  <a:lnTo>
                    <a:pt x="338277" y="197269"/>
                  </a:lnTo>
                  <a:lnTo>
                    <a:pt x="337820" y="198475"/>
                  </a:lnTo>
                  <a:lnTo>
                    <a:pt x="337375" y="197269"/>
                  </a:lnTo>
                  <a:lnTo>
                    <a:pt x="338277" y="197269"/>
                  </a:lnTo>
                  <a:lnTo>
                    <a:pt x="338455" y="197269"/>
                  </a:lnTo>
                  <a:lnTo>
                    <a:pt x="339763" y="195999"/>
                  </a:lnTo>
                  <a:lnTo>
                    <a:pt x="340423" y="195999"/>
                  </a:lnTo>
                  <a:lnTo>
                    <a:pt x="340296" y="197269"/>
                  </a:lnTo>
                  <a:lnTo>
                    <a:pt x="340956" y="197269"/>
                  </a:lnTo>
                  <a:lnTo>
                    <a:pt x="341668" y="195999"/>
                  </a:lnTo>
                  <a:lnTo>
                    <a:pt x="342379" y="194729"/>
                  </a:lnTo>
                  <a:lnTo>
                    <a:pt x="343941" y="193459"/>
                  </a:lnTo>
                  <a:lnTo>
                    <a:pt x="342595" y="193459"/>
                  </a:lnTo>
                  <a:lnTo>
                    <a:pt x="344220" y="192189"/>
                  </a:lnTo>
                  <a:lnTo>
                    <a:pt x="343992" y="193459"/>
                  </a:lnTo>
                  <a:lnTo>
                    <a:pt x="344462" y="192189"/>
                  </a:lnTo>
                  <a:lnTo>
                    <a:pt x="345401" y="189649"/>
                  </a:lnTo>
                  <a:lnTo>
                    <a:pt x="348335" y="187109"/>
                  </a:lnTo>
                  <a:lnTo>
                    <a:pt x="356870" y="190309"/>
                  </a:lnTo>
                  <a:lnTo>
                    <a:pt x="358635" y="190995"/>
                  </a:lnTo>
                  <a:lnTo>
                    <a:pt x="368477" y="195999"/>
                  </a:lnTo>
                  <a:lnTo>
                    <a:pt x="378142" y="201079"/>
                  </a:lnTo>
                  <a:lnTo>
                    <a:pt x="387388" y="206159"/>
                  </a:lnTo>
                  <a:lnTo>
                    <a:pt x="387057" y="207429"/>
                  </a:lnTo>
                  <a:lnTo>
                    <a:pt x="380593" y="211239"/>
                  </a:lnTo>
                  <a:lnTo>
                    <a:pt x="380390" y="211239"/>
                  </a:lnTo>
                  <a:lnTo>
                    <a:pt x="373151" y="216319"/>
                  </a:lnTo>
                  <a:lnTo>
                    <a:pt x="374015" y="216319"/>
                  </a:lnTo>
                  <a:lnTo>
                    <a:pt x="371729" y="218859"/>
                  </a:lnTo>
                  <a:lnTo>
                    <a:pt x="370890" y="217589"/>
                  </a:lnTo>
                  <a:lnTo>
                    <a:pt x="366814" y="221399"/>
                  </a:lnTo>
                  <a:lnTo>
                    <a:pt x="362292" y="223939"/>
                  </a:lnTo>
                  <a:lnTo>
                    <a:pt x="358965" y="225209"/>
                  </a:lnTo>
                  <a:lnTo>
                    <a:pt x="359029" y="225704"/>
                  </a:lnTo>
                  <a:lnTo>
                    <a:pt x="359130" y="226479"/>
                  </a:lnTo>
                  <a:lnTo>
                    <a:pt x="355981" y="226479"/>
                  </a:lnTo>
                  <a:lnTo>
                    <a:pt x="356539" y="227850"/>
                  </a:lnTo>
                  <a:lnTo>
                    <a:pt x="355168" y="230289"/>
                  </a:lnTo>
                  <a:lnTo>
                    <a:pt x="354012" y="230289"/>
                  </a:lnTo>
                  <a:lnTo>
                    <a:pt x="353745" y="231559"/>
                  </a:lnTo>
                  <a:lnTo>
                    <a:pt x="352069" y="232829"/>
                  </a:lnTo>
                  <a:lnTo>
                    <a:pt x="351726" y="232829"/>
                  </a:lnTo>
                  <a:lnTo>
                    <a:pt x="348970" y="234099"/>
                  </a:lnTo>
                  <a:lnTo>
                    <a:pt x="352488" y="232829"/>
                  </a:lnTo>
                  <a:lnTo>
                    <a:pt x="349123" y="235432"/>
                  </a:lnTo>
                  <a:lnTo>
                    <a:pt x="347789" y="235432"/>
                  </a:lnTo>
                  <a:lnTo>
                    <a:pt x="349110" y="237909"/>
                  </a:lnTo>
                  <a:lnTo>
                    <a:pt x="345071" y="237909"/>
                  </a:lnTo>
                  <a:lnTo>
                    <a:pt x="341985" y="240449"/>
                  </a:lnTo>
                  <a:lnTo>
                    <a:pt x="342658" y="241719"/>
                  </a:lnTo>
                  <a:lnTo>
                    <a:pt x="339128" y="244259"/>
                  </a:lnTo>
                  <a:lnTo>
                    <a:pt x="337045" y="245529"/>
                  </a:lnTo>
                  <a:lnTo>
                    <a:pt x="335534" y="245529"/>
                  </a:lnTo>
                  <a:lnTo>
                    <a:pt x="335318" y="245529"/>
                  </a:lnTo>
                  <a:lnTo>
                    <a:pt x="335203" y="246087"/>
                  </a:lnTo>
                  <a:lnTo>
                    <a:pt x="335038" y="246824"/>
                  </a:lnTo>
                  <a:lnTo>
                    <a:pt x="335318" y="246087"/>
                  </a:lnTo>
                  <a:lnTo>
                    <a:pt x="364185" y="246087"/>
                  </a:lnTo>
                  <a:lnTo>
                    <a:pt x="374294" y="237909"/>
                  </a:lnTo>
                  <a:lnTo>
                    <a:pt x="379780" y="235432"/>
                  </a:lnTo>
                  <a:lnTo>
                    <a:pt x="381177" y="234099"/>
                  </a:lnTo>
                  <a:lnTo>
                    <a:pt x="385013" y="230289"/>
                  </a:lnTo>
                  <a:lnTo>
                    <a:pt x="390575" y="226479"/>
                  </a:lnTo>
                  <a:lnTo>
                    <a:pt x="394754" y="223939"/>
                  </a:lnTo>
                  <a:lnTo>
                    <a:pt x="398919" y="220129"/>
                  </a:lnTo>
                  <a:lnTo>
                    <a:pt x="401193" y="218859"/>
                  </a:lnTo>
                  <a:lnTo>
                    <a:pt x="403453" y="217589"/>
                  </a:lnTo>
                  <a:lnTo>
                    <a:pt x="403936" y="217589"/>
                  </a:lnTo>
                  <a:lnTo>
                    <a:pt x="405307" y="220129"/>
                  </a:lnTo>
                  <a:lnTo>
                    <a:pt x="411124" y="222669"/>
                  </a:lnTo>
                  <a:lnTo>
                    <a:pt x="412038" y="225209"/>
                  </a:lnTo>
                  <a:lnTo>
                    <a:pt x="415417" y="226479"/>
                  </a:lnTo>
                  <a:lnTo>
                    <a:pt x="418896" y="227850"/>
                  </a:lnTo>
                  <a:lnTo>
                    <a:pt x="425170" y="232829"/>
                  </a:lnTo>
                  <a:lnTo>
                    <a:pt x="430644" y="237909"/>
                  </a:lnTo>
                  <a:lnTo>
                    <a:pt x="430339" y="237909"/>
                  </a:lnTo>
                  <a:lnTo>
                    <a:pt x="432320" y="239179"/>
                  </a:lnTo>
                  <a:lnTo>
                    <a:pt x="430657" y="240449"/>
                  </a:lnTo>
                  <a:lnTo>
                    <a:pt x="429133" y="241719"/>
                  </a:lnTo>
                  <a:lnTo>
                    <a:pt x="427824" y="242989"/>
                  </a:lnTo>
                  <a:lnTo>
                    <a:pt x="427926" y="243560"/>
                  </a:lnTo>
                  <a:lnTo>
                    <a:pt x="428053" y="244259"/>
                  </a:lnTo>
                  <a:lnTo>
                    <a:pt x="427253" y="245389"/>
                  </a:lnTo>
                  <a:lnTo>
                    <a:pt x="427151" y="245529"/>
                  </a:lnTo>
                  <a:lnTo>
                    <a:pt x="424459" y="245529"/>
                  </a:lnTo>
                  <a:lnTo>
                    <a:pt x="424827" y="246087"/>
                  </a:lnTo>
                  <a:lnTo>
                    <a:pt x="425259" y="246900"/>
                  </a:lnTo>
                  <a:lnTo>
                    <a:pt x="424129" y="249339"/>
                  </a:lnTo>
                  <a:lnTo>
                    <a:pt x="423062" y="250609"/>
                  </a:lnTo>
                  <a:lnTo>
                    <a:pt x="423011" y="251879"/>
                  </a:lnTo>
                  <a:lnTo>
                    <a:pt x="421132" y="254419"/>
                  </a:lnTo>
                  <a:lnTo>
                    <a:pt x="418833" y="256959"/>
                  </a:lnTo>
                  <a:lnTo>
                    <a:pt x="421982" y="254419"/>
                  </a:lnTo>
                  <a:lnTo>
                    <a:pt x="419481" y="258102"/>
                  </a:lnTo>
                  <a:lnTo>
                    <a:pt x="419379" y="258229"/>
                  </a:lnTo>
                  <a:lnTo>
                    <a:pt x="418020" y="259499"/>
                  </a:lnTo>
                  <a:lnTo>
                    <a:pt x="419950" y="260769"/>
                  </a:lnTo>
                  <a:lnTo>
                    <a:pt x="418782" y="262039"/>
                  </a:lnTo>
                  <a:lnTo>
                    <a:pt x="416534" y="263309"/>
                  </a:lnTo>
                  <a:lnTo>
                    <a:pt x="414337" y="267119"/>
                  </a:lnTo>
                  <a:lnTo>
                    <a:pt x="415417" y="268389"/>
                  </a:lnTo>
                  <a:lnTo>
                    <a:pt x="414070" y="273469"/>
                  </a:lnTo>
                  <a:lnTo>
                    <a:pt x="412813" y="276009"/>
                  </a:lnTo>
                  <a:lnTo>
                    <a:pt x="411175" y="277317"/>
                  </a:lnTo>
                  <a:lnTo>
                    <a:pt x="411226" y="279819"/>
                  </a:lnTo>
                  <a:lnTo>
                    <a:pt x="410476" y="279819"/>
                  </a:lnTo>
                  <a:lnTo>
                    <a:pt x="410070" y="278549"/>
                  </a:lnTo>
                  <a:lnTo>
                    <a:pt x="408851" y="282359"/>
                  </a:lnTo>
                  <a:lnTo>
                    <a:pt x="410260" y="281089"/>
                  </a:lnTo>
                  <a:lnTo>
                    <a:pt x="409879" y="283629"/>
                  </a:lnTo>
                  <a:lnTo>
                    <a:pt x="410933" y="283629"/>
                  </a:lnTo>
                  <a:lnTo>
                    <a:pt x="412648" y="284899"/>
                  </a:lnTo>
                  <a:lnTo>
                    <a:pt x="412635" y="286169"/>
                  </a:lnTo>
                  <a:lnTo>
                    <a:pt x="413092" y="284899"/>
                  </a:lnTo>
                  <a:lnTo>
                    <a:pt x="413270" y="286169"/>
                  </a:lnTo>
                  <a:lnTo>
                    <a:pt x="413385" y="289979"/>
                  </a:lnTo>
                  <a:lnTo>
                    <a:pt x="412724" y="292519"/>
                  </a:lnTo>
                  <a:lnTo>
                    <a:pt x="412153" y="292519"/>
                  </a:lnTo>
                  <a:lnTo>
                    <a:pt x="412229" y="293789"/>
                  </a:lnTo>
                  <a:lnTo>
                    <a:pt x="412292" y="295059"/>
                  </a:lnTo>
                  <a:lnTo>
                    <a:pt x="411543" y="295059"/>
                  </a:lnTo>
                  <a:lnTo>
                    <a:pt x="411607" y="296329"/>
                  </a:lnTo>
                  <a:lnTo>
                    <a:pt x="411734" y="298869"/>
                  </a:lnTo>
                  <a:lnTo>
                    <a:pt x="412000" y="298869"/>
                  </a:lnTo>
                  <a:lnTo>
                    <a:pt x="412115" y="300139"/>
                  </a:lnTo>
                  <a:lnTo>
                    <a:pt x="412229" y="301409"/>
                  </a:lnTo>
                  <a:lnTo>
                    <a:pt x="412343" y="302679"/>
                  </a:lnTo>
                  <a:lnTo>
                    <a:pt x="412076" y="303949"/>
                  </a:lnTo>
                  <a:lnTo>
                    <a:pt x="411670" y="303949"/>
                  </a:lnTo>
                  <a:lnTo>
                    <a:pt x="410705" y="309029"/>
                  </a:lnTo>
                  <a:lnTo>
                    <a:pt x="412445" y="312839"/>
                  </a:lnTo>
                  <a:lnTo>
                    <a:pt x="412546" y="314109"/>
                  </a:lnTo>
                  <a:lnTo>
                    <a:pt x="412635" y="315379"/>
                  </a:lnTo>
                  <a:lnTo>
                    <a:pt x="412737" y="316649"/>
                  </a:lnTo>
                  <a:lnTo>
                    <a:pt x="412826" y="317919"/>
                  </a:lnTo>
                  <a:lnTo>
                    <a:pt x="411962" y="316649"/>
                  </a:lnTo>
                  <a:lnTo>
                    <a:pt x="411213" y="319189"/>
                  </a:lnTo>
                  <a:lnTo>
                    <a:pt x="413258" y="317919"/>
                  </a:lnTo>
                  <a:lnTo>
                    <a:pt x="412940" y="319189"/>
                  </a:lnTo>
                  <a:lnTo>
                    <a:pt x="411924" y="320459"/>
                  </a:lnTo>
                  <a:lnTo>
                    <a:pt x="413346" y="321729"/>
                  </a:lnTo>
                  <a:lnTo>
                    <a:pt x="411746" y="322999"/>
                  </a:lnTo>
                  <a:lnTo>
                    <a:pt x="411289" y="324269"/>
                  </a:lnTo>
                  <a:lnTo>
                    <a:pt x="412597" y="322999"/>
                  </a:lnTo>
                  <a:lnTo>
                    <a:pt x="412508" y="324269"/>
                  </a:lnTo>
                  <a:lnTo>
                    <a:pt x="412419" y="325539"/>
                  </a:lnTo>
                  <a:lnTo>
                    <a:pt x="412089" y="328079"/>
                  </a:lnTo>
                  <a:lnTo>
                    <a:pt x="410806" y="328079"/>
                  </a:lnTo>
                  <a:lnTo>
                    <a:pt x="410083" y="326809"/>
                  </a:lnTo>
                  <a:lnTo>
                    <a:pt x="411213" y="329349"/>
                  </a:lnTo>
                  <a:lnTo>
                    <a:pt x="410044" y="329349"/>
                  </a:lnTo>
                  <a:lnTo>
                    <a:pt x="411480" y="330619"/>
                  </a:lnTo>
                  <a:lnTo>
                    <a:pt x="409892" y="330619"/>
                  </a:lnTo>
                  <a:lnTo>
                    <a:pt x="410718" y="333159"/>
                  </a:lnTo>
                  <a:lnTo>
                    <a:pt x="409841" y="333159"/>
                  </a:lnTo>
                  <a:lnTo>
                    <a:pt x="411060" y="335699"/>
                  </a:lnTo>
                  <a:lnTo>
                    <a:pt x="412572" y="335699"/>
                  </a:lnTo>
                  <a:lnTo>
                    <a:pt x="413981" y="338239"/>
                  </a:lnTo>
                  <a:lnTo>
                    <a:pt x="412521" y="338239"/>
                  </a:lnTo>
                  <a:lnTo>
                    <a:pt x="413080" y="340779"/>
                  </a:lnTo>
                  <a:lnTo>
                    <a:pt x="412521" y="339509"/>
                  </a:lnTo>
                  <a:lnTo>
                    <a:pt x="413054" y="342049"/>
                  </a:lnTo>
                  <a:lnTo>
                    <a:pt x="412750" y="342049"/>
                  </a:lnTo>
                  <a:lnTo>
                    <a:pt x="413029" y="343319"/>
                  </a:lnTo>
                  <a:lnTo>
                    <a:pt x="413156" y="344589"/>
                  </a:lnTo>
                  <a:lnTo>
                    <a:pt x="412280" y="344589"/>
                  </a:lnTo>
                  <a:lnTo>
                    <a:pt x="413435" y="345859"/>
                  </a:lnTo>
                  <a:lnTo>
                    <a:pt x="414134" y="347129"/>
                  </a:lnTo>
                  <a:lnTo>
                    <a:pt x="413905" y="348399"/>
                  </a:lnTo>
                  <a:lnTo>
                    <a:pt x="413753" y="349669"/>
                  </a:lnTo>
                  <a:lnTo>
                    <a:pt x="413512" y="350939"/>
                  </a:lnTo>
                  <a:lnTo>
                    <a:pt x="412216" y="349669"/>
                  </a:lnTo>
                  <a:lnTo>
                    <a:pt x="413499" y="352209"/>
                  </a:lnTo>
                  <a:lnTo>
                    <a:pt x="413194" y="353479"/>
                  </a:lnTo>
                  <a:lnTo>
                    <a:pt x="414172" y="354749"/>
                  </a:lnTo>
                  <a:lnTo>
                    <a:pt x="413308" y="354749"/>
                  </a:lnTo>
                  <a:lnTo>
                    <a:pt x="413029" y="353479"/>
                  </a:lnTo>
                  <a:lnTo>
                    <a:pt x="413054" y="362369"/>
                  </a:lnTo>
                  <a:lnTo>
                    <a:pt x="413473" y="362369"/>
                  </a:lnTo>
                  <a:lnTo>
                    <a:pt x="411695" y="366179"/>
                  </a:lnTo>
                  <a:lnTo>
                    <a:pt x="413435" y="366179"/>
                  </a:lnTo>
                  <a:lnTo>
                    <a:pt x="412572" y="367449"/>
                  </a:lnTo>
                  <a:lnTo>
                    <a:pt x="414324" y="372529"/>
                  </a:lnTo>
                  <a:lnTo>
                    <a:pt x="412305" y="371259"/>
                  </a:lnTo>
                  <a:lnTo>
                    <a:pt x="412229" y="376339"/>
                  </a:lnTo>
                  <a:lnTo>
                    <a:pt x="414172" y="378879"/>
                  </a:lnTo>
                  <a:lnTo>
                    <a:pt x="413308" y="386499"/>
                  </a:lnTo>
                  <a:lnTo>
                    <a:pt x="411670" y="387769"/>
                  </a:lnTo>
                  <a:lnTo>
                    <a:pt x="412191" y="392849"/>
                  </a:lnTo>
                  <a:lnTo>
                    <a:pt x="412280" y="399199"/>
                  </a:lnTo>
                  <a:lnTo>
                    <a:pt x="412343" y="400469"/>
                  </a:lnTo>
                  <a:lnTo>
                    <a:pt x="412407" y="401739"/>
                  </a:lnTo>
                  <a:lnTo>
                    <a:pt x="412470" y="403009"/>
                  </a:lnTo>
                  <a:lnTo>
                    <a:pt x="412546" y="404279"/>
                  </a:lnTo>
                  <a:lnTo>
                    <a:pt x="412610" y="405549"/>
                  </a:lnTo>
                  <a:lnTo>
                    <a:pt x="412711" y="408089"/>
                  </a:lnTo>
                  <a:lnTo>
                    <a:pt x="412813" y="411899"/>
                  </a:lnTo>
                  <a:lnTo>
                    <a:pt x="412915" y="419519"/>
                  </a:lnTo>
                  <a:lnTo>
                    <a:pt x="411556" y="422059"/>
                  </a:lnTo>
                  <a:lnTo>
                    <a:pt x="411568" y="434759"/>
                  </a:lnTo>
                  <a:lnTo>
                    <a:pt x="410540" y="437299"/>
                  </a:lnTo>
                  <a:lnTo>
                    <a:pt x="411264" y="438569"/>
                  </a:lnTo>
                  <a:lnTo>
                    <a:pt x="409270" y="442379"/>
                  </a:lnTo>
                  <a:lnTo>
                    <a:pt x="410387" y="447459"/>
                  </a:lnTo>
                  <a:lnTo>
                    <a:pt x="408178" y="452539"/>
                  </a:lnTo>
                  <a:lnTo>
                    <a:pt x="408355" y="453809"/>
                  </a:lnTo>
                  <a:lnTo>
                    <a:pt x="409206" y="453809"/>
                  </a:lnTo>
                  <a:lnTo>
                    <a:pt x="408482" y="455079"/>
                  </a:lnTo>
                  <a:lnTo>
                    <a:pt x="408419" y="456349"/>
                  </a:lnTo>
                  <a:lnTo>
                    <a:pt x="408343" y="457619"/>
                  </a:lnTo>
                  <a:lnTo>
                    <a:pt x="407200" y="457619"/>
                  </a:lnTo>
                  <a:lnTo>
                    <a:pt x="406095" y="456349"/>
                  </a:lnTo>
                  <a:lnTo>
                    <a:pt x="406781" y="461429"/>
                  </a:lnTo>
                  <a:lnTo>
                    <a:pt x="405434" y="462699"/>
                  </a:lnTo>
                  <a:lnTo>
                    <a:pt x="406857" y="462699"/>
                  </a:lnTo>
                  <a:lnTo>
                    <a:pt x="406450" y="463969"/>
                  </a:lnTo>
                  <a:lnTo>
                    <a:pt x="425069" y="463969"/>
                  </a:lnTo>
                  <a:lnTo>
                    <a:pt x="426161" y="457619"/>
                  </a:lnTo>
                  <a:lnTo>
                    <a:pt x="428371" y="444919"/>
                  </a:lnTo>
                  <a:lnTo>
                    <a:pt x="430453" y="424599"/>
                  </a:lnTo>
                  <a:lnTo>
                    <a:pt x="430517" y="423329"/>
                  </a:lnTo>
                  <a:lnTo>
                    <a:pt x="430593" y="422059"/>
                  </a:lnTo>
                  <a:lnTo>
                    <a:pt x="430657" y="420789"/>
                  </a:lnTo>
                  <a:lnTo>
                    <a:pt x="430771" y="418604"/>
                  </a:lnTo>
                  <a:lnTo>
                    <a:pt x="430860" y="416979"/>
                  </a:lnTo>
                  <a:lnTo>
                    <a:pt x="430923" y="415709"/>
                  </a:lnTo>
                  <a:lnTo>
                    <a:pt x="430999" y="414439"/>
                  </a:lnTo>
                  <a:lnTo>
                    <a:pt x="431063" y="413169"/>
                  </a:lnTo>
                  <a:lnTo>
                    <a:pt x="431126" y="411899"/>
                  </a:lnTo>
                  <a:lnTo>
                    <a:pt x="431203" y="410629"/>
                  </a:lnTo>
                  <a:lnTo>
                    <a:pt x="431266" y="409359"/>
                  </a:lnTo>
                  <a:lnTo>
                    <a:pt x="431342" y="408089"/>
                  </a:lnTo>
                  <a:lnTo>
                    <a:pt x="431406" y="406819"/>
                  </a:lnTo>
                  <a:lnTo>
                    <a:pt x="431469" y="405549"/>
                  </a:lnTo>
                  <a:lnTo>
                    <a:pt x="431571" y="403009"/>
                  </a:lnTo>
                  <a:lnTo>
                    <a:pt x="431685" y="399199"/>
                  </a:lnTo>
                  <a:lnTo>
                    <a:pt x="431787" y="395389"/>
                  </a:lnTo>
                  <a:lnTo>
                    <a:pt x="431888" y="391579"/>
                  </a:lnTo>
                  <a:lnTo>
                    <a:pt x="431990" y="387769"/>
                  </a:lnTo>
                  <a:lnTo>
                    <a:pt x="432092" y="383959"/>
                  </a:lnTo>
                  <a:lnTo>
                    <a:pt x="432828" y="382689"/>
                  </a:lnTo>
                  <a:lnTo>
                    <a:pt x="432739" y="381419"/>
                  </a:lnTo>
                  <a:lnTo>
                    <a:pt x="432638" y="380149"/>
                  </a:lnTo>
                  <a:lnTo>
                    <a:pt x="432549" y="378879"/>
                  </a:lnTo>
                  <a:lnTo>
                    <a:pt x="432447" y="377609"/>
                  </a:lnTo>
                  <a:lnTo>
                    <a:pt x="432358" y="376339"/>
                  </a:lnTo>
                  <a:lnTo>
                    <a:pt x="432257" y="375069"/>
                  </a:lnTo>
                  <a:lnTo>
                    <a:pt x="433057" y="372529"/>
                  </a:lnTo>
                  <a:lnTo>
                    <a:pt x="431469" y="364909"/>
                  </a:lnTo>
                  <a:lnTo>
                    <a:pt x="431012" y="356019"/>
                  </a:lnTo>
                  <a:lnTo>
                    <a:pt x="430987" y="354749"/>
                  </a:lnTo>
                  <a:lnTo>
                    <a:pt x="430923" y="350939"/>
                  </a:lnTo>
                  <a:lnTo>
                    <a:pt x="430834" y="345859"/>
                  </a:lnTo>
                  <a:lnTo>
                    <a:pt x="430733" y="344589"/>
                  </a:lnTo>
                  <a:lnTo>
                    <a:pt x="430872" y="344589"/>
                  </a:lnTo>
                  <a:lnTo>
                    <a:pt x="429742" y="340779"/>
                  </a:lnTo>
                  <a:lnTo>
                    <a:pt x="430504" y="334429"/>
                  </a:lnTo>
                  <a:lnTo>
                    <a:pt x="430618" y="331889"/>
                  </a:lnTo>
                  <a:lnTo>
                    <a:pt x="430720" y="329349"/>
                  </a:lnTo>
                  <a:lnTo>
                    <a:pt x="430860" y="329349"/>
                  </a:lnTo>
                  <a:lnTo>
                    <a:pt x="430822" y="328079"/>
                  </a:lnTo>
                  <a:lnTo>
                    <a:pt x="430695" y="324269"/>
                  </a:lnTo>
                  <a:lnTo>
                    <a:pt x="430657" y="322999"/>
                  </a:lnTo>
                  <a:lnTo>
                    <a:pt x="430542" y="320459"/>
                  </a:lnTo>
                  <a:lnTo>
                    <a:pt x="430479" y="319189"/>
                  </a:lnTo>
                  <a:lnTo>
                    <a:pt x="430415" y="317919"/>
                  </a:lnTo>
                  <a:lnTo>
                    <a:pt x="430352" y="316649"/>
                  </a:lnTo>
                  <a:lnTo>
                    <a:pt x="430276" y="315379"/>
                  </a:lnTo>
                  <a:lnTo>
                    <a:pt x="430212" y="314109"/>
                  </a:lnTo>
                  <a:lnTo>
                    <a:pt x="430123" y="312839"/>
                  </a:lnTo>
                  <a:lnTo>
                    <a:pt x="430034" y="311569"/>
                  </a:lnTo>
                  <a:lnTo>
                    <a:pt x="429945" y="310299"/>
                  </a:lnTo>
                  <a:lnTo>
                    <a:pt x="429856" y="309029"/>
                  </a:lnTo>
                  <a:lnTo>
                    <a:pt x="429729" y="306489"/>
                  </a:lnTo>
                  <a:lnTo>
                    <a:pt x="429691" y="305219"/>
                  </a:lnTo>
                  <a:lnTo>
                    <a:pt x="429526" y="303949"/>
                  </a:lnTo>
                  <a:lnTo>
                    <a:pt x="429425" y="302679"/>
                  </a:lnTo>
                  <a:lnTo>
                    <a:pt x="429323" y="301409"/>
                  </a:lnTo>
                  <a:lnTo>
                    <a:pt x="429247" y="289979"/>
                  </a:lnTo>
                  <a:lnTo>
                    <a:pt x="429818" y="284899"/>
                  </a:lnTo>
                  <a:lnTo>
                    <a:pt x="430250" y="281089"/>
                  </a:lnTo>
                  <a:lnTo>
                    <a:pt x="430555" y="279819"/>
                  </a:lnTo>
                  <a:lnTo>
                    <a:pt x="431736" y="274739"/>
                  </a:lnTo>
                  <a:lnTo>
                    <a:pt x="434098" y="268389"/>
                  </a:lnTo>
                  <a:lnTo>
                    <a:pt x="436626" y="263309"/>
                  </a:lnTo>
                  <a:lnTo>
                    <a:pt x="440232" y="258229"/>
                  </a:lnTo>
                  <a:lnTo>
                    <a:pt x="444652" y="254419"/>
                  </a:lnTo>
                  <a:lnTo>
                    <a:pt x="444982" y="254419"/>
                  </a:lnTo>
                  <a:lnTo>
                    <a:pt x="445287" y="253149"/>
                  </a:lnTo>
                  <a:lnTo>
                    <a:pt x="445604" y="253149"/>
                  </a:lnTo>
                  <a:lnTo>
                    <a:pt x="453847" y="262039"/>
                  </a:lnTo>
                  <a:lnTo>
                    <a:pt x="457746" y="265849"/>
                  </a:lnTo>
                  <a:lnTo>
                    <a:pt x="462368" y="270929"/>
                  </a:lnTo>
                  <a:lnTo>
                    <a:pt x="466445" y="277317"/>
                  </a:lnTo>
                  <a:lnTo>
                    <a:pt x="470446" y="282359"/>
                  </a:lnTo>
                  <a:lnTo>
                    <a:pt x="491248" y="317919"/>
                  </a:lnTo>
                  <a:lnTo>
                    <a:pt x="495198" y="328079"/>
                  </a:lnTo>
                  <a:lnTo>
                    <a:pt x="499872" y="338239"/>
                  </a:lnTo>
                  <a:lnTo>
                    <a:pt x="504507" y="348399"/>
                  </a:lnTo>
                  <a:lnTo>
                    <a:pt x="508304" y="358559"/>
                  </a:lnTo>
                  <a:lnTo>
                    <a:pt x="508228" y="359829"/>
                  </a:lnTo>
                  <a:lnTo>
                    <a:pt x="511022" y="368719"/>
                  </a:lnTo>
                  <a:lnTo>
                    <a:pt x="514007" y="376339"/>
                  </a:lnTo>
                  <a:lnTo>
                    <a:pt x="516674" y="383959"/>
                  </a:lnTo>
                  <a:lnTo>
                    <a:pt x="519557" y="391579"/>
                  </a:lnTo>
                  <a:lnTo>
                    <a:pt x="520230" y="392849"/>
                  </a:lnTo>
                  <a:lnTo>
                    <a:pt x="520331" y="391579"/>
                  </a:lnTo>
                  <a:lnTo>
                    <a:pt x="520433" y="390309"/>
                  </a:lnTo>
                  <a:lnTo>
                    <a:pt x="520522" y="389039"/>
                  </a:lnTo>
                  <a:lnTo>
                    <a:pt x="522884" y="396659"/>
                  </a:lnTo>
                  <a:lnTo>
                    <a:pt x="525907" y="408089"/>
                  </a:lnTo>
                  <a:lnTo>
                    <a:pt x="528104" y="414439"/>
                  </a:lnTo>
                  <a:lnTo>
                    <a:pt x="527672" y="414439"/>
                  </a:lnTo>
                  <a:lnTo>
                    <a:pt x="527672" y="415709"/>
                  </a:lnTo>
                  <a:lnTo>
                    <a:pt x="530987" y="415709"/>
                  </a:lnTo>
                  <a:lnTo>
                    <a:pt x="530923" y="419519"/>
                  </a:lnTo>
                  <a:lnTo>
                    <a:pt x="530796" y="425869"/>
                  </a:lnTo>
                  <a:lnTo>
                    <a:pt x="530669" y="432219"/>
                  </a:lnTo>
                  <a:lnTo>
                    <a:pt x="530529" y="432219"/>
                  </a:lnTo>
                  <a:lnTo>
                    <a:pt x="530669" y="433489"/>
                  </a:lnTo>
                  <a:lnTo>
                    <a:pt x="530910" y="433489"/>
                  </a:lnTo>
                  <a:lnTo>
                    <a:pt x="530999" y="432219"/>
                  </a:lnTo>
                  <a:lnTo>
                    <a:pt x="531075" y="430949"/>
                  </a:lnTo>
                  <a:lnTo>
                    <a:pt x="531787" y="432219"/>
                  </a:lnTo>
                  <a:lnTo>
                    <a:pt x="532777" y="433489"/>
                  </a:lnTo>
                  <a:lnTo>
                    <a:pt x="533361" y="436029"/>
                  </a:lnTo>
                  <a:lnTo>
                    <a:pt x="533311" y="437299"/>
                  </a:lnTo>
                  <a:lnTo>
                    <a:pt x="532828" y="437299"/>
                  </a:lnTo>
                  <a:lnTo>
                    <a:pt x="534022" y="442379"/>
                  </a:lnTo>
                  <a:lnTo>
                    <a:pt x="533412" y="443649"/>
                  </a:lnTo>
                  <a:lnTo>
                    <a:pt x="534200" y="446189"/>
                  </a:lnTo>
                  <a:lnTo>
                    <a:pt x="535990" y="444919"/>
                  </a:lnTo>
                  <a:lnTo>
                    <a:pt x="535901" y="446189"/>
                  </a:lnTo>
                  <a:lnTo>
                    <a:pt x="535813" y="447459"/>
                  </a:lnTo>
                  <a:lnTo>
                    <a:pt x="535711" y="448729"/>
                  </a:lnTo>
                  <a:lnTo>
                    <a:pt x="536740" y="447459"/>
                  </a:lnTo>
                  <a:lnTo>
                    <a:pt x="536803" y="449999"/>
                  </a:lnTo>
                  <a:lnTo>
                    <a:pt x="536638" y="449999"/>
                  </a:lnTo>
                  <a:lnTo>
                    <a:pt x="536473" y="451269"/>
                  </a:lnTo>
                  <a:lnTo>
                    <a:pt x="536613" y="452539"/>
                  </a:lnTo>
                  <a:lnTo>
                    <a:pt x="534873" y="455079"/>
                  </a:lnTo>
                  <a:lnTo>
                    <a:pt x="533107" y="458889"/>
                  </a:lnTo>
                  <a:lnTo>
                    <a:pt x="531241" y="461429"/>
                  </a:lnTo>
                  <a:lnTo>
                    <a:pt x="529107" y="465239"/>
                  </a:lnTo>
                  <a:lnTo>
                    <a:pt x="526364" y="469049"/>
                  </a:lnTo>
                  <a:lnTo>
                    <a:pt x="523951" y="471589"/>
                  </a:lnTo>
                  <a:lnTo>
                    <a:pt x="521385" y="475399"/>
                  </a:lnTo>
                  <a:lnTo>
                    <a:pt x="519099" y="479209"/>
                  </a:lnTo>
                  <a:lnTo>
                    <a:pt x="516305" y="483019"/>
                  </a:lnTo>
                  <a:lnTo>
                    <a:pt x="507809" y="491909"/>
                  </a:lnTo>
                  <a:lnTo>
                    <a:pt x="503580" y="496989"/>
                  </a:lnTo>
                  <a:lnTo>
                    <a:pt x="502132" y="498259"/>
                  </a:lnTo>
                  <a:lnTo>
                    <a:pt x="500507" y="499529"/>
                  </a:lnTo>
                  <a:lnTo>
                    <a:pt x="498767" y="502475"/>
                  </a:lnTo>
                  <a:lnTo>
                    <a:pt x="494169" y="507149"/>
                  </a:lnTo>
                  <a:lnTo>
                    <a:pt x="487133" y="514769"/>
                  </a:lnTo>
                  <a:lnTo>
                    <a:pt x="481317" y="517309"/>
                  </a:lnTo>
                  <a:lnTo>
                    <a:pt x="475729" y="521119"/>
                  </a:lnTo>
                  <a:lnTo>
                    <a:pt x="471131" y="527469"/>
                  </a:lnTo>
                  <a:lnTo>
                    <a:pt x="468934" y="528739"/>
                  </a:lnTo>
                  <a:lnTo>
                    <a:pt x="463384" y="533869"/>
                  </a:lnTo>
                  <a:lnTo>
                    <a:pt x="463194" y="533869"/>
                  </a:lnTo>
                  <a:lnTo>
                    <a:pt x="458482" y="534822"/>
                  </a:lnTo>
                  <a:lnTo>
                    <a:pt x="456552" y="536359"/>
                  </a:lnTo>
                  <a:lnTo>
                    <a:pt x="453872" y="538899"/>
                  </a:lnTo>
                  <a:lnTo>
                    <a:pt x="447040" y="542709"/>
                  </a:lnTo>
                  <a:lnTo>
                    <a:pt x="443204" y="545249"/>
                  </a:lnTo>
                  <a:lnTo>
                    <a:pt x="438353" y="546519"/>
                  </a:lnTo>
                  <a:lnTo>
                    <a:pt x="437375" y="546519"/>
                  </a:lnTo>
                  <a:lnTo>
                    <a:pt x="435343" y="547789"/>
                  </a:lnTo>
                  <a:lnTo>
                    <a:pt x="432816" y="549059"/>
                  </a:lnTo>
                  <a:lnTo>
                    <a:pt x="423951" y="552869"/>
                  </a:lnTo>
                  <a:lnTo>
                    <a:pt x="414362" y="557949"/>
                  </a:lnTo>
                  <a:lnTo>
                    <a:pt x="449376" y="557949"/>
                  </a:lnTo>
                  <a:lnTo>
                    <a:pt x="462610" y="551599"/>
                  </a:lnTo>
                  <a:lnTo>
                    <a:pt x="475310" y="543979"/>
                  </a:lnTo>
                  <a:lnTo>
                    <a:pt x="487591" y="535089"/>
                  </a:lnTo>
                  <a:lnTo>
                    <a:pt x="499554" y="527469"/>
                  </a:lnTo>
                  <a:lnTo>
                    <a:pt x="512597" y="514769"/>
                  </a:lnTo>
                  <a:lnTo>
                    <a:pt x="524637" y="500951"/>
                  </a:lnTo>
                  <a:lnTo>
                    <a:pt x="524751" y="500824"/>
                  </a:lnTo>
                  <a:lnTo>
                    <a:pt x="555307" y="456349"/>
                  </a:lnTo>
                  <a:lnTo>
                    <a:pt x="558304" y="449999"/>
                  </a:lnTo>
                  <a:lnTo>
                    <a:pt x="559498" y="447459"/>
                  </a:lnTo>
                  <a:lnTo>
                    <a:pt x="560705" y="444919"/>
                  </a:lnTo>
                  <a:lnTo>
                    <a:pt x="561911" y="442379"/>
                  </a:lnTo>
                  <a:lnTo>
                    <a:pt x="563105" y="439839"/>
                  </a:lnTo>
                  <a:lnTo>
                    <a:pt x="569785" y="423329"/>
                  </a:lnTo>
                  <a:lnTo>
                    <a:pt x="571080" y="419519"/>
                  </a:lnTo>
                  <a:lnTo>
                    <a:pt x="571944" y="416979"/>
                  </a:lnTo>
                  <a:lnTo>
                    <a:pt x="553542" y="416979"/>
                  </a:lnTo>
                  <a:lnTo>
                    <a:pt x="553186" y="416979"/>
                  </a:lnTo>
                  <a:lnTo>
                    <a:pt x="553085" y="417753"/>
                  </a:lnTo>
                  <a:lnTo>
                    <a:pt x="550494" y="424599"/>
                  </a:lnTo>
                  <a:lnTo>
                    <a:pt x="547865" y="429679"/>
                  </a:lnTo>
                  <a:lnTo>
                    <a:pt x="545033" y="436029"/>
                  </a:lnTo>
                  <a:lnTo>
                    <a:pt x="541997" y="442379"/>
                  </a:lnTo>
                  <a:lnTo>
                    <a:pt x="541591" y="439839"/>
                  </a:lnTo>
                  <a:lnTo>
                    <a:pt x="542290" y="438569"/>
                  </a:lnTo>
                  <a:lnTo>
                    <a:pt x="540778" y="437299"/>
                  </a:lnTo>
                  <a:lnTo>
                    <a:pt x="541578" y="430949"/>
                  </a:lnTo>
                  <a:lnTo>
                    <a:pt x="542048" y="427139"/>
                  </a:lnTo>
                  <a:lnTo>
                    <a:pt x="541578" y="425869"/>
                  </a:lnTo>
                  <a:lnTo>
                    <a:pt x="541959" y="423329"/>
                  </a:lnTo>
                  <a:lnTo>
                    <a:pt x="540245" y="420789"/>
                  </a:lnTo>
                  <a:lnTo>
                    <a:pt x="540156" y="419519"/>
                  </a:lnTo>
                  <a:lnTo>
                    <a:pt x="540067" y="418274"/>
                  </a:lnTo>
                  <a:lnTo>
                    <a:pt x="539292" y="413169"/>
                  </a:lnTo>
                  <a:lnTo>
                    <a:pt x="540575" y="415709"/>
                  </a:lnTo>
                  <a:lnTo>
                    <a:pt x="540499" y="410629"/>
                  </a:lnTo>
                  <a:lnTo>
                    <a:pt x="540004" y="413169"/>
                  </a:lnTo>
                  <a:lnTo>
                    <a:pt x="539699" y="413169"/>
                  </a:lnTo>
                  <a:lnTo>
                    <a:pt x="539826" y="409359"/>
                  </a:lnTo>
                  <a:lnTo>
                    <a:pt x="540423" y="410629"/>
                  </a:lnTo>
                  <a:lnTo>
                    <a:pt x="540562" y="409359"/>
                  </a:lnTo>
                  <a:lnTo>
                    <a:pt x="540740" y="409359"/>
                  </a:lnTo>
                  <a:lnTo>
                    <a:pt x="540080" y="406819"/>
                  </a:lnTo>
                  <a:lnTo>
                    <a:pt x="540143" y="401739"/>
                  </a:lnTo>
                  <a:lnTo>
                    <a:pt x="538530" y="401739"/>
                  </a:lnTo>
                  <a:lnTo>
                    <a:pt x="538149" y="397929"/>
                  </a:lnTo>
                  <a:lnTo>
                    <a:pt x="538010" y="397929"/>
                  </a:lnTo>
                  <a:lnTo>
                    <a:pt x="538111" y="396659"/>
                  </a:lnTo>
                  <a:lnTo>
                    <a:pt x="538200" y="395389"/>
                  </a:lnTo>
                  <a:lnTo>
                    <a:pt x="537667" y="396659"/>
                  </a:lnTo>
                  <a:lnTo>
                    <a:pt x="537692" y="397929"/>
                  </a:lnTo>
                  <a:lnTo>
                    <a:pt x="537400" y="397332"/>
                  </a:lnTo>
                  <a:lnTo>
                    <a:pt x="537400" y="449999"/>
                  </a:lnTo>
                  <a:lnTo>
                    <a:pt x="537070" y="451269"/>
                  </a:lnTo>
                  <a:lnTo>
                    <a:pt x="536892" y="451269"/>
                  </a:lnTo>
                  <a:lnTo>
                    <a:pt x="537006" y="450989"/>
                  </a:lnTo>
                  <a:lnTo>
                    <a:pt x="537400" y="449999"/>
                  </a:lnTo>
                  <a:lnTo>
                    <a:pt x="537400" y="397332"/>
                  </a:lnTo>
                  <a:lnTo>
                    <a:pt x="537083" y="396659"/>
                  </a:lnTo>
                  <a:lnTo>
                    <a:pt x="537019" y="395389"/>
                  </a:lnTo>
                  <a:lnTo>
                    <a:pt x="536956" y="394119"/>
                  </a:lnTo>
                  <a:lnTo>
                    <a:pt x="536892" y="392849"/>
                  </a:lnTo>
                  <a:lnTo>
                    <a:pt x="536765" y="391579"/>
                  </a:lnTo>
                  <a:lnTo>
                    <a:pt x="536638" y="390309"/>
                  </a:lnTo>
                  <a:lnTo>
                    <a:pt x="536473" y="389039"/>
                  </a:lnTo>
                  <a:lnTo>
                    <a:pt x="536295" y="387769"/>
                  </a:lnTo>
                  <a:lnTo>
                    <a:pt x="536016" y="385292"/>
                  </a:lnTo>
                  <a:lnTo>
                    <a:pt x="535990" y="385038"/>
                  </a:lnTo>
                  <a:lnTo>
                    <a:pt x="535863" y="383959"/>
                  </a:lnTo>
                  <a:lnTo>
                    <a:pt x="534035" y="383959"/>
                  </a:lnTo>
                  <a:lnTo>
                    <a:pt x="533209" y="385241"/>
                  </a:lnTo>
                  <a:lnTo>
                    <a:pt x="532104" y="383959"/>
                  </a:lnTo>
                  <a:lnTo>
                    <a:pt x="532257" y="382689"/>
                  </a:lnTo>
                  <a:lnTo>
                    <a:pt x="531266" y="381419"/>
                  </a:lnTo>
                  <a:lnTo>
                    <a:pt x="531291" y="380149"/>
                  </a:lnTo>
                  <a:lnTo>
                    <a:pt x="531888" y="380149"/>
                  </a:lnTo>
                  <a:lnTo>
                    <a:pt x="530542" y="377609"/>
                  </a:lnTo>
                  <a:lnTo>
                    <a:pt x="530186" y="375069"/>
                  </a:lnTo>
                  <a:lnTo>
                    <a:pt x="529996" y="373799"/>
                  </a:lnTo>
                  <a:lnTo>
                    <a:pt x="529132" y="371259"/>
                  </a:lnTo>
                  <a:lnTo>
                    <a:pt x="527177" y="375069"/>
                  </a:lnTo>
                  <a:lnTo>
                    <a:pt x="527100" y="372529"/>
                  </a:lnTo>
                  <a:lnTo>
                    <a:pt x="527024" y="371259"/>
                  </a:lnTo>
                  <a:lnTo>
                    <a:pt x="526935" y="369989"/>
                  </a:lnTo>
                  <a:lnTo>
                    <a:pt x="526846" y="368719"/>
                  </a:lnTo>
                  <a:lnTo>
                    <a:pt x="526757" y="367449"/>
                  </a:lnTo>
                  <a:lnTo>
                    <a:pt x="525589" y="367449"/>
                  </a:lnTo>
                  <a:lnTo>
                    <a:pt x="526034" y="364909"/>
                  </a:lnTo>
                  <a:lnTo>
                    <a:pt x="526034" y="361099"/>
                  </a:lnTo>
                  <a:lnTo>
                    <a:pt x="526021" y="358559"/>
                  </a:lnTo>
                  <a:lnTo>
                    <a:pt x="523849" y="361099"/>
                  </a:lnTo>
                  <a:lnTo>
                    <a:pt x="523786" y="356019"/>
                  </a:lnTo>
                  <a:lnTo>
                    <a:pt x="524738" y="358559"/>
                  </a:lnTo>
                  <a:lnTo>
                    <a:pt x="524319" y="356019"/>
                  </a:lnTo>
                  <a:lnTo>
                    <a:pt x="524256" y="354749"/>
                  </a:lnTo>
                  <a:lnTo>
                    <a:pt x="524192" y="353479"/>
                  </a:lnTo>
                  <a:lnTo>
                    <a:pt x="524129" y="352209"/>
                  </a:lnTo>
                  <a:lnTo>
                    <a:pt x="523316" y="352209"/>
                  </a:lnTo>
                  <a:lnTo>
                    <a:pt x="522363" y="350939"/>
                  </a:lnTo>
                  <a:lnTo>
                    <a:pt x="521652" y="349669"/>
                  </a:lnTo>
                  <a:lnTo>
                    <a:pt x="520738" y="347129"/>
                  </a:lnTo>
                  <a:lnTo>
                    <a:pt x="519112" y="344589"/>
                  </a:lnTo>
                  <a:lnTo>
                    <a:pt x="518541" y="340779"/>
                  </a:lnTo>
                  <a:lnTo>
                    <a:pt x="517017" y="339509"/>
                  </a:lnTo>
                  <a:lnTo>
                    <a:pt x="516382" y="335699"/>
                  </a:lnTo>
                  <a:lnTo>
                    <a:pt x="517258" y="335699"/>
                  </a:lnTo>
                  <a:lnTo>
                    <a:pt x="518464" y="339509"/>
                  </a:lnTo>
                  <a:lnTo>
                    <a:pt x="521169" y="344589"/>
                  </a:lnTo>
                  <a:lnTo>
                    <a:pt x="522643" y="347980"/>
                  </a:lnTo>
                  <a:lnTo>
                    <a:pt x="522122" y="348081"/>
                  </a:lnTo>
                  <a:lnTo>
                    <a:pt x="523963" y="351840"/>
                  </a:lnTo>
                  <a:lnTo>
                    <a:pt x="524129" y="351904"/>
                  </a:lnTo>
                  <a:lnTo>
                    <a:pt x="524179" y="351243"/>
                  </a:lnTo>
                  <a:lnTo>
                    <a:pt x="523608" y="349783"/>
                  </a:lnTo>
                  <a:lnTo>
                    <a:pt x="523024" y="348399"/>
                  </a:lnTo>
                  <a:lnTo>
                    <a:pt x="523265" y="348399"/>
                  </a:lnTo>
                  <a:lnTo>
                    <a:pt x="522300" y="345859"/>
                  </a:lnTo>
                  <a:lnTo>
                    <a:pt x="520814" y="343319"/>
                  </a:lnTo>
                  <a:lnTo>
                    <a:pt x="520268" y="342049"/>
                  </a:lnTo>
                  <a:lnTo>
                    <a:pt x="520268" y="339509"/>
                  </a:lnTo>
                  <a:lnTo>
                    <a:pt x="519963" y="339509"/>
                  </a:lnTo>
                  <a:lnTo>
                    <a:pt x="518541" y="335699"/>
                  </a:lnTo>
                  <a:lnTo>
                    <a:pt x="516636" y="330619"/>
                  </a:lnTo>
                  <a:lnTo>
                    <a:pt x="516382" y="330619"/>
                  </a:lnTo>
                  <a:lnTo>
                    <a:pt x="513626" y="322999"/>
                  </a:lnTo>
                  <a:lnTo>
                    <a:pt x="512635" y="321729"/>
                  </a:lnTo>
                  <a:lnTo>
                    <a:pt x="511683" y="320459"/>
                  </a:lnTo>
                  <a:lnTo>
                    <a:pt x="512152" y="319189"/>
                  </a:lnTo>
                  <a:lnTo>
                    <a:pt x="509905" y="315379"/>
                  </a:lnTo>
                  <a:lnTo>
                    <a:pt x="507961" y="309029"/>
                  </a:lnTo>
                  <a:lnTo>
                    <a:pt x="507466" y="306489"/>
                  </a:lnTo>
                  <a:lnTo>
                    <a:pt x="506120" y="305219"/>
                  </a:lnTo>
                  <a:lnTo>
                    <a:pt x="505625" y="305219"/>
                  </a:lnTo>
                  <a:lnTo>
                    <a:pt x="506310" y="302679"/>
                  </a:lnTo>
                  <a:lnTo>
                    <a:pt x="504659" y="302679"/>
                  </a:lnTo>
                  <a:lnTo>
                    <a:pt x="503072" y="301409"/>
                  </a:lnTo>
                  <a:lnTo>
                    <a:pt x="502399" y="298869"/>
                  </a:lnTo>
                  <a:lnTo>
                    <a:pt x="501383" y="298869"/>
                  </a:lnTo>
                  <a:lnTo>
                    <a:pt x="501103" y="297599"/>
                  </a:lnTo>
                  <a:lnTo>
                    <a:pt x="501078" y="296329"/>
                  </a:lnTo>
                  <a:lnTo>
                    <a:pt x="499719" y="293789"/>
                  </a:lnTo>
                  <a:lnTo>
                    <a:pt x="500176" y="297599"/>
                  </a:lnTo>
                  <a:lnTo>
                    <a:pt x="498729" y="293789"/>
                  </a:lnTo>
                  <a:lnTo>
                    <a:pt x="498754" y="292519"/>
                  </a:lnTo>
                  <a:lnTo>
                    <a:pt x="496773" y="292519"/>
                  </a:lnTo>
                  <a:lnTo>
                    <a:pt x="495998" y="291249"/>
                  </a:lnTo>
                  <a:lnTo>
                    <a:pt x="496379" y="288709"/>
                  </a:lnTo>
                  <a:lnTo>
                    <a:pt x="495350" y="284899"/>
                  </a:lnTo>
                  <a:lnTo>
                    <a:pt x="493725" y="284899"/>
                  </a:lnTo>
                  <a:lnTo>
                    <a:pt x="490931" y="281089"/>
                  </a:lnTo>
                  <a:lnTo>
                    <a:pt x="490080" y="278549"/>
                  </a:lnTo>
                  <a:lnTo>
                    <a:pt x="490562" y="277317"/>
                  </a:lnTo>
                  <a:lnTo>
                    <a:pt x="491147" y="277317"/>
                  </a:lnTo>
                  <a:lnTo>
                    <a:pt x="488924" y="274739"/>
                  </a:lnTo>
                  <a:lnTo>
                    <a:pt x="490270" y="274739"/>
                  </a:lnTo>
                  <a:lnTo>
                    <a:pt x="489915" y="273723"/>
                  </a:lnTo>
                  <a:lnTo>
                    <a:pt x="489826" y="273469"/>
                  </a:lnTo>
                  <a:lnTo>
                    <a:pt x="489369" y="272199"/>
                  </a:lnTo>
                  <a:lnTo>
                    <a:pt x="488886" y="273469"/>
                  </a:lnTo>
                  <a:lnTo>
                    <a:pt x="487781" y="272199"/>
                  </a:lnTo>
                  <a:lnTo>
                    <a:pt x="484200" y="272199"/>
                  </a:lnTo>
                  <a:lnTo>
                    <a:pt x="484339" y="273469"/>
                  </a:lnTo>
                  <a:lnTo>
                    <a:pt x="482638" y="272199"/>
                  </a:lnTo>
                  <a:lnTo>
                    <a:pt x="481139" y="269659"/>
                  </a:lnTo>
                  <a:lnTo>
                    <a:pt x="480123" y="267119"/>
                  </a:lnTo>
                  <a:lnTo>
                    <a:pt x="480631" y="267119"/>
                  </a:lnTo>
                  <a:lnTo>
                    <a:pt x="478853" y="265849"/>
                  </a:lnTo>
                  <a:lnTo>
                    <a:pt x="479336" y="264579"/>
                  </a:lnTo>
                  <a:lnTo>
                    <a:pt x="478548" y="263309"/>
                  </a:lnTo>
                  <a:lnTo>
                    <a:pt x="476859" y="262039"/>
                  </a:lnTo>
                  <a:lnTo>
                    <a:pt x="476402" y="262039"/>
                  </a:lnTo>
                  <a:lnTo>
                    <a:pt x="474433" y="259499"/>
                  </a:lnTo>
                  <a:lnTo>
                    <a:pt x="473595" y="258229"/>
                  </a:lnTo>
                  <a:lnTo>
                    <a:pt x="473951" y="258229"/>
                  </a:lnTo>
                  <a:lnTo>
                    <a:pt x="471919" y="253149"/>
                  </a:lnTo>
                  <a:lnTo>
                    <a:pt x="468312" y="251879"/>
                  </a:lnTo>
                  <a:lnTo>
                    <a:pt x="464464" y="248069"/>
                  </a:lnTo>
                  <a:lnTo>
                    <a:pt x="465556" y="248069"/>
                  </a:lnTo>
                  <a:lnTo>
                    <a:pt x="464908" y="245529"/>
                  </a:lnTo>
                  <a:lnTo>
                    <a:pt x="464362" y="247992"/>
                  </a:lnTo>
                  <a:lnTo>
                    <a:pt x="463181" y="246900"/>
                  </a:lnTo>
                  <a:lnTo>
                    <a:pt x="463042" y="246900"/>
                  </a:lnTo>
                  <a:lnTo>
                    <a:pt x="463753" y="245529"/>
                  </a:lnTo>
                  <a:lnTo>
                    <a:pt x="462622" y="245529"/>
                  </a:lnTo>
                  <a:lnTo>
                    <a:pt x="462368" y="244259"/>
                  </a:lnTo>
                  <a:lnTo>
                    <a:pt x="467233" y="244259"/>
                  </a:lnTo>
                  <a:lnTo>
                    <a:pt x="469658" y="242989"/>
                  </a:lnTo>
                  <a:lnTo>
                    <a:pt x="479437" y="242989"/>
                  </a:lnTo>
                  <a:lnTo>
                    <a:pt x="480593" y="244259"/>
                  </a:lnTo>
                  <a:lnTo>
                    <a:pt x="487718" y="244259"/>
                  </a:lnTo>
                  <a:lnTo>
                    <a:pt x="494880" y="246900"/>
                  </a:lnTo>
                  <a:lnTo>
                    <a:pt x="497992" y="248069"/>
                  </a:lnTo>
                  <a:lnTo>
                    <a:pt x="501700" y="249339"/>
                  </a:lnTo>
                  <a:lnTo>
                    <a:pt x="507504" y="251879"/>
                  </a:lnTo>
                  <a:lnTo>
                    <a:pt x="509625" y="253149"/>
                  </a:lnTo>
                  <a:lnTo>
                    <a:pt x="508749" y="251879"/>
                  </a:lnTo>
                  <a:lnTo>
                    <a:pt x="507949" y="250609"/>
                  </a:lnTo>
                  <a:lnTo>
                    <a:pt x="514464" y="254419"/>
                  </a:lnTo>
                  <a:lnTo>
                    <a:pt x="519557" y="258229"/>
                  </a:lnTo>
                  <a:lnTo>
                    <a:pt x="524294" y="262039"/>
                  </a:lnTo>
                  <a:lnTo>
                    <a:pt x="529729" y="264579"/>
                  </a:lnTo>
                  <a:lnTo>
                    <a:pt x="529120" y="264579"/>
                  </a:lnTo>
                  <a:lnTo>
                    <a:pt x="529564" y="265849"/>
                  </a:lnTo>
                  <a:lnTo>
                    <a:pt x="530440" y="265849"/>
                  </a:lnTo>
                  <a:lnTo>
                    <a:pt x="532409" y="267119"/>
                  </a:lnTo>
                  <a:lnTo>
                    <a:pt x="534289" y="268389"/>
                  </a:lnTo>
                  <a:lnTo>
                    <a:pt x="537425" y="270929"/>
                  </a:lnTo>
                  <a:lnTo>
                    <a:pt x="541362" y="277317"/>
                  </a:lnTo>
                  <a:lnTo>
                    <a:pt x="541629" y="278549"/>
                  </a:lnTo>
                  <a:lnTo>
                    <a:pt x="542302" y="278549"/>
                  </a:lnTo>
                  <a:lnTo>
                    <a:pt x="541083" y="276009"/>
                  </a:lnTo>
                  <a:lnTo>
                    <a:pt x="542480" y="277317"/>
                  </a:lnTo>
                  <a:lnTo>
                    <a:pt x="545528" y="279819"/>
                  </a:lnTo>
                  <a:lnTo>
                    <a:pt x="545388" y="281089"/>
                  </a:lnTo>
                  <a:lnTo>
                    <a:pt x="546595" y="282359"/>
                  </a:lnTo>
                  <a:lnTo>
                    <a:pt x="547878" y="283629"/>
                  </a:lnTo>
                  <a:lnTo>
                    <a:pt x="549021" y="284899"/>
                  </a:lnTo>
                  <a:lnTo>
                    <a:pt x="549325" y="286169"/>
                  </a:lnTo>
                  <a:lnTo>
                    <a:pt x="550697" y="287439"/>
                  </a:lnTo>
                  <a:lnTo>
                    <a:pt x="551865" y="284899"/>
                  </a:lnTo>
                  <a:lnTo>
                    <a:pt x="553618" y="289979"/>
                  </a:lnTo>
                  <a:lnTo>
                    <a:pt x="553720" y="287439"/>
                  </a:lnTo>
                  <a:lnTo>
                    <a:pt x="555561" y="291249"/>
                  </a:lnTo>
                  <a:lnTo>
                    <a:pt x="555790" y="289979"/>
                  </a:lnTo>
                  <a:lnTo>
                    <a:pt x="555942" y="291249"/>
                  </a:lnTo>
                  <a:lnTo>
                    <a:pt x="557174" y="292519"/>
                  </a:lnTo>
                  <a:lnTo>
                    <a:pt x="559041" y="295059"/>
                  </a:lnTo>
                  <a:lnTo>
                    <a:pt x="560489" y="296329"/>
                  </a:lnTo>
                  <a:lnTo>
                    <a:pt x="560654" y="297599"/>
                  </a:lnTo>
                  <a:lnTo>
                    <a:pt x="560730" y="298869"/>
                  </a:lnTo>
                  <a:lnTo>
                    <a:pt x="561454" y="297599"/>
                  </a:lnTo>
                  <a:lnTo>
                    <a:pt x="561632" y="297599"/>
                  </a:lnTo>
                  <a:lnTo>
                    <a:pt x="562635" y="303949"/>
                  </a:lnTo>
                  <a:lnTo>
                    <a:pt x="562051" y="302679"/>
                  </a:lnTo>
                  <a:lnTo>
                    <a:pt x="563016" y="306489"/>
                  </a:lnTo>
                  <a:lnTo>
                    <a:pt x="565277" y="356019"/>
                  </a:lnTo>
                  <a:lnTo>
                    <a:pt x="565137" y="358559"/>
                  </a:lnTo>
                  <a:lnTo>
                    <a:pt x="565073" y="359829"/>
                  </a:lnTo>
                  <a:lnTo>
                    <a:pt x="564299" y="364909"/>
                  </a:lnTo>
                  <a:lnTo>
                    <a:pt x="564197" y="366179"/>
                  </a:lnTo>
                  <a:lnTo>
                    <a:pt x="564095" y="367449"/>
                  </a:lnTo>
                  <a:lnTo>
                    <a:pt x="563994" y="368719"/>
                  </a:lnTo>
                  <a:lnTo>
                    <a:pt x="563892" y="369989"/>
                  </a:lnTo>
                  <a:lnTo>
                    <a:pt x="563778" y="371259"/>
                  </a:lnTo>
                  <a:lnTo>
                    <a:pt x="563676" y="372529"/>
                  </a:lnTo>
                  <a:lnTo>
                    <a:pt x="563562" y="375069"/>
                  </a:lnTo>
                  <a:lnTo>
                    <a:pt x="563448" y="377609"/>
                  </a:lnTo>
                  <a:lnTo>
                    <a:pt x="563321" y="380149"/>
                  </a:lnTo>
                  <a:lnTo>
                    <a:pt x="562902" y="377609"/>
                  </a:lnTo>
                  <a:lnTo>
                    <a:pt x="562787" y="381419"/>
                  </a:lnTo>
                  <a:lnTo>
                    <a:pt x="562483" y="382689"/>
                  </a:lnTo>
                  <a:lnTo>
                    <a:pt x="562063" y="385038"/>
                  </a:lnTo>
                  <a:lnTo>
                    <a:pt x="562013" y="385292"/>
                  </a:lnTo>
                  <a:lnTo>
                    <a:pt x="561213" y="385292"/>
                  </a:lnTo>
                  <a:lnTo>
                    <a:pt x="559435" y="389039"/>
                  </a:lnTo>
                  <a:lnTo>
                    <a:pt x="558736" y="392849"/>
                  </a:lnTo>
                  <a:lnTo>
                    <a:pt x="558482" y="395389"/>
                  </a:lnTo>
                  <a:lnTo>
                    <a:pt x="558355" y="396659"/>
                  </a:lnTo>
                  <a:lnTo>
                    <a:pt x="557911" y="399199"/>
                  </a:lnTo>
                  <a:lnTo>
                    <a:pt x="557974" y="400469"/>
                  </a:lnTo>
                  <a:lnTo>
                    <a:pt x="558038" y="401739"/>
                  </a:lnTo>
                  <a:lnTo>
                    <a:pt x="558101" y="403009"/>
                  </a:lnTo>
                  <a:lnTo>
                    <a:pt x="557174" y="405549"/>
                  </a:lnTo>
                  <a:lnTo>
                    <a:pt x="557288" y="406819"/>
                  </a:lnTo>
                  <a:lnTo>
                    <a:pt x="553999" y="415709"/>
                  </a:lnTo>
                  <a:lnTo>
                    <a:pt x="572376" y="415709"/>
                  </a:lnTo>
                  <a:lnTo>
                    <a:pt x="575386" y="406819"/>
                  </a:lnTo>
                  <a:lnTo>
                    <a:pt x="576402" y="396659"/>
                  </a:lnTo>
                  <a:lnTo>
                    <a:pt x="577494" y="392849"/>
                  </a:lnTo>
                  <a:lnTo>
                    <a:pt x="578535" y="389039"/>
                  </a:lnTo>
                  <a:lnTo>
                    <a:pt x="579526" y="385292"/>
                  </a:lnTo>
                  <a:lnTo>
                    <a:pt x="580478" y="382689"/>
                  </a:lnTo>
                  <a:lnTo>
                    <a:pt x="580580" y="381419"/>
                  </a:lnTo>
                  <a:lnTo>
                    <a:pt x="580682" y="380149"/>
                  </a:lnTo>
                  <a:lnTo>
                    <a:pt x="580783" y="378879"/>
                  </a:lnTo>
                  <a:lnTo>
                    <a:pt x="580872" y="377609"/>
                  </a:lnTo>
                  <a:lnTo>
                    <a:pt x="581494" y="373799"/>
                  </a:lnTo>
                  <a:lnTo>
                    <a:pt x="583082" y="362369"/>
                  </a:lnTo>
                  <a:lnTo>
                    <a:pt x="583730" y="358559"/>
                  </a:lnTo>
                  <a:lnTo>
                    <a:pt x="583819" y="340779"/>
                  </a:lnTo>
                  <a:lnTo>
                    <a:pt x="583882" y="339509"/>
                  </a:lnTo>
                  <a:lnTo>
                    <a:pt x="583946" y="338239"/>
                  </a:lnTo>
                  <a:lnTo>
                    <a:pt x="584022" y="336969"/>
                  </a:lnTo>
                  <a:lnTo>
                    <a:pt x="584085" y="335699"/>
                  </a:lnTo>
                  <a:lnTo>
                    <a:pt x="584149" y="334429"/>
                  </a:lnTo>
                  <a:close/>
                </a:path>
                <a:path extrusionOk="0" h="676275" w="679450">
                  <a:moveTo>
                    <a:pt x="640676" y="257810"/>
                  </a:moveTo>
                  <a:lnTo>
                    <a:pt x="640321" y="256616"/>
                  </a:lnTo>
                  <a:lnTo>
                    <a:pt x="640473" y="257441"/>
                  </a:lnTo>
                  <a:lnTo>
                    <a:pt x="640676" y="257810"/>
                  </a:lnTo>
                  <a:close/>
                </a:path>
                <a:path extrusionOk="0" h="676275" w="679450">
                  <a:moveTo>
                    <a:pt x="646353" y="447205"/>
                  </a:moveTo>
                  <a:lnTo>
                    <a:pt x="645845" y="448246"/>
                  </a:lnTo>
                  <a:lnTo>
                    <a:pt x="646214" y="447649"/>
                  </a:lnTo>
                  <a:lnTo>
                    <a:pt x="646303" y="447395"/>
                  </a:lnTo>
                  <a:lnTo>
                    <a:pt x="646353" y="447205"/>
                  </a:lnTo>
                  <a:close/>
                </a:path>
                <a:path extrusionOk="0" h="676275" w="679450">
                  <a:moveTo>
                    <a:pt x="649236" y="439826"/>
                  </a:moveTo>
                  <a:lnTo>
                    <a:pt x="648931" y="439750"/>
                  </a:lnTo>
                  <a:lnTo>
                    <a:pt x="647255" y="444474"/>
                  </a:lnTo>
                  <a:lnTo>
                    <a:pt x="647179" y="444601"/>
                  </a:lnTo>
                  <a:lnTo>
                    <a:pt x="646353" y="447205"/>
                  </a:lnTo>
                  <a:lnTo>
                    <a:pt x="647509" y="444830"/>
                  </a:lnTo>
                  <a:lnTo>
                    <a:pt x="648436" y="442366"/>
                  </a:lnTo>
                  <a:lnTo>
                    <a:pt x="649236" y="439826"/>
                  </a:lnTo>
                  <a:close/>
                </a:path>
                <a:path extrusionOk="0" h="676275" w="679450">
                  <a:moveTo>
                    <a:pt x="652614" y="254990"/>
                  </a:moveTo>
                  <a:lnTo>
                    <a:pt x="652259" y="253746"/>
                  </a:lnTo>
                  <a:lnTo>
                    <a:pt x="652437" y="254596"/>
                  </a:lnTo>
                  <a:lnTo>
                    <a:pt x="652614" y="254990"/>
                  </a:lnTo>
                  <a:close/>
                </a:path>
                <a:path extrusionOk="0" h="676275" w="679450">
                  <a:moveTo>
                    <a:pt x="673709" y="402856"/>
                  </a:moveTo>
                  <a:lnTo>
                    <a:pt x="658876" y="402856"/>
                  </a:lnTo>
                  <a:lnTo>
                    <a:pt x="658571" y="402856"/>
                  </a:lnTo>
                  <a:lnTo>
                    <a:pt x="658266" y="405396"/>
                  </a:lnTo>
                  <a:lnTo>
                    <a:pt x="657669" y="407936"/>
                  </a:lnTo>
                  <a:lnTo>
                    <a:pt x="656856" y="411746"/>
                  </a:lnTo>
                  <a:lnTo>
                    <a:pt x="656170" y="411746"/>
                  </a:lnTo>
                  <a:lnTo>
                    <a:pt x="654024" y="416826"/>
                  </a:lnTo>
                  <a:lnTo>
                    <a:pt x="652856" y="421906"/>
                  </a:lnTo>
                  <a:lnTo>
                    <a:pt x="651979" y="426986"/>
                  </a:lnTo>
                  <a:lnTo>
                    <a:pt x="651027" y="432066"/>
                  </a:lnTo>
                  <a:lnTo>
                    <a:pt x="650786" y="435876"/>
                  </a:lnTo>
                  <a:lnTo>
                    <a:pt x="649236" y="440956"/>
                  </a:lnTo>
                  <a:lnTo>
                    <a:pt x="643686" y="456196"/>
                  </a:lnTo>
                  <a:lnTo>
                    <a:pt x="644029" y="453656"/>
                  </a:lnTo>
                  <a:lnTo>
                    <a:pt x="643229" y="456196"/>
                  </a:lnTo>
                  <a:lnTo>
                    <a:pt x="642721" y="458736"/>
                  </a:lnTo>
                  <a:lnTo>
                    <a:pt x="642404" y="460006"/>
                  </a:lnTo>
                  <a:lnTo>
                    <a:pt x="642632" y="458927"/>
                  </a:lnTo>
                  <a:lnTo>
                    <a:pt x="636308" y="472706"/>
                  </a:lnTo>
                  <a:lnTo>
                    <a:pt x="628789" y="487946"/>
                  </a:lnTo>
                  <a:lnTo>
                    <a:pt x="620293" y="503186"/>
                  </a:lnTo>
                  <a:lnTo>
                    <a:pt x="607733" y="523506"/>
                  </a:lnTo>
                  <a:lnTo>
                    <a:pt x="603719" y="528586"/>
                  </a:lnTo>
                  <a:lnTo>
                    <a:pt x="600151" y="533666"/>
                  </a:lnTo>
                  <a:lnTo>
                    <a:pt x="596392" y="538746"/>
                  </a:lnTo>
                  <a:lnTo>
                    <a:pt x="593001" y="543826"/>
                  </a:lnTo>
                  <a:lnTo>
                    <a:pt x="588911" y="548906"/>
                  </a:lnTo>
                  <a:lnTo>
                    <a:pt x="576529" y="561606"/>
                  </a:lnTo>
                  <a:lnTo>
                    <a:pt x="570395" y="569226"/>
                  </a:lnTo>
                  <a:lnTo>
                    <a:pt x="568286" y="570496"/>
                  </a:lnTo>
                  <a:lnTo>
                    <a:pt x="565962" y="573036"/>
                  </a:lnTo>
                  <a:lnTo>
                    <a:pt x="563765" y="574306"/>
                  </a:lnTo>
                  <a:lnTo>
                    <a:pt x="565594" y="574306"/>
                  </a:lnTo>
                  <a:lnTo>
                    <a:pt x="558634" y="580656"/>
                  </a:lnTo>
                  <a:lnTo>
                    <a:pt x="551472" y="587006"/>
                  </a:lnTo>
                  <a:lnTo>
                    <a:pt x="544487" y="592086"/>
                  </a:lnTo>
                  <a:lnTo>
                    <a:pt x="538035" y="597166"/>
                  </a:lnTo>
                  <a:lnTo>
                    <a:pt x="530263" y="602246"/>
                  </a:lnTo>
                  <a:lnTo>
                    <a:pt x="522820" y="609866"/>
                  </a:lnTo>
                  <a:lnTo>
                    <a:pt x="519658" y="612406"/>
                  </a:lnTo>
                  <a:lnTo>
                    <a:pt x="511441" y="617486"/>
                  </a:lnTo>
                  <a:lnTo>
                    <a:pt x="502907" y="621296"/>
                  </a:lnTo>
                  <a:lnTo>
                    <a:pt x="506628" y="618756"/>
                  </a:lnTo>
                  <a:lnTo>
                    <a:pt x="502043" y="621296"/>
                  </a:lnTo>
                  <a:lnTo>
                    <a:pt x="497992" y="625106"/>
                  </a:lnTo>
                  <a:lnTo>
                    <a:pt x="487959" y="630186"/>
                  </a:lnTo>
                  <a:lnTo>
                    <a:pt x="482409" y="633996"/>
                  </a:lnTo>
                  <a:lnTo>
                    <a:pt x="475551" y="636536"/>
                  </a:lnTo>
                  <a:lnTo>
                    <a:pt x="474268" y="636536"/>
                  </a:lnTo>
                  <a:lnTo>
                    <a:pt x="471373" y="637806"/>
                  </a:lnTo>
                  <a:lnTo>
                    <a:pt x="467728" y="640346"/>
                  </a:lnTo>
                  <a:lnTo>
                    <a:pt x="437654" y="651776"/>
                  </a:lnTo>
                  <a:lnTo>
                    <a:pt x="437108" y="651776"/>
                  </a:lnTo>
                  <a:lnTo>
                    <a:pt x="423291" y="654316"/>
                  </a:lnTo>
                  <a:lnTo>
                    <a:pt x="416496" y="656856"/>
                  </a:lnTo>
                  <a:lnTo>
                    <a:pt x="409613" y="658152"/>
                  </a:lnTo>
                  <a:lnTo>
                    <a:pt x="402729" y="660666"/>
                  </a:lnTo>
                  <a:lnTo>
                    <a:pt x="395592" y="660666"/>
                  </a:lnTo>
                  <a:lnTo>
                    <a:pt x="380707" y="663206"/>
                  </a:lnTo>
                  <a:lnTo>
                    <a:pt x="378345" y="663206"/>
                  </a:lnTo>
                  <a:lnTo>
                    <a:pt x="374700" y="664578"/>
                  </a:lnTo>
                  <a:lnTo>
                    <a:pt x="371513" y="665746"/>
                  </a:lnTo>
                  <a:lnTo>
                    <a:pt x="340080" y="670826"/>
                  </a:lnTo>
                  <a:lnTo>
                    <a:pt x="352323" y="674636"/>
                  </a:lnTo>
                  <a:lnTo>
                    <a:pt x="371157" y="675906"/>
                  </a:lnTo>
                  <a:lnTo>
                    <a:pt x="390055" y="675906"/>
                  </a:lnTo>
                  <a:lnTo>
                    <a:pt x="402691" y="673366"/>
                  </a:lnTo>
                  <a:lnTo>
                    <a:pt x="406908" y="673366"/>
                  </a:lnTo>
                  <a:lnTo>
                    <a:pt x="408990" y="672096"/>
                  </a:lnTo>
                  <a:lnTo>
                    <a:pt x="439496" y="664578"/>
                  </a:lnTo>
                  <a:lnTo>
                    <a:pt x="439661" y="664578"/>
                  </a:lnTo>
                  <a:lnTo>
                    <a:pt x="451904" y="659396"/>
                  </a:lnTo>
                  <a:lnTo>
                    <a:pt x="505498" y="636536"/>
                  </a:lnTo>
                  <a:lnTo>
                    <a:pt x="540194" y="614946"/>
                  </a:lnTo>
                  <a:lnTo>
                    <a:pt x="575208" y="585736"/>
                  </a:lnTo>
                  <a:lnTo>
                    <a:pt x="608418" y="548906"/>
                  </a:lnTo>
                  <a:lnTo>
                    <a:pt x="636003" y="506996"/>
                  </a:lnTo>
                  <a:lnTo>
                    <a:pt x="657059" y="462546"/>
                  </a:lnTo>
                  <a:lnTo>
                    <a:pt x="667766" y="424446"/>
                  </a:lnTo>
                  <a:lnTo>
                    <a:pt x="669226" y="420636"/>
                  </a:lnTo>
                  <a:lnTo>
                    <a:pt x="672084" y="410476"/>
                  </a:lnTo>
                  <a:lnTo>
                    <a:pt x="673404" y="405396"/>
                  </a:lnTo>
                  <a:lnTo>
                    <a:pt x="673709" y="402856"/>
                  </a:lnTo>
                  <a:close/>
                </a:path>
                <a:path extrusionOk="0" h="676275" w="679450">
                  <a:moveTo>
                    <a:pt x="679411" y="335546"/>
                  </a:moveTo>
                  <a:lnTo>
                    <a:pt x="678967" y="327926"/>
                  </a:lnTo>
                  <a:lnTo>
                    <a:pt x="678307" y="312686"/>
                  </a:lnTo>
                  <a:lnTo>
                    <a:pt x="677887" y="305066"/>
                  </a:lnTo>
                  <a:lnTo>
                    <a:pt x="677811" y="303796"/>
                  </a:lnTo>
                  <a:lnTo>
                    <a:pt x="677748" y="302526"/>
                  </a:lnTo>
                  <a:lnTo>
                    <a:pt x="676770" y="294906"/>
                  </a:lnTo>
                  <a:lnTo>
                    <a:pt x="675652" y="293636"/>
                  </a:lnTo>
                  <a:lnTo>
                    <a:pt x="674433" y="286016"/>
                  </a:lnTo>
                  <a:lnTo>
                    <a:pt x="673811" y="282206"/>
                  </a:lnTo>
                  <a:lnTo>
                    <a:pt x="674535" y="283476"/>
                  </a:lnTo>
                  <a:lnTo>
                    <a:pt x="674446" y="282206"/>
                  </a:lnTo>
                  <a:lnTo>
                    <a:pt x="674268" y="279666"/>
                  </a:lnTo>
                  <a:lnTo>
                    <a:pt x="671487" y="268236"/>
                  </a:lnTo>
                  <a:lnTo>
                    <a:pt x="667448" y="251726"/>
                  </a:lnTo>
                  <a:lnTo>
                    <a:pt x="664654" y="240296"/>
                  </a:lnTo>
                  <a:lnTo>
                    <a:pt x="649681" y="200926"/>
                  </a:lnTo>
                  <a:lnTo>
                    <a:pt x="630110" y="164096"/>
                  </a:lnTo>
                  <a:lnTo>
                    <a:pt x="606691" y="131076"/>
                  </a:lnTo>
                  <a:lnTo>
                    <a:pt x="604570" y="128536"/>
                  </a:lnTo>
                  <a:lnTo>
                    <a:pt x="602729" y="125996"/>
                  </a:lnTo>
                  <a:lnTo>
                    <a:pt x="600405" y="123456"/>
                  </a:lnTo>
                  <a:lnTo>
                    <a:pt x="579920" y="100596"/>
                  </a:lnTo>
                  <a:lnTo>
                    <a:pt x="565111" y="86626"/>
                  </a:lnTo>
                  <a:lnTo>
                    <a:pt x="560184" y="82816"/>
                  </a:lnTo>
                  <a:lnTo>
                    <a:pt x="555447" y="77736"/>
                  </a:lnTo>
                  <a:lnTo>
                    <a:pt x="550024" y="73926"/>
                  </a:lnTo>
                  <a:lnTo>
                    <a:pt x="542175" y="68846"/>
                  </a:lnTo>
                  <a:lnTo>
                    <a:pt x="534365" y="62496"/>
                  </a:lnTo>
                  <a:lnTo>
                    <a:pt x="526427" y="57416"/>
                  </a:lnTo>
                  <a:lnTo>
                    <a:pt x="501992" y="42176"/>
                  </a:lnTo>
                  <a:lnTo>
                    <a:pt x="485190" y="33286"/>
                  </a:lnTo>
                  <a:lnTo>
                    <a:pt x="476148" y="28206"/>
                  </a:lnTo>
                  <a:lnTo>
                    <a:pt x="463499" y="23126"/>
                  </a:lnTo>
                  <a:lnTo>
                    <a:pt x="451065" y="19316"/>
                  </a:lnTo>
                  <a:lnTo>
                    <a:pt x="442658" y="15506"/>
                  </a:lnTo>
                  <a:lnTo>
                    <a:pt x="437883" y="14236"/>
                  </a:lnTo>
                  <a:lnTo>
                    <a:pt x="418769" y="9156"/>
                  </a:lnTo>
                  <a:lnTo>
                    <a:pt x="369735" y="1536"/>
                  </a:lnTo>
                  <a:lnTo>
                    <a:pt x="345287" y="266"/>
                  </a:lnTo>
                  <a:lnTo>
                    <a:pt x="336384" y="266"/>
                  </a:lnTo>
                  <a:lnTo>
                    <a:pt x="331330" y="1536"/>
                  </a:lnTo>
                  <a:lnTo>
                    <a:pt x="330682" y="1536"/>
                  </a:lnTo>
                  <a:lnTo>
                    <a:pt x="331089" y="266"/>
                  </a:lnTo>
                  <a:lnTo>
                    <a:pt x="326809" y="1536"/>
                  </a:lnTo>
                  <a:lnTo>
                    <a:pt x="316674" y="1536"/>
                  </a:lnTo>
                  <a:lnTo>
                    <a:pt x="311416" y="2806"/>
                  </a:lnTo>
                  <a:lnTo>
                    <a:pt x="300075" y="2806"/>
                  </a:lnTo>
                  <a:lnTo>
                    <a:pt x="282841" y="5346"/>
                  </a:lnTo>
                  <a:lnTo>
                    <a:pt x="277139" y="6616"/>
                  </a:lnTo>
                  <a:lnTo>
                    <a:pt x="271500" y="6616"/>
                  </a:lnTo>
                  <a:lnTo>
                    <a:pt x="266433" y="7886"/>
                  </a:lnTo>
                  <a:lnTo>
                    <a:pt x="267601" y="7886"/>
                  </a:lnTo>
                  <a:lnTo>
                    <a:pt x="245414" y="12966"/>
                  </a:lnTo>
                  <a:lnTo>
                    <a:pt x="234518" y="16776"/>
                  </a:lnTo>
                  <a:lnTo>
                    <a:pt x="207987" y="26936"/>
                  </a:lnTo>
                  <a:lnTo>
                    <a:pt x="202907" y="29476"/>
                  </a:lnTo>
                  <a:lnTo>
                    <a:pt x="182740" y="38366"/>
                  </a:lnTo>
                  <a:lnTo>
                    <a:pt x="144907" y="62496"/>
                  </a:lnTo>
                  <a:lnTo>
                    <a:pt x="110705" y="90436"/>
                  </a:lnTo>
                  <a:lnTo>
                    <a:pt x="80162" y="122186"/>
                  </a:lnTo>
                  <a:lnTo>
                    <a:pt x="54140" y="157746"/>
                  </a:lnTo>
                  <a:lnTo>
                    <a:pt x="32651" y="197116"/>
                  </a:lnTo>
                  <a:lnTo>
                    <a:pt x="15659" y="239026"/>
                  </a:lnTo>
                  <a:lnTo>
                    <a:pt x="5727" y="278396"/>
                  </a:lnTo>
                  <a:lnTo>
                    <a:pt x="1663" y="303796"/>
                  </a:lnTo>
                  <a:lnTo>
                    <a:pt x="1231" y="311416"/>
                  </a:lnTo>
                  <a:lnTo>
                    <a:pt x="1155" y="312686"/>
                  </a:lnTo>
                  <a:lnTo>
                    <a:pt x="1028" y="316496"/>
                  </a:lnTo>
                  <a:lnTo>
                    <a:pt x="901" y="320306"/>
                  </a:lnTo>
                  <a:lnTo>
                    <a:pt x="177" y="335546"/>
                  </a:lnTo>
                  <a:lnTo>
                    <a:pt x="114" y="336816"/>
                  </a:lnTo>
                  <a:lnTo>
                    <a:pt x="0" y="339356"/>
                  </a:lnTo>
                  <a:lnTo>
                    <a:pt x="647" y="352056"/>
                  </a:lnTo>
                  <a:lnTo>
                    <a:pt x="1143" y="359676"/>
                  </a:lnTo>
                  <a:lnTo>
                    <a:pt x="1193" y="360946"/>
                  </a:lnTo>
                  <a:lnTo>
                    <a:pt x="1320" y="364756"/>
                  </a:lnTo>
                  <a:lnTo>
                    <a:pt x="1397" y="367296"/>
                  </a:lnTo>
                  <a:lnTo>
                    <a:pt x="1689" y="371106"/>
                  </a:lnTo>
                  <a:lnTo>
                    <a:pt x="1765" y="372110"/>
                  </a:lnTo>
                  <a:lnTo>
                    <a:pt x="1879" y="373646"/>
                  </a:lnTo>
                  <a:lnTo>
                    <a:pt x="1968" y="374916"/>
                  </a:lnTo>
                  <a:lnTo>
                    <a:pt x="2057" y="376186"/>
                  </a:lnTo>
                  <a:lnTo>
                    <a:pt x="3873" y="387616"/>
                  </a:lnTo>
                  <a:lnTo>
                    <a:pt x="5613" y="400316"/>
                  </a:lnTo>
                  <a:lnTo>
                    <a:pt x="7696" y="411746"/>
                  </a:lnTo>
                  <a:lnTo>
                    <a:pt x="10502" y="424446"/>
                  </a:lnTo>
                  <a:lnTo>
                    <a:pt x="10756" y="425716"/>
                  </a:lnTo>
                  <a:lnTo>
                    <a:pt x="11493" y="428256"/>
                  </a:lnTo>
                  <a:lnTo>
                    <a:pt x="14566" y="440956"/>
                  </a:lnTo>
                  <a:lnTo>
                    <a:pt x="17881" y="449846"/>
                  </a:lnTo>
                  <a:lnTo>
                    <a:pt x="25996" y="472706"/>
                  </a:lnTo>
                  <a:lnTo>
                    <a:pt x="50774" y="519696"/>
                  </a:lnTo>
                  <a:lnTo>
                    <a:pt x="74891" y="552716"/>
                  </a:lnTo>
                  <a:lnTo>
                    <a:pt x="77622" y="556056"/>
                  </a:lnTo>
                  <a:lnTo>
                    <a:pt x="75412" y="551688"/>
                  </a:lnTo>
                  <a:lnTo>
                    <a:pt x="77927" y="555256"/>
                  </a:lnTo>
                  <a:lnTo>
                    <a:pt x="79705" y="556526"/>
                  </a:lnTo>
                  <a:lnTo>
                    <a:pt x="81673" y="559066"/>
                  </a:lnTo>
                  <a:lnTo>
                    <a:pt x="83451" y="560336"/>
                  </a:lnTo>
                  <a:lnTo>
                    <a:pt x="93700" y="571766"/>
                  </a:lnTo>
                  <a:lnTo>
                    <a:pt x="98437" y="576846"/>
                  </a:lnTo>
                  <a:lnTo>
                    <a:pt x="108064" y="587006"/>
                  </a:lnTo>
                  <a:lnTo>
                    <a:pt x="112788" y="590816"/>
                  </a:lnTo>
                  <a:lnTo>
                    <a:pt x="117436" y="594626"/>
                  </a:lnTo>
                  <a:lnTo>
                    <a:pt x="122135" y="599706"/>
                  </a:lnTo>
                  <a:lnTo>
                    <a:pt x="127012" y="603516"/>
                  </a:lnTo>
                  <a:lnTo>
                    <a:pt x="143179" y="614946"/>
                  </a:lnTo>
                  <a:lnTo>
                    <a:pt x="146989" y="618756"/>
                  </a:lnTo>
                  <a:lnTo>
                    <a:pt x="150876" y="621296"/>
                  </a:lnTo>
                  <a:lnTo>
                    <a:pt x="155511" y="623836"/>
                  </a:lnTo>
                  <a:lnTo>
                    <a:pt x="153390" y="622566"/>
                  </a:lnTo>
                  <a:lnTo>
                    <a:pt x="155905" y="623836"/>
                  </a:lnTo>
                  <a:lnTo>
                    <a:pt x="158267" y="625106"/>
                  </a:lnTo>
                  <a:lnTo>
                    <a:pt x="166916" y="630186"/>
                  </a:lnTo>
                  <a:lnTo>
                    <a:pt x="171335" y="632726"/>
                  </a:lnTo>
                  <a:lnTo>
                    <a:pt x="176872" y="636536"/>
                  </a:lnTo>
                  <a:lnTo>
                    <a:pt x="185788" y="640346"/>
                  </a:lnTo>
                  <a:lnTo>
                    <a:pt x="200964" y="649236"/>
                  </a:lnTo>
                  <a:lnTo>
                    <a:pt x="206629" y="651776"/>
                  </a:lnTo>
                  <a:lnTo>
                    <a:pt x="213474" y="654316"/>
                  </a:lnTo>
                  <a:lnTo>
                    <a:pt x="223405" y="659396"/>
                  </a:lnTo>
                  <a:lnTo>
                    <a:pt x="223443" y="658622"/>
                  </a:lnTo>
                  <a:lnTo>
                    <a:pt x="217081" y="655586"/>
                  </a:lnTo>
                  <a:lnTo>
                    <a:pt x="223012" y="657860"/>
                  </a:lnTo>
                  <a:lnTo>
                    <a:pt x="247269" y="657860"/>
                  </a:lnTo>
                  <a:lnTo>
                    <a:pt x="241439" y="656856"/>
                  </a:lnTo>
                  <a:lnTo>
                    <a:pt x="238810" y="655586"/>
                  </a:lnTo>
                  <a:lnTo>
                    <a:pt x="233540" y="653046"/>
                  </a:lnTo>
                  <a:lnTo>
                    <a:pt x="215900" y="645426"/>
                  </a:lnTo>
                  <a:lnTo>
                    <a:pt x="212051" y="644156"/>
                  </a:lnTo>
                  <a:lnTo>
                    <a:pt x="207911" y="641616"/>
                  </a:lnTo>
                  <a:lnTo>
                    <a:pt x="201599" y="637806"/>
                  </a:lnTo>
                  <a:lnTo>
                    <a:pt x="194538" y="635266"/>
                  </a:lnTo>
                  <a:lnTo>
                    <a:pt x="179730" y="627646"/>
                  </a:lnTo>
                  <a:lnTo>
                    <a:pt x="172046" y="622566"/>
                  </a:lnTo>
                  <a:lnTo>
                    <a:pt x="169456" y="620026"/>
                  </a:lnTo>
                  <a:lnTo>
                    <a:pt x="168338" y="620026"/>
                  </a:lnTo>
                  <a:lnTo>
                    <a:pt x="165061" y="617486"/>
                  </a:lnTo>
                  <a:lnTo>
                    <a:pt x="163169" y="616216"/>
                  </a:lnTo>
                  <a:lnTo>
                    <a:pt x="162750" y="616216"/>
                  </a:lnTo>
                  <a:lnTo>
                    <a:pt x="157213" y="612406"/>
                  </a:lnTo>
                  <a:lnTo>
                    <a:pt x="155409" y="611136"/>
                  </a:lnTo>
                  <a:lnTo>
                    <a:pt x="153746" y="609866"/>
                  </a:lnTo>
                  <a:lnTo>
                    <a:pt x="152019" y="608596"/>
                  </a:lnTo>
                  <a:lnTo>
                    <a:pt x="158318" y="612406"/>
                  </a:lnTo>
                  <a:lnTo>
                    <a:pt x="155130" y="609866"/>
                  </a:lnTo>
                  <a:lnTo>
                    <a:pt x="154114" y="608596"/>
                  </a:lnTo>
                  <a:lnTo>
                    <a:pt x="131762" y="592086"/>
                  </a:lnTo>
                  <a:lnTo>
                    <a:pt x="127635" y="588276"/>
                  </a:lnTo>
                  <a:lnTo>
                    <a:pt x="116459" y="578154"/>
                  </a:lnTo>
                  <a:lnTo>
                    <a:pt x="115887" y="577557"/>
                  </a:lnTo>
                  <a:lnTo>
                    <a:pt x="115887" y="578154"/>
                  </a:lnTo>
                  <a:lnTo>
                    <a:pt x="113880" y="575360"/>
                  </a:lnTo>
                  <a:lnTo>
                    <a:pt x="114046" y="575513"/>
                  </a:lnTo>
                  <a:lnTo>
                    <a:pt x="115887" y="578154"/>
                  </a:lnTo>
                  <a:lnTo>
                    <a:pt x="115887" y="577557"/>
                  </a:lnTo>
                  <a:lnTo>
                    <a:pt x="114198" y="575513"/>
                  </a:lnTo>
                  <a:lnTo>
                    <a:pt x="114071" y="575398"/>
                  </a:lnTo>
                  <a:lnTo>
                    <a:pt x="113804" y="575259"/>
                  </a:lnTo>
                  <a:lnTo>
                    <a:pt x="114071" y="575437"/>
                  </a:lnTo>
                  <a:lnTo>
                    <a:pt x="113385" y="574586"/>
                  </a:lnTo>
                  <a:lnTo>
                    <a:pt x="113741" y="575170"/>
                  </a:lnTo>
                  <a:lnTo>
                    <a:pt x="112864" y="574586"/>
                  </a:lnTo>
                  <a:lnTo>
                    <a:pt x="110705" y="573036"/>
                  </a:lnTo>
                  <a:lnTo>
                    <a:pt x="107340" y="569226"/>
                  </a:lnTo>
                  <a:lnTo>
                    <a:pt x="96494" y="556526"/>
                  </a:lnTo>
                  <a:lnTo>
                    <a:pt x="88811" y="547636"/>
                  </a:lnTo>
                  <a:lnTo>
                    <a:pt x="84747" y="541286"/>
                  </a:lnTo>
                  <a:lnTo>
                    <a:pt x="83108" y="538746"/>
                  </a:lnTo>
                  <a:lnTo>
                    <a:pt x="82156" y="538746"/>
                  </a:lnTo>
                  <a:lnTo>
                    <a:pt x="80048" y="537476"/>
                  </a:lnTo>
                  <a:lnTo>
                    <a:pt x="81432" y="541286"/>
                  </a:lnTo>
                  <a:lnTo>
                    <a:pt x="76987" y="536206"/>
                  </a:lnTo>
                  <a:lnTo>
                    <a:pt x="74663" y="532396"/>
                  </a:lnTo>
                  <a:lnTo>
                    <a:pt x="73850" y="531456"/>
                  </a:lnTo>
                  <a:lnTo>
                    <a:pt x="73850" y="549465"/>
                  </a:lnTo>
                  <a:lnTo>
                    <a:pt x="73456" y="548906"/>
                  </a:lnTo>
                  <a:lnTo>
                    <a:pt x="73850" y="549465"/>
                  </a:lnTo>
                  <a:lnTo>
                    <a:pt x="73850" y="531456"/>
                  </a:lnTo>
                  <a:lnTo>
                    <a:pt x="70281" y="527316"/>
                  </a:lnTo>
                  <a:lnTo>
                    <a:pt x="67830" y="523506"/>
                  </a:lnTo>
                  <a:lnTo>
                    <a:pt x="69380" y="524776"/>
                  </a:lnTo>
                  <a:lnTo>
                    <a:pt x="68580" y="523506"/>
                  </a:lnTo>
                  <a:lnTo>
                    <a:pt x="66154" y="519696"/>
                  </a:lnTo>
                  <a:lnTo>
                    <a:pt x="62979" y="514616"/>
                  </a:lnTo>
                  <a:lnTo>
                    <a:pt x="59436" y="508266"/>
                  </a:lnTo>
                  <a:lnTo>
                    <a:pt x="56921" y="504456"/>
                  </a:lnTo>
                  <a:lnTo>
                    <a:pt x="56070" y="503186"/>
                  </a:lnTo>
                  <a:lnTo>
                    <a:pt x="52070" y="496836"/>
                  </a:lnTo>
                  <a:lnTo>
                    <a:pt x="49530" y="490486"/>
                  </a:lnTo>
                  <a:lnTo>
                    <a:pt x="50190" y="493026"/>
                  </a:lnTo>
                  <a:lnTo>
                    <a:pt x="50698" y="495566"/>
                  </a:lnTo>
                  <a:lnTo>
                    <a:pt x="51485" y="496836"/>
                  </a:lnTo>
                  <a:lnTo>
                    <a:pt x="53975" y="504456"/>
                  </a:lnTo>
                  <a:lnTo>
                    <a:pt x="52717" y="501916"/>
                  </a:lnTo>
                  <a:lnTo>
                    <a:pt x="50914" y="498106"/>
                  </a:lnTo>
                  <a:lnTo>
                    <a:pt x="45427" y="485406"/>
                  </a:lnTo>
                  <a:lnTo>
                    <a:pt x="42748" y="479056"/>
                  </a:lnTo>
                  <a:lnTo>
                    <a:pt x="40398" y="473976"/>
                  </a:lnTo>
                  <a:lnTo>
                    <a:pt x="39522" y="473976"/>
                  </a:lnTo>
                  <a:lnTo>
                    <a:pt x="38836" y="471436"/>
                  </a:lnTo>
                  <a:lnTo>
                    <a:pt x="38061" y="468896"/>
                  </a:lnTo>
                  <a:lnTo>
                    <a:pt x="37477" y="467626"/>
                  </a:lnTo>
                  <a:lnTo>
                    <a:pt x="33909" y="454926"/>
                  </a:lnTo>
                  <a:lnTo>
                    <a:pt x="31813" y="451116"/>
                  </a:lnTo>
                  <a:lnTo>
                    <a:pt x="30378" y="448576"/>
                  </a:lnTo>
                  <a:lnTo>
                    <a:pt x="28778" y="443496"/>
                  </a:lnTo>
                  <a:lnTo>
                    <a:pt x="26733" y="437146"/>
                  </a:lnTo>
                  <a:lnTo>
                    <a:pt x="26263" y="433336"/>
                  </a:lnTo>
                  <a:lnTo>
                    <a:pt x="27038" y="437146"/>
                  </a:lnTo>
                  <a:lnTo>
                    <a:pt x="28384" y="439699"/>
                  </a:lnTo>
                  <a:lnTo>
                    <a:pt x="28054" y="438416"/>
                  </a:lnTo>
                  <a:lnTo>
                    <a:pt x="27546" y="437146"/>
                  </a:lnTo>
                  <a:lnTo>
                    <a:pt x="26860" y="433336"/>
                  </a:lnTo>
                  <a:lnTo>
                    <a:pt x="24790" y="421906"/>
                  </a:lnTo>
                  <a:lnTo>
                    <a:pt x="24676" y="421284"/>
                  </a:lnTo>
                  <a:lnTo>
                    <a:pt x="24561" y="420636"/>
                  </a:lnTo>
                  <a:lnTo>
                    <a:pt x="23977" y="419366"/>
                  </a:lnTo>
                  <a:lnTo>
                    <a:pt x="23228" y="418096"/>
                  </a:lnTo>
                  <a:lnTo>
                    <a:pt x="21272" y="411746"/>
                  </a:lnTo>
                  <a:lnTo>
                    <a:pt x="19570" y="404126"/>
                  </a:lnTo>
                  <a:lnTo>
                    <a:pt x="18796" y="399046"/>
                  </a:lnTo>
                  <a:lnTo>
                    <a:pt x="16979" y="388886"/>
                  </a:lnTo>
                  <a:lnTo>
                    <a:pt x="14947" y="373646"/>
                  </a:lnTo>
                  <a:lnTo>
                    <a:pt x="14935" y="367296"/>
                  </a:lnTo>
                  <a:lnTo>
                    <a:pt x="13716" y="362216"/>
                  </a:lnTo>
                  <a:lnTo>
                    <a:pt x="13627" y="349516"/>
                  </a:lnTo>
                  <a:lnTo>
                    <a:pt x="14427" y="349516"/>
                  </a:lnTo>
                  <a:lnTo>
                    <a:pt x="14960" y="359676"/>
                  </a:lnTo>
                  <a:lnTo>
                    <a:pt x="15024" y="360946"/>
                  </a:lnTo>
                  <a:lnTo>
                    <a:pt x="15278" y="364756"/>
                  </a:lnTo>
                  <a:lnTo>
                    <a:pt x="15748" y="371106"/>
                  </a:lnTo>
                  <a:lnTo>
                    <a:pt x="15824" y="372110"/>
                  </a:lnTo>
                  <a:lnTo>
                    <a:pt x="15989" y="371106"/>
                  </a:lnTo>
                  <a:lnTo>
                    <a:pt x="16573" y="366128"/>
                  </a:lnTo>
                  <a:lnTo>
                    <a:pt x="16332" y="364756"/>
                  </a:lnTo>
                  <a:lnTo>
                    <a:pt x="15557" y="349516"/>
                  </a:lnTo>
                  <a:lnTo>
                    <a:pt x="15303" y="344436"/>
                  </a:lnTo>
                  <a:lnTo>
                    <a:pt x="15303" y="335546"/>
                  </a:lnTo>
                  <a:lnTo>
                    <a:pt x="15494" y="331736"/>
                  </a:lnTo>
                  <a:lnTo>
                    <a:pt x="15557" y="330466"/>
                  </a:lnTo>
                  <a:lnTo>
                    <a:pt x="16510" y="316496"/>
                  </a:lnTo>
                  <a:lnTo>
                    <a:pt x="17094" y="308876"/>
                  </a:lnTo>
                  <a:lnTo>
                    <a:pt x="17183" y="307606"/>
                  </a:lnTo>
                  <a:lnTo>
                    <a:pt x="17538" y="305066"/>
                  </a:lnTo>
                  <a:lnTo>
                    <a:pt x="18389" y="301256"/>
                  </a:lnTo>
                  <a:lnTo>
                    <a:pt x="18567" y="299986"/>
                  </a:lnTo>
                  <a:lnTo>
                    <a:pt x="19100" y="296189"/>
                  </a:lnTo>
                  <a:lnTo>
                    <a:pt x="18249" y="299986"/>
                  </a:lnTo>
                  <a:lnTo>
                    <a:pt x="19862" y="286016"/>
                  </a:lnTo>
                  <a:lnTo>
                    <a:pt x="20764" y="283565"/>
                  </a:lnTo>
                  <a:lnTo>
                    <a:pt x="21247" y="282930"/>
                  </a:lnTo>
                  <a:lnTo>
                    <a:pt x="21094" y="282943"/>
                  </a:lnTo>
                  <a:lnTo>
                    <a:pt x="20942" y="283146"/>
                  </a:lnTo>
                  <a:lnTo>
                    <a:pt x="20815" y="283362"/>
                  </a:lnTo>
                  <a:lnTo>
                    <a:pt x="22059" y="275856"/>
                  </a:lnTo>
                  <a:lnTo>
                    <a:pt x="23888" y="268236"/>
                  </a:lnTo>
                  <a:lnTo>
                    <a:pt x="27965" y="254266"/>
                  </a:lnTo>
                  <a:lnTo>
                    <a:pt x="29413" y="249186"/>
                  </a:lnTo>
                  <a:lnTo>
                    <a:pt x="30340" y="245376"/>
                  </a:lnTo>
                  <a:lnTo>
                    <a:pt x="32092" y="241566"/>
                  </a:lnTo>
                  <a:lnTo>
                    <a:pt x="36664" y="230136"/>
                  </a:lnTo>
                  <a:lnTo>
                    <a:pt x="36791" y="227596"/>
                  </a:lnTo>
                  <a:lnTo>
                    <a:pt x="38354" y="223786"/>
                  </a:lnTo>
                  <a:lnTo>
                    <a:pt x="41922" y="217436"/>
                  </a:lnTo>
                  <a:lnTo>
                    <a:pt x="41427" y="214896"/>
                  </a:lnTo>
                  <a:lnTo>
                    <a:pt x="42392" y="212356"/>
                  </a:lnTo>
                  <a:lnTo>
                    <a:pt x="43815" y="209816"/>
                  </a:lnTo>
                  <a:lnTo>
                    <a:pt x="44996" y="207276"/>
                  </a:lnTo>
                  <a:lnTo>
                    <a:pt x="47663" y="200926"/>
                  </a:lnTo>
                  <a:lnTo>
                    <a:pt x="48780" y="198386"/>
                  </a:lnTo>
                  <a:lnTo>
                    <a:pt x="52895" y="190766"/>
                  </a:lnTo>
                  <a:lnTo>
                    <a:pt x="55867" y="184416"/>
                  </a:lnTo>
                  <a:lnTo>
                    <a:pt x="55765" y="183146"/>
                  </a:lnTo>
                  <a:lnTo>
                    <a:pt x="60045" y="176796"/>
                  </a:lnTo>
                  <a:lnTo>
                    <a:pt x="63207" y="172986"/>
                  </a:lnTo>
                  <a:lnTo>
                    <a:pt x="61887" y="171716"/>
                  </a:lnTo>
                  <a:lnTo>
                    <a:pt x="66014" y="165366"/>
                  </a:lnTo>
                  <a:lnTo>
                    <a:pt x="71107" y="159016"/>
                  </a:lnTo>
                  <a:lnTo>
                    <a:pt x="75387" y="153936"/>
                  </a:lnTo>
                  <a:lnTo>
                    <a:pt x="77774" y="151396"/>
                  </a:lnTo>
                  <a:lnTo>
                    <a:pt x="80416" y="147586"/>
                  </a:lnTo>
                  <a:lnTo>
                    <a:pt x="83223" y="143776"/>
                  </a:lnTo>
                  <a:lnTo>
                    <a:pt x="85864" y="138696"/>
                  </a:lnTo>
                  <a:lnTo>
                    <a:pt x="92405" y="131076"/>
                  </a:lnTo>
                  <a:lnTo>
                    <a:pt x="99225" y="123456"/>
                  </a:lnTo>
                  <a:lnTo>
                    <a:pt x="103149" y="120916"/>
                  </a:lnTo>
                  <a:lnTo>
                    <a:pt x="100241" y="125183"/>
                  </a:lnTo>
                  <a:lnTo>
                    <a:pt x="101828" y="123240"/>
                  </a:lnTo>
                  <a:lnTo>
                    <a:pt x="102781" y="122186"/>
                  </a:lnTo>
                  <a:lnTo>
                    <a:pt x="102552" y="122326"/>
                  </a:lnTo>
                  <a:lnTo>
                    <a:pt x="102616" y="122186"/>
                  </a:lnTo>
                  <a:lnTo>
                    <a:pt x="103593" y="120916"/>
                  </a:lnTo>
                  <a:lnTo>
                    <a:pt x="104571" y="119646"/>
                  </a:lnTo>
                  <a:lnTo>
                    <a:pt x="102679" y="122186"/>
                  </a:lnTo>
                  <a:lnTo>
                    <a:pt x="103822" y="120916"/>
                  </a:lnTo>
                  <a:lnTo>
                    <a:pt x="104863" y="119646"/>
                  </a:lnTo>
                  <a:lnTo>
                    <a:pt x="109029" y="114566"/>
                  </a:lnTo>
                  <a:lnTo>
                    <a:pt x="110578" y="113296"/>
                  </a:lnTo>
                  <a:lnTo>
                    <a:pt x="109829" y="114566"/>
                  </a:lnTo>
                  <a:lnTo>
                    <a:pt x="108458" y="117106"/>
                  </a:lnTo>
                  <a:lnTo>
                    <a:pt x="112064" y="113296"/>
                  </a:lnTo>
                  <a:lnTo>
                    <a:pt x="113080" y="112026"/>
                  </a:lnTo>
                  <a:lnTo>
                    <a:pt x="113931" y="110756"/>
                  </a:lnTo>
                  <a:lnTo>
                    <a:pt x="114731" y="109486"/>
                  </a:lnTo>
                  <a:lnTo>
                    <a:pt x="115252" y="109486"/>
                  </a:lnTo>
                  <a:lnTo>
                    <a:pt x="118110" y="106946"/>
                  </a:lnTo>
                  <a:lnTo>
                    <a:pt x="119100" y="104406"/>
                  </a:lnTo>
                  <a:lnTo>
                    <a:pt x="119976" y="101866"/>
                  </a:lnTo>
                  <a:lnTo>
                    <a:pt x="122669" y="98132"/>
                  </a:lnTo>
                  <a:lnTo>
                    <a:pt x="139509" y="84086"/>
                  </a:lnTo>
                  <a:lnTo>
                    <a:pt x="147497" y="77736"/>
                  </a:lnTo>
                  <a:lnTo>
                    <a:pt x="148386" y="77736"/>
                  </a:lnTo>
                  <a:lnTo>
                    <a:pt x="152260" y="75196"/>
                  </a:lnTo>
                  <a:lnTo>
                    <a:pt x="155943" y="72656"/>
                  </a:lnTo>
                  <a:lnTo>
                    <a:pt x="159969" y="70116"/>
                  </a:lnTo>
                  <a:lnTo>
                    <a:pt x="158191" y="70116"/>
                  </a:lnTo>
                  <a:lnTo>
                    <a:pt x="161036" y="68846"/>
                  </a:lnTo>
                  <a:lnTo>
                    <a:pt x="170510" y="62496"/>
                  </a:lnTo>
                  <a:lnTo>
                    <a:pt x="176110" y="59956"/>
                  </a:lnTo>
                  <a:lnTo>
                    <a:pt x="180136" y="57416"/>
                  </a:lnTo>
                  <a:lnTo>
                    <a:pt x="183718" y="54876"/>
                  </a:lnTo>
                  <a:lnTo>
                    <a:pt x="191414" y="52336"/>
                  </a:lnTo>
                  <a:lnTo>
                    <a:pt x="195160" y="49796"/>
                  </a:lnTo>
                  <a:lnTo>
                    <a:pt x="210832" y="42176"/>
                  </a:lnTo>
                  <a:lnTo>
                    <a:pt x="214909" y="39636"/>
                  </a:lnTo>
                  <a:lnTo>
                    <a:pt x="219633" y="38366"/>
                  </a:lnTo>
                  <a:lnTo>
                    <a:pt x="224536" y="35826"/>
                  </a:lnTo>
                  <a:lnTo>
                    <a:pt x="223647" y="35826"/>
                  </a:lnTo>
                  <a:lnTo>
                    <a:pt x="231825" y="33286"/>
                  </a:lnTo>
                  <a:lnTo>
                    <a:pt x="232511" y="34556"/>
                  </a:lnTo>
                  <a:lnTo>
                    <a:pt x="234772" y="33286"/>
                  </a:lnTo>
                  <a:lnTo>
                    <a:pt x="239268" y="30746"/>
                  </a:lnTo>
                  <a:lnTo>
                    <a:pt x="241655" y="30746"/>
                  </a:lnTo>
                  <a:lnTo>
                    <a:pt x="246811" y="29476"/>
                  </a:lnTo>
                  <a:lnTo>
                    <a:pt x="244132" y="29476"/>
                  </a:lnTo>
                  <a:lnTo>
                    <a:pt x="253682" y="26936"/>
                  </a:lnTo>
                  <a:lnTo>
                    <a:pt x="264210" y="24396"/>
                  </a:lnTo>
                  <a:lnTo>
                    <a:pt x="260426" y="26936"/>
                  </a:lnTo>
                  <a:lnTo>
                    <a:pt x="259067" y="28206"/>
                  </a:lnTo>
                  <a:lnTo>
                    <a:pt x="265925" y="25666"/>
                  </a:lnTo>
                  <a:lnTo>
                    <a:pt x="267525" y="25666"/>
                  </a:lnTo>
                  <a:lnTo>
                    <a:pt x="270002" y="24396"/>
                  </a:lnTo>
                  <a:lnTo>
                    <a:pt x="272465" y="23126"/>
                  </a:lnTo>
                  <a:lnTo>
                    <a:pt x="272643" y="24396"/>
                  </a:lnTo>
                  <a:lnTo>
                    <a:pt x="281787" y="23126"/>
                  </a:lnTo>
                  <a:lnTo>
                    <a:pt x="283476" y="23126"/>
                  </a:lnTo>
                  <a:lnTo>
                    <a:pt x="289483" y="21602"/>
                  </a:lnTo>
                  <a:lnTo>
                    <a:pt x="290283" y="19316"/>
                  </a:lnTo>
                  <a:lnTo>
                    <a:pt x="299770" y="16776"/>
                  </a:lnTo>
                  <a:lnTo>
                    <a:pt x="303301" y="18046"/>
                  </a:lnTo>
                  <a:lnTo>
                    <a:pt x="306095" y="17538"/>
                  </a:lnTo>
                  <a:lnTo>
                    <a:pt x="305460" y="18046"/>
                  </a:lnTo>
                  <a:lnTo>
                    <a:pt x="316725" y="16776"/>
                  </a:lnTo>
                  <a:lnTo>
                    <a:pt x="323316" y="16776"/>
                  </a:lnTo>
                  <a:lnTo>
                    <a:pt x="326682" y="15506"/>
                  </a:lnTo>
                  <a:lnTo>
                    <a:pt x="325170" y="16776"/>
                  </a:lnTo>
                  <a:lnTo>
                    <a:pt x="328714" y="16776"/>
                  </a:lnTo>
                  <a:lnTo>
                    <a:pt x="330923" y="15506"/>
                  </a:lnTo>
                  <a:lnTo>
                    <a:pt x="337019" y="15506"/>
                  </a:lnTo>
                  <a:lnTo>
                    <a:pt x="340906" y="14236"/>
                  </a:lnTo>
                  <a:lnTo>
                    <a:pt x="343115" y="15024"/>
                  </a:lnTo>
                  <a:lnTo>
                    <a:pt x="342036" y="15024"/>
                  </a:lnTo>
                  <a:lnTo>
                    <a:pt x="342976" y="15087"/>
                  </a:lnTo>
                  <a:lnTo>
                    <a:pt x="343255" y="15074"/>
                  </a:lnTo>
                  <a:lnTo>
                    <a:pt x="344487" y="15506"/>
                  </a:lnTo>
                  <a:lnTo>
                    <a:pt x="349986" y="15506"/>
                  </a:lnTo>
                  <a:lnTo>
                    <a:pt x="348030" y="16776"/>
                  </a:lnTo>
                  <a:lnTo>
                    <a:pt x="354355" y="15506"/>
                  </a:lnTo>
                  <a:lnTo>
                    <a:pt x="358533" y="16776"/>
                  </a:lnTo>
                  <a:lnTo>
                    <a:pt x="364718" y="15506"/>
                  </a:lnTo>
                  <a:lnTo>
                    <a:pt x="364109" y="16776"/>
                  </a:lnTo>
                  <a:lnTo>
                    <a:pt x="369658" y="16776"/>
                  </a:lnTo>
                  <a:lnTo>
                    <a:pt x="393230" y="20586"/>
                  </a:lnTo>
                  <a:lnTo>
                    <a:pt x="393484" y="21602"/>
                  </a:lnTo>
                  <a:lnTo>
                    <a:pt x="393534" y="21856"/>
                  </a:lnTo>
                  <a:lnTo>
                    <a:pt x="399440" y="21856"/>
                  </a:lnTo>
                  <a:lnTo>
                    <a:pt x="403174" y="23126"/>
                  </a:lnTo>
                  <a:lnTo>
                    <a:pt x="406933" y="23126"/>
                  </a:lnTo>
                  <a:lnTo>
                    <a:pt x="410032" y="24396"/>
                  </a:lnTo>
                  <a:lnTo>
                    <a:pt x="409702" y="23126"/>
                  </a:lnTo>
                  <a:lnTo>
                    <a:pt x="415607" y="25666"/>
                  </a:lnTo>
                  <a:lnTo>
                    <a:pt x="422833" y="26936"/>
                  </a:lnTo>
                  <a:lnTo>
                    <a:pt x="428282" y="28206"/>
                  </a:lnTo>
                  <a:lnTo>
                    <a:pt x="428853" y="29476"/>
                  </a:lnTo>
                  <a:lnTo>
                    <a:pt x="436029" y="32016"/>
                  </a:lnTo>
                  <a:lnTo>
                    <a:pt x="442455" y="33286"/>
                  </a:lnTo>
                  <a:lnTo>
                    <a:pt x="454634" y="37096"/>
                  </a:lnTo>
                  <a:lnTo>
                    <a:pt x="458698" y="39636"/>
                  </a:lnTo>
                  <a:lnTo>
                    <a:pt x="463003" y="39636"/>
                  </a:lnTo>
                  <a:lnTo>
                    <a:pt x="472020" y="44716"/>
                  </a:lnTo>
                  <a:lnTo>
                    <a:pt x="476923" y="47256"/>
                  </a:lnTo>
                  <a:lnTo>
                    <a:pt x="482549" y="49796"/>
                  </a:lnTo>
                  <a:lnTo>
                    <a:pt x="490601" y="54876"/>
                  </a:lnTo>
                  <a:lnTo>
                    <a:pt x="501738" y="61226"/>
                  </a:lnTo>
                  <a:lnTo>
                    <a:pt x="513880" y="68846"/>
                  </a:lnTo>
                  <a:lnTo>
                    <a:pt x="524992" y="76466"/>
                  </a:lnTo>
                  <a:lnTo>
                    <a:pt x="542925" y="89166"/>
                  </a:lnTo>
                  <a:lnTo>
                    <a:pt x="548513" y="92976"/>
                  </a:lnTo>
                  <a:lnTo>
                    <a:pt x="553212" y="98094"/>
                  </a:lnTo>
                  <a:lnTo>
                    <a:pt x="558215" y="101866"/>
                  </a:lnTo>
                  <a:lnTo>
                    <a:pt x="565734" y="108216"/>
                  </a:lnTo>
                  <a:lnTo>
                    <a:pt x="573011" y="115836"/>
                  </a:lnTo>
                  <a:lnTo>
                    <a:pt x="580466" y="123456"/>
                  </a:lnTo>
                  <a:lnTo>
                    <a:pt x="588454" y="132346"/>
                  </a:lnTo>
                  <a:lnTo>
                    <a:pt x="592861" y="138696"/>
                  </a:lnTo>
                  <a:lnTo>
                    <a:pt x="597789" y="145046"/>
                  </a:lnTo>
                  <a:lnTo>
                    <a:pt x="603123" y="152666"/>
                  </a:lnTo>
                  <a:lnTo>
                    <a:pt x="608749" y="160286"/>
                  </a:lnTo>
                  <a:lnTo>
                    <a:pt x="618629" y="175526"/>
                  </a:lnTo>
                  <a:lnTo>
                    <a:pt x="621715" y="180606"/>
                  </a:lnTo>
                  <a:lnTo>
                    <a:pt x="625017" y="185686"/>
                  </a:lnTo>
                  <a:lnTo>
                    <a:pt x="626821" y="190766"/>
                  </a:lnTo>
                  <a:lnTo>
                    <a:pt x="630021" y="194576"/>
                  </a:lnTo>
                  <a:lnTo>
                    <a:pt x="631266" y="198386"/>
                  </a:lnTo>
                  <a:lnTo>
                    <a:pt x="632866" y="202196"/>
                  </a:lnTo>
                  <a:lnTo>
                    <a:pt x="634669" y="206006"/>
                  </a:lnTo>
                  <a:lnTo>
                    <a:pt x="636435" y="209816"/>
                  </a:lnTo>
                  <a:lnTo>
                    <a:pt x="638708" y="213626"/>
                  </a:lnTo>
                  <a:lnTo>
                    <a:pt x="640194" y="218706"/>
                  </a:lnTo>
                  <a:lnTo>
                    <a:pt x="645299" y="232676"/>
                  </a:lnTo>
                  <a:lnTo>
                    <a:pt x="647700" y="239026"/>
                  </a:lnTo>
                  <a:lnTo>
                    <a:pt x="649693" y="246646"/>
                  </a:lnTo>
                  <a:lnTo>
                    <a:pt x="651205" y="250456"/>
                  </a:lnTo>
                  <a:lnTo>
                    <a:pt x="651941" y="252996"/>
                  </a:lnTo>
                  <a:lnTo>
                    <a:pt x="651865" y="251726"/>
                  </a:lnTo>
                  <a:lnTo>
                    <a:pt x="652246" y="251726"/>
                  </a:lnTo>
                  <a:lnTo>
                    <a:pt x="653300" y="256806"/>
                  </a:lnTo>
                  <a:lnTo>
                    <a:pt x="656564" y="268236"/>
                  </a:lnTo>
                  <a:lnTo>
                    <a:pt x="655396" y="266966"/>
                  </a:lnTo>
                  <a:lnTo>
                    <a:pt x="654939" y="265696"/>
                  </a:lnTo>
                  <a:lnTo>
                    <a:pt x="654342" y="265696"/>
                  </a:lnTo>
                  <a:lnTo>
                    <a:pt x="655535" y="269506"/>
                  </a:lnTo>
                  <a:lnTo>
                    <a:pt x="656920" y="274586"/>
                  </a:lnTo>
                  <a:lnTo>
                    <a:pt x="658876" y="286016"/>
                  </a:lnTo>
                  <a:lnTo>
                    <a:pt x="658914" y="288556"/>
                  </a:lnTo>
                  <a:lnTo>
                    <a:pt x="659460" y="286016"/>
                  </a:lnTo>
                  <a:lnTo>
                    <a:pt x="660704" y="294906"/>
                  </a:lnTo>
                  <a:lnTo>
                    <a:pt x="660781" y="296189"/>
                  </a:lnTo>
                  <a:lnTo>
                    <a:pt x="661301" y="298716"/>
                  </a:lnTo>
                  <a:lnTo>
                    <a:pt x="662686" y="303796"/>
                  </a:lnTo>
                  <a:lnTo>
                    <a:pt x="662990" y="307606"/>
                  </a:lnTo>
                  <a:lnTo>
                    <a:pt x="663092" y="308876"/>
                  </a:lnTo>
                  <a:lnTo>
                    <a:pt x="664044" y="324116"/>
                  </a:lnTo>
                  <a:lnTo>
                    <a:pt x="664413" y="330466"/>
                  </a:lnTo>
                  <a:lnTo>
                    <a:pt x="664527" y="344436"/>
                  </a:lnTo>
                  <a:lnTo>
                    <a:pt x="662774" y="371106"/>
                  </a:lnTo>
                  <a:lnTo>
                    <a:pt x="662711" y="372110"/>
                  </a:lnTo>
                  <a:lnTo>
                    <a:pt x="662609" y="373646"/>
                  </a:lnTo>
                  <a:lnTo>
                    <a:pt x="662520" y="374916"/>
                  </a:lnTo>
                  <a:lnTo>
                    <a:pt x="661555" y="381266"/>
                  </a:lnTo>
                  <a:lnTo>
                    <a:pt x="660628" y="387616"/>
                  </a:lnTo>
                  <a:lnTo>
                    <a:pt x="659726" y="395236"/>
                  </a:lnTo>
                  <a:lnTo>
                    <a:pt x="659155" y="400316"/>
                  </a:lnTo>
                  <a:lnTo>
                    <a:pt x="674001" y="400316"/>
                  </a:lnTo>
                  <a:lnTo>
                    <a:pt x="674954" y="395236"/>
                  </a:lnTo>
                  <a:lnTo>
                    <a:pt x="677481" y="378726"/>
                  </a:lnTo>
                  <a:lnTo>
                    <a:pt x="678510" y="372376"/>
                  </a:lnTo>
                  <a:lnTo>
                    <a:pt x="678230" y="367296"/>
                  </a:lnTo>
                  <a:lnTo>
                    <a:pt x="678561" y="362216"/>
                  </a:lnTo>
                  <a:lnTo>
                    <a:pt x="678637" y="360946"/>
                  </a:lnTo>
                  <a:lnTo>
                    <a:pt x="679030" y="353326"/>
                  </a:lnTo>
                  <a:lnTo>
                    <a:pt x="679361" y="344436"/>
                  </a:lnTo>
                  <a:lnTo>
                    <a:pt x="679411" y="335546"/>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9" name="Google Shape;229;p7"/>
            <p:cNvSpPr/>
            <p:nvPr/>
          </p:nvSpPr>
          <p:spPr>
            <a:xfrm>
              <a:off x="3833076" y="5625680"/>
              <a:ext cx="80645" cy="1118235"/>
            </a:xfrm>
            <a:custGeom>
              <a:rect b="b" l="l" r="r" t="t"/>
              <a:pathLst>
                <a:path extrusionOk="0" h="1118234" w="80645">
                  <a:moveTo>
                    <a:pt x="368" y="1219"/>
                  </a:moveTo>
                  <a:lnTo>
                    <a:pt x="0" y="0"/>
                  </a:lnTo>
                  <a:lnTo>
                    <a:pt x="152" y="838"/>
                  </a:lnTo>
                  <a:lnTo>
                    <a:pt x="368" y="1219"/>
                  </a:lnTo>
                  <a:close/>
                </a:path>
                <a:path extrusionOk="0" h="1118234" w="80645">
                  <a:moveTo>
                    <a:pt x="61976" y="1109065"/>
                  </a:moveTo>
                  <a:lnTo>
                    <a:pt x="59639" y="1108798"/>
                  </a:lnTo>
                  <a:lnTo>
                    <a:pt x="59715" y="1108938"/>
                  </a:lnTo>
                  <a:lnTo>
                    <a:pt x="60693" y="1109218"/>
                  </a:lnTo>
                  <a:lnTo>
                    <a:pt x="61976" y="1109065"/>
                  </a:lnTo>
                  <a:close/>
                </a:path>
                <a:path extrusionOk="0" h="1118234" w="80645">
                  <a:moveTo>
                    <a:pt x="80276" y="1117981"/>
                  </a:moveTo>
                  <a:lnTo>
                    <a:pt x="78765" y="1117498"/>
                  </a:lnTo>
                  <a:lnTo>
                    <a:pt x="76428" y="1116876"/>
                  </a:lnTo>
                  <a:lnTo>
                    <a:pt x="69456" y="1115885"/>
                  </a:lnTo>
                  <a:lnTo>
                    <a:pt x="76250" y="1117346"/>
                  </a:lnTo>
                  <a:lnTo>
                    <a:pt x="80276" y="1117981"/>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0" name="Google Shape;230;p7"/>
            <p:cNvSpPr/>
            <p:nvPr/>
          </p:nvSpPr>
          <p:spPr>
            <a:xfrm>
              <a:off x="3179998" y="5364351"/>
              <a:ext cx="688340" cy="688340"/>
            </a:xfrm>
            <a:custGeom>
              <a:rect b="b" l="l" r="r" t="t"/>
              <a:pathLst>
                <a:path extrusionOk="0" h="688339" w="688339">
                  <a:moveTo>
                    <a:pt x="344131" y="0"/>
                  </a:moveTo>
                  <a:lnTo>
                    <a:pt x="297435" y="3141"/>
                  </a:lnTo>
                  <a:lnTo>
                    <a:pt x="252649" y="12292"/>
                  </a:lnTo>
                  <a:lnTo>
                    <a:pt x="210181" y="27044"/>
                  </a:lnTo>
                  <a:lnTo>
                    <a:pt x="170443" y="46984"/>
                  </a:lnTo>
                  <a:lnTo>
                    <a:pt x="133844" y="71705"/>
                  </a:lnTo>
                  <a:lnTo>
                    <a:pt x="100795" y="100795"/>
                  </a:lnTo>
                  <a:lnTo>
                    <a:pt x="71705" y="133844"/>
                  </a:lnTo>
                  <a:lnTo>
                    <a:pt x="46984" y="170443"/>
                  </a:lnTo>
                  <a:lnTo>
                    <a:pt x="27044" y="210181"/>
                  </a:lnTo>
                  <a:lnTo>
                    <a:pt x="12292" y="252649"/>
                  </a:lnTo>
                  <a:lnTo>
                    <a:pt x="3141" y="297435"/>
                  </a:lnTo>
                  <a:lnTo>
                    <a:pt x="0" y="344131"/>
                  </a:lnTo>
                  <a:lnTo>
                    <a:pt x="3141" y="390827"/>
                  </a:lnTo>
                  <a:lnTo>
                    <a:pt x="12292" y="435614"/>
                  </a:lnTo>
                  <a:lnTo>
                    <a:pt x="27044" y="478082"/>
                  </a:lnTo>
                  <a:lnTo>
                    <a:pt x="46984" y="517820"/>
                  </a:lnTo>
                  <a:lnTo>
                    <a:pt x="71705" y="554419"/>
                  </a:lnTo>
                  <a:lnTo>
                    <a:pt x="100795" y="587468"/>
                  </a:lnTo>
                  <a:lnTo>
                    <a:pt x="133844" y="616558"/>
                  </a:lnTo>
                  <a:lnTo>
                    <a:pt x="170443" y="641278"/>
                  </a:lnTo>
                  <a:lnTo>
                    <a:pt x="210181" y="661219"/>
                  </a:lnTo>
                  <a:lnTo>
                    <a:pt x="252649" y="675970"/>
                  </a:lnTo>
                  <a:lnTo>
                    <a:pt x="297435" y="685122"/>
                  </a:lnTo>
                  <a:lnTo>
                    <a:pt x="344131" y="688263"/>
                  </a:lnTo>
                  <a:lnTo>
                    <a:pt x="390827" y="685122"/>
                  </a:lnTo>
                  <a:lnTo>
                    <a:pt x="435614" y="675970"/>
                  </a:lnTo>
                  <a:lnTo>
                    <a:pt x="478082" y="661219"/>
                  </a:lnTo>
                  <a:lnTo>
                    <a:pt x="517820" y="641278"/>
                  </a:lnTo>
                  <a:lnTo>
                    <a:pt x="554419" y="616558"/>
                  </a:lnTo>
                  <a:lnTo>
                    <a:pt x="587468" y="587468"/>
                  </a:lnTo>
                  <a:lnTo>
                    <a:pt x="616558" y="554419"/>
                  </a:lnTo>
                  <a:lnTo>
                    <a:pt x="641278" y="517820"/>
                  </a:lnTo>
                  <a:lnTo>
                    <a:pt x="661219" y="478082"/>
                  </a:lnTo>
                  <a:lnTo>
                    <a:pt x="675970" y="435614"/>
                  </a:lnTo>
                  <a:lnTo>
                    <a:pt x="685122" y="390827"/>
                  </a:lnTo>
                  <a:lnTo>
                    <a:pt x="688263" y="344131"/>
                  </a:lnTo>
                  <a:lnTo>
                    <a:pt x="685122" y="297435"/>
                  </a:lnTo>
                  <a:lnTo>
                    <a:pt x="675970" y="252649"/>
                  </a:lnTo>
                  <a:lnTo>
                    <a:pt x="661219" y="210181"/>
                  </a:lnTo>
                  <a:lnTo>
                    <a:pt x="641278" y="170443"/>
                  </a:lnTo>
                  <a:lnTo>
                    <a:pt x="616558" y="133844"/>
                  </a:lnTo>
                  <a:lnTo>
                    <a:pt x="587468" y="100795"/>
                  </a:lnTo>
                  <a:lnTo>
                    <a:pt x="554419" y="71705"/>
                  </a:lnTo>
                  <a:lnTo>
                    <a:pt x="517820" y="46984"/>
                  </a:lnTo>
                  <a:lnTo>
                    <a:pt x="478082" y="27044"/>
                  </a:lnTo>
                  <a:lnTo>
                    <a:pt x="435614" y="12292"/>
                  </a:lnTo>
                  <a:lnTo>
                    <a:pt x="390827" y="3141"/>
                  </a:lnTo>
                  <a:lnTo>
                    <a:pt x="344131" y="0"/>
                  </a:lnTo>
                  <a:close/>
                </a:path>
              </a:pathLst>
            </a:custGeom>
            <a:solidFill>
              <a:srgbClr val="83CD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1" name="Google Shape;231;p7"/>
            <p:cNvSpPr/>
            <p:nvPr/>
          </p:nvSpPr>
          <p:spPr>
            <a:xfrm>
              <a:off x="3180321" y="5364416"/>
              <a:ext cx="698500" cy="694690"/>
            </a:xfrm>
            <a:custGeom>
              <a:rect b="b" l="l" r="r" t="t"/>
              <a:pathLst>
                <a:path extrusionOk="0" h="694689" w="698500">
                  <a:moveTo>
                    <a:pt x="17894" y="380695"/>
                  </a:moveTo>
                  <a:lnTo>
                    <a:pt x="17183" y="374345"/>
                  </a:lnTo>
                  <a:lnTo>
                    <a:pt x="17043" y="375818"/>
                  </a:lnTo>
                  <a:lnTo>
                    <a:pt x="17894" y="380695"/>
                  </a:lnTo>
                  <a:close/>
                </a:path>
                <a:path extrusionOk="0" h="694689" w="698500">
                  <a:moveTo>
                    <a:pt x="24930" y="430288"/>
                  </a:moveTo>
                  <a:lnTo>
                    <a:pt x="24587" y="427901"/>
                  </a:lnTo>
                  <a:lnTo>
                    <a:pt x="22733" y="421817"/>
                  </a:lnTo>
                  <a:lnTo>
                    <a:pt x="21336" y="414985"/>
                  </a:lnTo>
                  <a:lnTo>
                    <a:pt x="21526" y="414985"/>
                  </a:lnTo>
                  <a:lnTo>
                    <a:pt x="16916" y="385775"/>
                  </a:lnTo>
                  <a:lnTo>
                    <a:pt x="16319" y="383324"/>
                  </a:lnTo>
                  <a:lnTo>
                    <a:pt x="16383" y="384505"/>
                  </a:lnTo>
                  <a:lnTo>
                    <a:pt x="16484" y="385775"/>
                  </a:lnTo>
                  <a:lnTo>
                    <a:pt x="20916" y="413778"/>
                  </a:lnTo>
                  <a:lnTo>
                    <a:pt x="20434" y="413512"/>
                  </a:lnTo>
                  <a:lnTo>
                    <a:pt x="21399" y="419049"/>
                  </a:lnTo>
                  <a:lnTo>
                    <a:pt x="23266" y="424408"/>
                  </a:lnTo>
                  <a:lnTo>
                    <a:pt x="24638" y="429869"/>
                  </a:lnTo>
                  <a:lnTo>
                    <a:pt x="24866" y="430288"/>
                  </a:lnTo>
                  <a:close/>
                </a:path>
                <a:path extrusionOk="0" h="694689" w="698500">
                  <a:moveTo>
                    <a:pt x="29311" y="290080"/>
                  </a:moveTo>
                  <a:lnTo>
                    <a:pt x="28587" y="290703"/>
                  </a:lnTo>
                  <a:lnTo>
                    <a:pt x="29311" y="290080"/>
                  </a:lnTo>
                  <a:close/>
                </a:path>
                <a:path extrusionOk="0" h="694689" w="698500">
                  <a:moveTo>
                    <a:pt x="50888" y="503212"/>
                  </a:moveTo>
                  <a:lnTo>
                    <a:pt x="50050" y="500075"/>
                  </a:lnTo>
                  <a:lnTo>
                    <a:pt x="50533" y="502450"/>
                  </a:lnTo>
                  <a:lnTo>
                    <a:pt x="50888" y="503212"/>
                  </a:lnTo>
                  <a:close/>
                </a:path>
                <a:path extrusionOk="0" h="694689" w="698500">
                  <a:moveTo>
                    <a:pt x="55232" y="495579"/>
                  </a:moveTo>
                  <a:lnTo>
                    <a:pt x="54775" y="492353"/>
                  </a:lnTo>
                  <a:lnTo>
                    <a:pt x="54889" y="494830"/>
                  </a:lnTo>
                  <a:lnTo>
                    <a:pt x="55232" y="495579"/>
                  </a:lnTo>
                  <a:close/>
                </a:path>
                <a:path extrusionOk="0" h="694689" w="698500">
                  <a:moveTo>
                    <a:pt x="120688" y="109893"/>
                  </a:moveTo>
                  <a:lnTo>
                    <a:pt x="120230" y="110566"/>
                  </a:lnTo>
                  <a:lnTo>
                    <a:pt x="120408" y="110350"/>
                  </a:lnTo>
                  <a:lnTo>
                    <a:pt x="120548" y="110134"/>
                  </a:lnTo>
                  <a:lnTo>
                    <a:pt x="120688" y="109893"/>
                  </a:lnTo>
                  <a:close/>
                </a:path>
                <a:path extrusionOk="0" h="694689" w="698500">
                  <a:moveTo>
                    <a:pt x="158356" y="624928"/>
                  </a:moveTo>
                  <a:lnTo>
                    <a:pt x="157645" y="624052"/>
                  </a:lnTo>
                  <a:lnTo>
                    <a:pt x="157746" y="624535"/>
                  </a:lnTo>
                  <a:lnTo>
                    <a:pt x="158356" y="624928"/>
                  </a:lnTo>
                  <a:close/>
                </a:path>
                <a:path extrusionOk="0" h="694689" w="698500">
                  <a:moveTo>
                    <a:pt x="164185" y="628777"/>
                  </a:moveTo>
                  <a:lnTo>
                    <a:pt x="158356" y="624928"/>
                  </a:lnTo>
                  <a:lnTo>
                    <a:pt x="160515" y="626719"/>
                  </a:lnTo>
                  <a:lnTo>
                    <a:pt x="162572" y="628040"/>
                  </a:lnTo>
                  <a:lnTo>
                    <a:pt x="164185" y="628777"/>
                  </a:lnTo>
                  <a:close/>
                </a:path>
                <a:path extrusionOk="0" h="694689" w="698500">
                  <a:moveTo>
                    <a:pt x="212293" y="413448"/>
                  </a:moveTo>
                  <a:lnTo>
                    <a:pt x="211797" y="410908"/>
                  </a:lnTo>
                  <a:lnTo>
                    <a:pt x="211505" y="413448"/>
                  </a:lnTo>
                  <a:lnTo>
                    <a:pt x="211531" y="419328"/>
                  </a:lnTo>
                  <a:lnTo>
                    <a:pt x="211645" y="418160"/>
                  </a:lnTo>
                  <a:lnTo>
                    <a:pt x="211721" y="417258"/>
                  </a:lnTo>
                  <a:lnTo>
                    <a:pt x="211836" y="415988"/>
                  </a:lnTo>
                  <a:lnTo>
                    <a:pt x="211950" y="414718"/>
                  </a:lnTo>
                  <a:lnTo>
                    <a:pt x="212064" y="413448"/>
                  </a:lnTo>
                  <a:lnTo>
                    <a:pt x="212293" y="413448"/>
                  </a:lnTo>
                  <a:close/>
                </a:path>
                <a:path extrusionOk="0" h="694689" w="698500">
                  <a:moveTo>
                    <a:pt x="218046" y="449008"/>
                  </a:moveTo>
                  <a:lnTo>
                    <a:pt x="217728" y="447738"/>
                  </a:lnTo>
                  <a:lnTo>
                    <a:pt x="216992" y="445198"/>
                  </a:lnTo>
                  <a:lnTo>
                    <a:pt x="216522" y="445198"/>
                  </a:lnTo>
                  <a:lnTo>
                    <a:pt x="218046" y="449008"/>
                  </a:lnTo>
                  <a:close/>
                </a:path>
                <a:path extrusionOk="0" h="694689" w="698500">
                  <a:moveTo>
                    <a:pt x="233984" y="679145"/>
                  </a:moveTo>
                  <a:lnTo>
                    <a:pt x="229590" y="676605"/>
                  </a:lnTo>
                  <a:lnTo>
                    <a:pt x="224193" y="674598"/>
                  </a:lnTo>
                  <a:lnTo>
                    <a:pt x="233984" y="679145"/>
                  </a:lnTo>
                  <a:close/>
                </a:path>
                <a:path extrusionOk="0" h="694689" w="698500">
                  <a:moveTo>
                    <a:pt x="238023" y="474408"/>
                  </a:moveTo>
                  <a:lnTo>
                    <a:pt x="237718" y="473722"/>
                  </a:lnTo>
                  <a:lnTo>
                    <a:pt x="237121" y="473138"/>
                  </a:lnTo>
                  <a:lnTo>
                    <a:pt x="238023" y="474408"/>
                  </a:lnTo>
                  <a:close/>
                </a:path>
                <a:path extrusionOk="0" h="694689" w="698500">
                  <a:moveTo>
                    <a:pt x="247840" y="588403"/>
                  </a:moveTo>
                  <a:lnTo>
                    <a:pt x="244500" y="587438"/>
                  </a:lnTo>
                  <a:lnTo>
                    <a:pt x="247789" y="588708"/>
                  </a:lnTo>
                  <a:lnTo>
                    <a:pt x="247840" y="588403"/>
                  </a:lnTo>
                  <a:close/>
                </a:path>
                <a:path extrusionOk="0" h="694689" w="698500">
                  <a:moveTo>
                    <a:pt x="274675" y="375132"/>
                  </a:moveTo>
                  <a:lnTo>
                    <a:pt x="274040" y="375640"/>
                  </a:lnTo>
                  <a:lnTo>
                    <a:pt x="274231" y="375653"/>
                  </a:lnTo>
                  <a:lnTo>
                    <a:pt x="274383" y="375450"/>
                  </a:lnTo>
                  <a:lnTo>
                    <a:pt x="274535" y="375259"/>
                  </a:lnTo>
                  <a:lnTo>
                    <a:pt x="274675" y="375132"/>
                  </a:lnTo>
                  <a:close/>
                </a:path>
                <a:path extrusionOk="0" h="694689" w="698500">
                  <a:moveTo>
                    <a:pt x="280987" y="376618"/>
                  </a:moveTo>
                  <a:lnTo>
                    <a:pt x="280289" y="376618"/>
                  </a:lnTo>
                  <a:lnTo>
                    <a:pt x="280390" y="376847"/>
                  </a:lnTo>
                  <a:lnTo>
                    <a:pt x="280987" y="376618"/>
                  </a:lnTo>
                  <a:close/>
                </a:path>
                <a:path extrusionOk="0" h="694689" w="698500">
                  <a:moveTo>
                    <a:pt x="281178" y="682625"/>
                  </a:moveTo>
                  <a:lnTo>
                    <a:pt x="281076" y="682485"/>
                  </a:lnTo>
                  <a:lnTo>
                    <a:pt x="280936" y="682396"/>
                  </a:lnTo>
                  <a:lnTo>
                    <a:pt x="278828" y="682244"/>
                  </a:lnTo>
                  <a:lnTo>
                    <a:pt x="279908" y="682472"/>
                  </a:lnTo>
                  <a:lnTo>
                    <a:pt x="280657" y="682663"/>
                  </a:lnTo>
                  <a:lnTo>
                    <a:pt x="281178" y="682625"/>
                  </a:lnTo>
                  <a:close/>
                </a:path>
                <a:path extrusionOk="0" h="694689" w="698500">
                  <a:moveTo>
                    <a:pt x="282206" y="376618"/>
                  </a:moveTo>
                  <a:lnTo>
                    <a:pt x="280987" y="376618"/>
                  </a:lnTo>
                  <a:lnTo>
                    <a:pt x="280504" y="377063"/>
                  </a:lnTo>
                  <a:lnTo>
                    <a:pt x="280644" y="377380"/>
                  </a:lnTo>
                  <a:lnTo>
                    <a:pt x="282206" y="376618"/>
                  </a:lnTo>
                  <a:close/>
                </a:path>
                <a:path extrusionOk="0" h="694689" w="698500">
                  <a:moveTo>
                    <a:pt x="293966" y="515810"/>
                  </a:moveTo>
                  <a:lnTo>
                    <a:pt x="286854" y="512508"/>
                  </a:lnTo>
                  <a:lnTo>
                    <a:pt x="286537" y="512508"/>
                  </a:lnTo>
                  <a:lnTo>
                    <a:pt x="290880" y="515048"/>
                  </a:lnTo>
                  <a:lnTo>
                    <a:pt x="293966" y="515810"/>
                  </a:lnTo>
                  <a:close/>
                </a:path>
                <a:path extrusionOk="0" h="694689" w="698500">
                  <a:moveTo>
                    <a:pt x="296799" y="685203"/>
                  </a:moveTo>
                  <a:lnTo>
                    <a:pt x="294398" y="684923"/>
                  </a:lnTo>
                  <a:lnTo>
                    <a:pt x="294474" y="685063"/>
                  </a:lnTo>
                  <a:lnTo>
                    <a:pt x="295478" y="685355"/>
                  </a:lnTo>
                  <a:lnTo>
                    <a:pt x="296799" y="685203"/>
                  </a:lnTo>
                  <a:close/>
                </a:path>
                <a:path extrusionOk="0" h="694689" w="698500">
                  <a:moveTo>
                    <a:pt x="297827" y="517105"/>
                  </a:moveTo>
                  <a:lnTo>
                    <a:pt x="296011" y="516318"/>
                  </a:lnTo>
                  <a:lnTo>
                    <a:pt x="293966" y="515810"/>
                  </a:lnTo>
                  <a:lnTo>
                    <a:pt x="295059" y="516318"/>
                  </a:lnTo>
                  <a:lnTo>
                    <a:pt x="297827" y="517105"/>
                  </a:lnTo>
                  <a:close/>
                </a:path>
                <a:path extrusionOk="0" h="694689" w="698500">
                  <a:moveTo>
                    <a:pt x="303898" y="521525"/>
                  </a:moveTo>
                  <a:lnTo>
                    <a:pt x="303796" y="521398"/>
                  </a:lnTo>
                  <a:lnTo>
                    <a:pt x="301942" y="520128"/>
                  </a:lnTo>
                  <a:lnTo>
                    <a:pt x="300697" y="520128"/>
                  </a:lnTo>
                  <a:lnTo>
                    <a:pt x="303898" y="521525"/>
                  </a:lnTo>
                  <a:close/>
                </a:path>
                <a:path extrusionOk="0" h="694689" w="698500">
                  <a:moveTo>
                    <a:pt x="305181" y="378790"/>
                  </a:moveTo>
                  <a:lnTo>
                    <a:pt x="304965" y="378993"/>
                  </a:lnTo>
                  <a:lnTo>
                    <a:pt x="305155" y="379056"/>
                  </a:lnTo>
                  <a:lnTo>
                    <a:pt x="305142" y="378929"/>
                  </a:lnTo>
                  <a:lnTo>
                    <a:pt x="305181" y="378790"/>
                  </a:lnTo>
                  <a:close/>
                </a:path>
                <a:path extrusionOk="0" h="694689" w="698500">
                  <a:moveTo>
                    <a:pt x="312813" y="117538"/>
                  </a:moveTo>
                  <a:lnTo>
                    <a:pt x="309841" y="116395"/>
                  </a:lnTo>
                  <a:lnTo>
                    <a:pt x="308241" y="117538"/>
                  </a:lnTo>
                  <a:lnTo>
                    <a:pt x="312813" y="117538"/>
                  </a:lnTo>
                  <a:close/>
                </a:path>
                <a:path extrusionOk="0" h="694689" w="698500">
                  <a:moveTo>
                    <a:pt x="334162" y="572198"/>
                  </a:moveTo>
                  <a:lnTo>
                    <a:pt x="331546" y="572198"/>
                  </a:lnTo>
                  <a:lnTo>
                    <a:pt x="330695" y="573468"/>
                  </a:lnTo>
                  <a:lnTo>
                    <a:pt x="334162" y="572198"/>
                  </a:lnTo>
                  <a:close/>
                </a:path>
                <a:path extrusionOk="0" h="694689" w="698500">
                  <a:moveTo>
                    <a:pt x="336461" y="379107"/>
                  </a:moveTo>
                  <a:lnTo>
                    <a:pt x="336143" y="378688"/>
                  </a:lnTo>
                  <a:lnTo>
                    <a:pt x="336130" y="378853"/>
                  </a:lnTo>
                  <a:lnTo>
                    <a:pt x="336207" y="378993"/>
                  </a:lnTo>
                  <a:lnTo>
                    <a:pt x="336461" y="379107"/>
                  </a:lnTo>
                  <a:close/>
                </a:path>
                <a:path extrusionOk="0" h="694689" w="698500">
                  <a:moveTo>
                    <a:pt x="341909" y="0"/>
                  </a:moveTo>
                  <a:lnTo>
                    <a:pt x="341007" y="38"/>
                  </a:lnTo>
                  <a:lnTo>
                    <a:pt x="340512" y="101"/>
                  </a:lnTo>
                  <a:lnTo>
                    <a:pt x="340169" y="165"/>
                  </a:lnTo>
                  <a:lnTo>
                    <a:pt x="340741" y="114"/>
                  </a:lnTo>
                  <a:lnTo>
                    <a:pt x="341363" y="50"/>
                  </a:lnTo>
                  <a:lnTo>
                    <a:pt x="341909" y="0"/>
                  </a:lnTo>
                  <a:close/>
                </a:path>
                <a:path extrusionOk="0" h="694689" w="698500">
                  <a:moveTo>
                    <a:pt x="384098" y="108419"/>
                  </a:moveTo>
                  <a:lnTo>
                    <a:pt x="383540" y="108280"/>
                  </a:lnTo>
                  <a:lnTo>
                    <a:pt x="383235" y="108254"/>
                  </a:lnTo>
                  <a:lnTo>
                    <a:pt x="383006" y="108254"/>
                  </a:lnTo>
                  <a:lnTo>
                    <a:pt x="383362" y="108305"/>
                  </a:lnTo>
                  <a:lnTo>
                    <a:pt x="383755" y="108369"/>
                  </a:lnTo>
                  <a:lnTo>
                    <a:pt x="384098" y="108419"/>
                  </a:lnTo>
                  <a:close/>
                </a:path>
                <a:path extrusionOk="0" h="694689" w="698500">
                  <a:moveTo>
                    <a:pt x="391909" y="417372"/>
                  </a:moveTo>
                  <a:lnTo>
                    <a:pt x="391502" y="417410"/>
                  </a:lnTo>
                  <a:lnTo>
                    <a:pt x="391350" y="417525"/>
                  </a:lnTo>
                  <a:lnTo>
                    <a:pt x="391312" y="417677"/>
                  </a:lnTo>
                  <a:lnTo>
                    <a:pt x="391909" y="417372"/>
                  </a:lnTo>
                  <a:close/>
                </a:path>
                <a:path extrusionOk="0" h="694689" w="698500">
                  <a:moveTo>
                    <a:pt x="393293" y="680008"/>
                  </a:moveTo>
                  <a:lnTo>
                    <a:pt x="392899" y="680110"/>
                  </a:lnTo>
                  <a:lnTo>
                    <a:pt x="392696" y="680173"/>
                  </a:lnTo>
                  <a:lnTo>
                    <a:pt x="393293" y="680008"/>
                  </a:lnTo>
                  <a:close/>
                </a:path>
                <a:path extrusionOk="0" h="694689" w="698500">
                  <a:moveTo>
                    <a:pt x="394855" y="384848"/>
                  </a:moveTo>
                  <a:lnTo>
                    <a:pt x="394779" y="384695"/>
                  </a:lnTo>
                  <a:lnTo>
                    <a:pt x="394614" y="384467"/>
                  </a:lnTo>
                  <a:lnTo>
                    <a:pt x="394411" y="384200"/>
                  </a:lnTo>
                  <a:lnTo>
                    <a:pt x="394563" y="384467"/>
                  </a:lnTo>
                  <a:lnTo>
                    <a:pt x="394855" y="384848"/>
                  </a:lnTo>
                  <a:close/>
                </a:path>
                <a:path extrusionOk="0" h="694689" w="698500">
                  <a:moveTo>
                    <a:pt x="401459" y="392379"/>
                  </a:moveTo>
                  <a:lnTo>
                    <a:pt x="400964" y="391858"/>
                  </a:lnTo>
                  <a:lnTo>
                    <a:pt x="398424" y="390588"/>
                  </a:lnTo>
                  <a:lnTo>
                    <a:pt x="401459" y="392379"/>
                  </a:lnTo>
                  <a:close/>
                </a:path>
                <a:path extrusionOk="0" h="694689" w="698500">
                  <a:moveTo>
                    <a:pt x="436778" y="433616"/>
                  </a:moveTo>
                  <a:lnTo>
                    <a:pt x="436410" y="433501"/>
                  </a:lnTo>
                  <a:lnTo>
                    <a:pt x="436232" y="433489"/>
                  </a:lnTo>
                  <a:lnTo>
                    <a:pt x="436359" y="433552"/>
                  </a:lnTo>
                  <a:lnTo>
                    <a:pt x="436575" y="433578"/>
                  </a:lnTo>
                  <a:lnTo>
                    <a:pt x="436778" y="433616"/>
                  </a:lnTo>
                  <a:close/>
                </a:path>
                <a:path extrusionOk="0" h="694689" w="698500">
                  <a:moveTo>
                    <a:pt x="449656" y="667842"/>
                  </a:moveTo>
                  <a:lnTo>
                    <a:pt x="449199" y="668235"/>
                  </a:lnTo>
                  <a:lnTo>
                    <a:pt x="449122" y="668426"/>
                  </a:lnTo>
                  <a:lnTo>
                    <a:pt x="449656" y="667842"/>
                  </a:lnTo>
                  <a:close/>
                </a:path>
                <a:path extrusionOk="0" h="694689" w="698500">
                  <a:moveTo>
                    <a:pt x="489280" y="310870"/>
                  </a:moveTo>
                  <a:lnTo>
                    <a:pt x="488899" y="311238"/>
                  </a:lnTo>
                  <a:lnTo>
                    <a:pt x="488772" y="311480"/>
                  </a:lnTo>
                  <a:lnTo>
                    <a:pt x="489280" y="310870"/>
                  </a:lnTo>
                  <a:close/>
                </a:path>
                <a:path extrusionOk="0" h="694689" w="698500">
                  <a:moveTo>
                    <a:pt x="580021" y="468122"/>
                  </a:moveTo>
                  <a:lnTo>
                    <a:pt x="579272" y="469328"/>
                  </a:lnTo>
                  <a:lnTo>
                    <a:pt x="579513" y="469328"/>
                  </a:lnTo>
                  <a:lnTo>
                    <a:pt x="580021" y="468122"/>
                  </a:lnTo>
                  <a:close/>
                </a:path>
                <a:path extrusionOk="0" h="694689" w="698500">
                  <a:moveTo>
                    <a:pt x="581101" y="588975"/>
                  </a:moveTo>
                  <a:lnTo>
                    <a:pt x="579716" y="589902"/>
                  </a:lnTo>
                  <a:lnTo>
                    <a:pt x="580682" y="589419"/>
                  </a:lnTo>
                  <a:lnTo>
                    <a:pt x="581101" y="588975"/>
                  </a:lnTo>
                  <a:close/>
                </a:path>
                <a:path extrusionOk="0" h="694689" w="698500">
                  <a:moveTo>
                    <a:pt x="602132" y="410908"/>
                  </a:moveTo>
                  <a:lnTo>
                    <a:pt x="599833" y="399478"/>
                  </a:lnTo>
                  <a:lnTo>
                    <a:pt x="599567" y="398208"/>
                  </a:lnTo>
                  <a:lnTo>
                    <a:pt x="599262" y="398208"/>
                  </a:lnTo>
                  <a:lnTo>
                    <a:pt x="599147" y="396938"/>
                  </a:lnTo>
                  <a:lnTo>
                    <a:pt x="599020" y="395668"/>
                  </a:lnTo>
                  <a:lnTo>
                    <a:pt x="598716" y="393128"/>
                  </a:lnTo>
                  <a:lnTo>
                    <a:pt x="598081" y="390588"/>
                  </a:lnTo>
                  <a:lnTo>
                    <a:pt x="600938" y="394398"/>
                  </a:lnTo>
                  <a:lnTo>
                    <a:pt x="598830" y="390588"/>
                  </a:lnTo>
                  <a:lnTo>
                    <a:pt x="598119" y="389318"/>
                  </a:lnTo>
                  <a:lnTo>
                    <a:pt x="597801" y="388747"/>
                  </a:lnTo>
                  <a:lnTo>
                    <a:pt x="597801" y="389318"/>
                  </a:lnTo>
                  <a:lnTo>
                    <a:pt x="595299" y="384238"/>
                  </a:lnTo>
                  <a:lnTo>
                    <a:pt x="596023" y="385546"/>
                  </a:lnTo>
                  <a:lnTo>
                    <a:pt x="596557" y="386778"/>
                  </a:lnTo>
                  <a:lnTo>
                    <a:pt x="597801" y="389318"/>
                  </a:lnTo>
                  <a:lnTo>
                    <a:pt x="597801" y="388747"/>
                  </a:lnTo>
                  <a:lnTo>
                    <a:pt x="597611" y="388404"/>
                  </a:lnTo>
                  <a:lnTo>
                    <a:pt x="596582" y="386562"/>
                  </a:lnTo>
                  <a:lnTo>
                    <a:pt x="597420" y="388048"/>
                  </a:lnTo>
                  <a:lnTo>
                    <a:pt x="597268" y="386778"/>
                  </a:lnTo>
                  <a:lnTo>
                    <a:pt x="596734" y="384238"/>
                  </a:lnTo>
                  <a:lnTo>
                    <a:pt x="595934" y="380428"/>
                  </a:lnTo>
                  <a:lnTo>
                    <a:pt x="572909" y="342328"/>
                  </a:lnTo>
                  <a:lnTo>
                    <a:pt x="566762" y="335978"/>
                  </a:lnTo>
                  <a:lnTo>
                    <a:pt x="564654" y="333438"/>
                  </a:lnTo>
                  <a:lnTo>
                    <a:pt x="562533" y="332168"/>
                  </a:lnTo>
                  <a:lnTo>
                    <a:pt x="561479" y="330898"/>
                  </a:lnTo>
                  <a:lnTo>
                    <a:pt x="560425" y="329628"/>
                  </a:lnTo>
                  <a:lnTo>
                    <a:pt x="560870" y="330898"/>
                  </a:lnTo>
                  <a:lnTo>
                    <a:pt x="556577" y="327088"/>
                  </a:lnTo>
                  <a:lnTo>
                    <a:pt x="550506" y="322008"/>
                  </a:lnTo>
                  <a:lnTo>
                    <a:pt x="547357" y="319468"/>
                  </a:lnTo>
                  <a:lnTo>
                    <a:pt x="544207" y="315658"/>
                  </a:lnTo>
                  <a:lnTo>
                    <a:pt x="538657" y="314388"/>
                  </a:lnTo>
                  <a:lnTo>
                    <a:pt x="537159" y="313118"/>
                  </a:lnTo>
                  <a:lnTo>
                    <a:pt x="534873" y="313118"/>
                  </a:lnTo>
                  <a:lnTo>
                    <a:pt x="532892" y="311848"/>
                  </a:lnTo>
                  <a:lnTo>
                    <a:pt x="531939" y="310578"/>
                  </a:lnTo>
                  <a:lnTo>
                    <a:pt x="530847" y="309308"/>
                  </a:lnTo>
                  <a:lnTo>
                    <a:pt x="531406" y="309308"/>
                  </a:lnTo>
                  <a:lnTo>
                    <a:pt x="527088" y="306768"/>
                  </a:lnTo>
                  <a:lnTo>
                    <a:pt x="522389" y="305498"/>
                  </a:lnTo>
                  <a:lnTo>
                    <a:pt x="516801" y="302958"/>
                  </a:lnTo>
                  <a:lnTo>
                    <a:pt x="529475" y="266128"/>
                  </a:lnTo>
                  <a:lnTo>
                    <a:pt x="530440" y="244538"/>
                  </a:lnTo>
                  <a:lnTo>
                    <a:pt x="530148" y="241998"/>
                  </a:lnTo>
                  <a:lnTo>
                    <a:pt x="529615" y="235648"/>
                  </a:lnTo>
                  <a:lnTo>
                    <a:pt x="529031" y="233108"/>
                  </a:lnTo>
                  <a:lnTo>
                    <a:pt x="528586" y="230568"/>
                  </a:lnTo>
                  <a:lnTo>
                    <a:pt x="526630" y="222948"/>
                  </a:lnTo>
                  <a:lnTo>
                    <a:pt x="524154" y="214058"/>
                  </a:lnTo>
                  <a:lnTo>
                    <a:pt x="521106" y="206438"/>
                  </a:lnTo>
                  <a:lnTo>
                    <a:pt x="517448" y="198818"/>
                  </a:lnTo>
                  <a:lnTo>
                    <a:pt x="512813" y="191198"/>
                  </a:lnTo>
                  <a:lnTo>
                    <a:pt x="512813" y="257238"/>
                  </a:lnTo>
                  <a:lnTo>
                    <a:pt x="512648" y="259778"/>
                  </a:lnTo>
                  <a:lnTo>
                    <a:pt x="512394" y="262318"/>
                  </a:lnTo>
                  <a:lnTo>
                    <a:pt x="511556" y="267398"/>
                  </a:lnTo>
                  <a:lnTo>
                    <a:pt x="511149" y="268668"/>
                  </a:lnTo>
                  <a:lnTo>
                    <a:pt x="510603" y="271208"/>
                  </a:lnTo>
                  <a:lnTo>
                    <a:pt x="509930" y="273748"/>
                  </a:lnTo>
                  <a:lnTo>
                    <a:pt x="509244" y="275018"/>
                  </a:lnTo>
                  <a:lnTo>
                    <a:pt x="509282" y="276288"/>
                  </a:lnTo>
                  <a:lnTo>
                    <a:pt x="509092" y="277558"/>
                  </a:lnTo>
                  <a:lnTo>
                    <a:pt x="509016" y="278828"/>
                  </a:lnTo>
                  <a:lnTo>
                    <a:pt x="502386" y="292798"/>
                  </a:lnTo>
                  <a:lnTo>
                    <a:pt x="497916" y="300418"/>
                  </a:lnTo>
                  <a:lnTo>
                    <a:pt x="492125" y="306768"/>
                  </a:lnTo>
                  <a:lnTo>
                    <a:pt x="490588" y="309308"/>
                  </a:lnTo>
                  <a:lnTo>
                    <a:pt x="489750" y="310578"/>
                  </a:lnTo>
                  <a:lnTo>
                    <a:pt x="490943" y="310578"/>
                  </a:lnTo>
                  <a:lnTo>
                    <a:pt x="488442" y="313118"/>
                  </a:lnTo>
                  <a:lnTo>
                    <a:pt x="483997" y="318198"/>
                  </a:lnTo>
                  <a:lnTo>
                    <a:pt x="483489" y="316928"/>
                  </a:lnTo>
                  <a:lnTo>
                    <a:pt x="484022" y="316928"/>
                  </a:lnTo>
                  <a:lnTo>
                    <a:pt x="483781" y="315658"/>
                  </a:lnTo>
                  <a:lnTo>
                    <a:pt x="482066" y="318198"/>
                  </a:lnTo>
                  <a:lnTo>
                    <a:pt x="479907" y="320738"/>
                  </a:lnTo>
                  <a:lnTo>
                    <a:pt x="475056" y="325818"/>
                  </a:lnTo>
                  <a:lnTo>
                    <a:pt x="475640" y="325818"/>
                  </a:lnTo>
                  <a:lnTo>
                    <a:pt x="471208" y="329057"/>
                  </a:lnTo>
                  <a:lnTo>
                    <a:pt x="471652" y="328358"/>
                  </a:lnTo>
                  <a:lnTo>
                    <a:pt x="464032" y="334708"/>
                  </a:lnTo>
                  <a:lnTo>
                    <a:pt x="456717" y="341058"/>
                  </a:lnTo>
                  <a:lnTo>
                    <a:pt x="435660" y="352488"/>
                  </a:lnTo>
                  <a:lnTo>
                    <a:pt x="420458" y="358838"/>
                  </a:lnTo>
                  <a:lnTo>
                    <a:pt x="411683" y="363918"/>
                  </a:lnTo>
                  <a:lnTo>
                    <a:pt x="413143" y="362648"/>
                  </a:lnTo>
                  <a:lnTo>
                    <a:pt x="411949" y="362648"/>
                  </a:lnTo>
                  <a:lnTo>
                    <a:pt x="410260" y="363918"/>
                  </a:lnTo>
                  <a:lnTo>
                    <a:pt x="409727" y="363918"/>
                  </a:lnTo>
                  <a:lnTo>
                    <a:pt x="407606" y="365188"/>
                  </a:lnTo>
                  <a:lnTo>
                    <a:pt x="403390" y="365188"/>
                  </a:lnTo>
                  <a:lnTo>
                    <a:pt x="395554" y="366458"/>
                  </a:lnTo>
                  <a:lnTo>
                    <a:pt x="392747" y="367385"/>
                  </a:lnTo>
                  <a:lnTo>
                    <a:pt x="392747" y="381520"/>
                  </a:lnTo>
                  <a:lnTo>
                    <a:pt x="391756" y="380428"/>
                  </a:lnTo>
                  <a:lnTo>
                    <a:pt x="391998" y="380428"/>
                  </a:lnTo>
                  <a:lnTo>
                    <a:pt x="392747" y="381520"/>
                  </a:lnTo>
                  <a:lnTo>
                    <a:pt x="392747" y="367385"/>
                  </a:lnTo>
                  <a:lnTo>
                    <a:pt x="387845" y="368998"/>
                  </a:lnTo>
                  <a:lnTo>
                    <a:pt x="382473" y="371538"/>
                  </a:lnTo>
                  <a:lnTo>
                    <a:pt x="383286" y="372808"/>
                  </a:lnTo>
                  <a:lnTo>
                    <a:pt x="391236" y="380428"/>
                  </a:lnTo>
                  <a:lnTo>
                    <a:pt x="393306" y="382714"/>
                  </a:lnTo>
                  <a:lnTo>
                    <a:pt x="394411" y="384200"/>
                  </a:lnTo>
                  <a:lnTo>
                    <a:pt x="394258" y="383844"/>
                  </a:lnTo>
                  <a:lnTo>
                    <a:pt x="394652" y="384263"/>
                  </a:lnTo>
                  <a:lnTo>
                    <a:pt x="395528" y="385508"/>
                  </a:lnTo>
                  <a:lnTo>
                    <a:pt x="398780" y="389318"/>
                  </a:lnTo>
                  <a:lnTo>
                    <a:pt x="402717" y="393128"/>
                  </a:lnTo>
                  <a:lnTo>
                    <a:pt x="401459" y="392379"/>
                  </a:lnTo>
                  <a:lnTo>
                    <a:pt x="403352" y="394398"/>
                  </a:lnTo>
                  <a:lnTo>
                    <a:pt x="404698" y="394893"/>
                  </a:lnTo>
                  <a:lnTo>
                    <a:pt x="411886" y="402018"/>
                  </a:lnTo>
                  <a:lnTo>
                    <a:pt x="420547" y="409638"/>
                  </a:lnTo>
                  <a:lnTo>
                    <a:pt x="430009" y="415988"/>
                  </a:lnTo>
                  <a:lnTo>
                    <a:pt x="440042" y="423608"/>
                  </a:lnTo>
                  <a:lnTo>
                    <a:pt x="441756" y="424878"/>
                  </a:lnTo>
                  <a:lnTo>
                    <a:pt x="449249" y="428688"/>
                  </a:lnTo>
                  <a:lnTo>
                    <a:pt x="455307" y="432498"/>
                  </a:lnTo>
                  <a:lnTo>
                    <a:pt x="457987" y="433768"/>
                  </a:lnTo>
                  <a:lnTo>
                    <a:pt x="458533" y="433768"/>
                  </a:lnTo>
                  <a:lnTo>
                    <a:pt x="458622" y="435038"/>
                  </a:lnTo>
                  <a:lnTo>
                    <a:pt x="459778" y="435038"/>
                  </a:lnTo>
                  <a:lnTo>
                    <a:pt x="459371" y="436308"/>
                  </a:lnTo>
                  <a:lnTo>
                    <a:pt x="451523" y="436308"/>
                  </a:lnTo>
                  <a:lnTo>
                    <a:pt x="450138" y="435038"/>
                  </a:lnTo>
                  <a:lnTo>
                    <a:pt x="449554" y="436308"/>
                  </a:lnTo>
                  <a:lnTo>
                    <a:pt x="440245" y="436308"/>
                  </a:lnTo>
                  <a:lnTo>
                    <a:pt x="435711" y="433768"/>
                  </a:lnTo>
                  <a:lnTo>
                    <a:pt x="429996" y="433768"/>
                  </a:lnTo>
                  <a:lnTo>
                    <a:pt x="426656" y="432498"/>
                  </a:lnTo>
                  <a:lnTo>
                    <a:pt x="424129" y="432498"/>
                  </a:lnTo>
                  <a:lnTo>
                    <a:pt x="421411" y="431228"/>
                  </a:lnTo>
                  <a:lnTo>
                    <a:pt x="418490" y="429958"/>
                  </a:lnTo>
                  <a:lnTo>
                    <a:pt x="417195" y="429958"/>
                  </a:lnTo>
                  <a:lnTo>
                    <a:pt x="416166" y="428688"/>
                  </a:lnTo>
                  <a:lnTo>
                    <a:pt x="416509" y="429958"/>
                  </a:lnTo>
                  <a:lnTo>
                    <a:pt x="415810" y="429958"/>
                  </a:lnTo>
                  <a:lnTo>
                    <a:pt x="414972" y="428688"/>
                  </a:lnTo>
                  <a:lnTo>
                    <a:pt x="414261" y="428688"/>
                  </a:lnTo>
                  <a:lnTo>
                    <a:pt x="411784" y="427418"/>
                  </a:lnTo>
                  <a:lnTo>
                    <a:pt x="408724" y="426148"/>
                  </a:lnTo>
                  <a:lnTo>
                    <a:pt x="406463" y="424878"/>
                  </a:lnTo>
                  <a:lnTo>
                    <a:pt x="404558" y="423608"/>
                  </a:lnTo>
                  <a:lnTo>
                    <a:pt x="404088" y="424878"/>
                  </a:lnTo>
                  <a:lnTo>
                    <a:pt x="403288" y="423608"/>
                  </a:lnTo>
                  <a:lnTo>
                    <a:pt x="401967" y="423608"/>
                  </a:lnTo>
                  <a:lnTo>
                    <a:pt x="390994" y="419798"/>
                  </a:lnTo>
                  <a:lnTo>
                    <a:pt x="391274" y="418592"/>
                  </a:lnTo>
                  <a:lnTo>
                    <a:pt x="384683" y="414718"/>
                  </a:lnTo>
                  <a:lnTo>
                    <a:pt x="371284" y="407098"/>
                  </a:lnTo>
                  <a:lnTo>
                    <a:pt x="370509" y="405828"/>
                  </a:lnTo>
                  <a:lnTo>
                    <a:pt x="370116" y="405828"/>
                  </a:lnTo>
                  <a:lnTo>
                    <a:pt x="369620" y="405625"/>
                  </a:lnTo>
                  <a:lnTo>
                    <a:pt x="369862" y="405828"/>
                  </a:lnTo>
                  <a:lnTo>
                    <a:pt x="368896" y="405828"/>
                  </a:lnTo>
                  <a:lnTo>
                    <a:pt x="367068" y="404558"/>
                  </a:lnTo>
                  <a:lnTo>
                    <a:pt x="369620" y="405625"/>
                  </a:lnTo>
                  <a:lnTo>
                    <a:pt x="368388" y="404558"/>
                  </a:lnTo>
                  <a:lnTo>
                    <a:pt x="366471" y="403288"/>
                  </a:lnTo>
                  <a:lnTo>
                    <a:pt x="366052" y="403288"/>
                  </a:lnTo>
                  <a:lnTo>
                    <a:pt x="362038" y="400748"/>
                  </a:lnTo>
                  <a:lnTo>
                    <a:pt x="360070" y="399478"/>
                  </a:lnTo>
                  <a:lnTo>
                    <a:pt x="353796" y="395668"/>
                  </a:lnTo>
                  <a:lnTo>
                    <a:pt x="352844" y="394398"/>
                  </a:lnTo>
                  <a:lnTo>
                    <a:pt x="353402" y="394398"/>
                  </a:lnTo>
                  <a:lnTo>
                    <a:pt x="355003" y="395668"/>
                  </a:lnTo>
                  <a:lnTo>
                    <a:pt x="357492" y="396938"/>
                  </a:lnTo>
                  <a:lnTo>
                    <a:pt x="360070" y="399478"/>
                  </a:lnTo>
                  <a:lnTo>
                    <a:pt x="360400" y="399478"/>
                  </a:lnTo>
                  <a:lnTo>
                    <a:pt x="362521" y="400748"/>
                  </a:lnTo>
                  <a:lnTo>
                    <a:pt x="366471" y="403288"/>
                  </a:lnTo>
                  <a:lnTo>
                    <a:pt x="366763" y="403288"/>
                  </a:lnTo>
                  <a:lnTo>
                    <a:pt x="364350" y="400748"/>
                  </a:lnTo>
                  <a:lnTo>
                    <a:pt x="361467" y="399478"/>
                  </a:lnTo>
                  <a:lnTo>
                    <a:pt x="359943" y="398208"/>
                  </a:lnTo>
                  <a:lnTo>
                    <a:pt x="359283" y="398208"/>
                  </a:lnTo>
                  <a:lnTo>
                    <a:pt x="357898" y="395668"/>
                  </a:lnTo>
                  <a:lnTo>
                    <a:pt x="357708" y="395668"/>
                  </a:lnTo>
                  <a:lnTo>
                    <a:pt x="351866" y="391858"/>
                  </a:lnTo>
                  <a:lnTo>
                    <a:pt x="348157" y="388048"/>
                  </a:lnTo>
                  <a:lnTo>
                    <a:pt x="347040" y="386778"/>
                  </a:lnTo>
                  <a:lnTo>
                    <a:pt x="343166" y="382968"/>
                  </a:lnTo>
                  <a:lnTo>
                    <a:pt x="341871" y="381698"/>
                  </a:lnTo>
                  <a:lnTo>
                    <a:pt x="342773" y="382968"/>
                  </a:lnTo>
                  <a:lnTo>
                    <a:pt x="339699" y="381698"/>
                  </a:lnTo>
                  <a:lnTo>
                    <a:pt x="338632" y="380428"/>
                  </a:lnTo>
                  <a:lnTo>
                    <a:pt x="336664" y="380428"/>
                  </a:lnTo>
                  <a:lnTo>
                    <a:pt x="336321" y="379158"/>
                  </a:lnTo>
                  <a:lnTo>
                    <a:pt x="319684" y="379158"/>
                  </a:lnTo>
                  <a:lnTo>
                    <a:pt x="317881" y="377990"/>
                  </a:lnTo>
                  <a:lnTo>
                    <a:pt x="317652" y="377990"/>
                  </a:lnTo>
                  <a:lnTo>
                    <a:pt x="316877" y="379158"/>
                  </a:lnTo>
                  <a:lnTo>
                    <a:pt x="315595" y="379158"/>
                  </a:lnTo>
                  <a:lnTo>
                    <a:pt x="313829" y="377990"/>
                  </a:lnTo>
                  <a:lnTo>
                    <a:pt x="313613" y="377990"/>
                  </a:lnTo>
                  <a:lnTo>
                    <a:pt x="313055" y="379158"/>
                  </a:lnTo>
                  <a:lnTo>
                    <a:pt x="310337" y="380428"/>
                  </a:lnTo>
                  <a:lnTo>
                    <a:pt x="305536" y="380428"/>
                  </a:lnTo>
                  <a:lnTo>
                    <a:pt x="305295" y="379158"/>
                  </a:lnTo>
                  <a:lnTo>
                    <a:pt x="301244" y="379158"/>
                  </a:lnTo>
                  <a:lnTo>
                    <a:pt x="305193" y="380428"/>
                  </a:lnTo>
                  <a:lnTo>
                    <a:pt x="300697" y="380428"/>
                  </a:lnTo>
                  <a:lnTo>
                    <a:pt x="299262" y="379158"/>
                  </a:lnTo>
                  <a:lnTo>
                    <a:pt x="299161" y="380428"/>
                  </a:lnTo>
                  <a:lnTo>
                    <a:pt x="299046" y="381698"/>
                  </a:lnTo>
                  <a:lnTo>
                    <a:pt x="296875" y="380428"/>
                  </a:lnTo>
                  <a:lnTo>
                    <a:pt x="294690" y="379158"/>
                  </a:lnTo>
                  <a:lnTo>
                    <a:pt x="291096" y="377990"/>
                  </a:lnTo>
                  <a:lnTo>
                    <a:pt x="290741" y="377990"/>
                  </a:lnTo>
                  <a:lnTo>
                    <a:pt x="289991" y="380428"/>
                  </a:lnTo>
                  <a:lnTo>
                    <a:pt x="284213" y="379158"/>
                  </a:lnTo>
                  <a:lnTo>
                    <a:pt x="281495" y="379158"/>
                  </a:lnTo>
                  <a:lnTo>
                    <a:pt x="280949" y="377990"/>
                  </a:lnTo>
                  <a:lnTo>
                    <a:pt x="280644" y="377380"/>
                  </a:lnTo>
                  <a:lnTo>
                    <a:pt x="279590" y="377888"/>
                  </a:lnTo>
                  <a:lnTo>
                    <a:pt x="280504" y="377063"/>
                  </a:lnTo>
                  <a:lnTo>
                    <a:pt x="280390" y="376847"/>
                  </a:lnTo>
                  <a:lnTo>
                    <a:pt x="277622" y="377888"/>
                  </a:lnTo>
                  <a:lnTo>
                    <a:pt x="277444" y="377380"/>
                  </a:lnTo>
                  <a:lnTo>
                    <a:pt x="277329" y="377063"/>
                  </a:lnTo>
                  <a:lnTo>
                    <a:pt x="277241" y="376847"/>
                  </a:lnTo>
                  <a:lnTo>
                    <a:pt x="277164" y="376618"/>
                  </a:lnTo>
                  <a:lnTo>
                    <a:pt x="278307" y="376618"/>
                  </a:lnTo>
                  <a:lnTo>
                    <a:pt x="275437" y="375348"/>
                  </a:lnTo>
                  <a:lnTo>
                    <a:pt x="276440" y="376618"/>
                  </a:lnTo>
                  <a:lnTo>
                    <a:pt x="274231" y="376618"/>
                  </a:lnTo>
                  <a:lnTo>
                    <a:pt x="273392" y="377990"/>
                  </a:lnTo>
                  <a:lnTo>
                    <a:pt x="272529" y="379158"/>
                  </a:lnTo>
                  <a:lnTo>
                    <a:pt x="264871" y="379158"/>
                  </a:lnTo>
                  <a:lnTo>
                    <a:pt x="264972" y="378434"/>
                  </a:lnTo>
                  <a:lnTo>
                    <a:pt x="265036" y="377990"/>
                  </a:lnTo>
                  <a:lnTo>
                    <a:pt x="262343" y="377990"/>
                  </a:lnTo>
                  <a:lnTo>
                    <a:pt x="257848" y="376618"/>
                  </a:lnTo>
                  <a:lnTo>
                    <a:pt x="258381" y="377888"/>
                  </a:lnTo>
                  <a:lnTo>
                    <a:pt x="257390" y="376618"/>
                  </a:lnTo>
                  <a:lnTo>
                    <a:pt x="252399" y="376618"/>
                  </a:lnTo>
                  <a:lnTo>
                    <a:pt x="252539" y="375348"/>
                  </a:lnTo>
                  <a:lnTo>
                    <a:pt x="247637" y="374078"/>
                  </a:lnTo>
                  <a:lnTo>
                    <a:pt x="243065" y="374078"/>
                  </a:lnTo>
                  <a:lnTo>
                    <a:pt x="237121" y="372808"/>
                  </a:lnTo>
                  <a:lnTo>
                    <a:pt x="238086" y="372808"/>
                  </a:lnTo>
                  <a:lnTo>
                    <a:pt x="236245" y="371538"/>
                  </a:lnTo>
                  <a:lnTo>
                    <a:pt x="237248" y="374078"/>
                  </a:lnTo>
                  <a:lnTo>
                    <a:pt x="234937" y="372808"/>
                  </a:lnTo>
                  <a:lnTo>
                    <a:pt x="235051" y="371538"/>
                  </a:lnTo>
                  <a:lnTo>
                    <a:pt x="232625" y="372808"/>
                  </a:lnTo>
                  <a:lnTo>
                    <a:pt x="232498" y="371538"/>
                  </a:lnTo>
                  <a:lnTo>
                    <a:pt x="232371" y="370268"/>
                  </a:lnTo>
                  <a:lnTo>
                    <a:pt x="231051" y="370268"/>
                  </a:lnTo>
                  <a:lnTo>
                    <a:pt x="231406" y="371538"/>
                  </a:lnTo>
                  <a:lnTo>
                    <a:pt x="228739" y="370268"/>
                  </a:lnTo>
                  <a:lnTo>
                    <a:pt x="225818" y="368998"/>
                  </a:lnTo>
                  <a:lnTo>
                    <a:pt x="227317" y="368998"/>
                  </a:lnTo>
                  <a:lnTo>
                    <a:pt x="227926" y="367728"/>
                  </a:lnTo>
                  <a:lnTo>
                    <a:pt x="223697" y="367728"/>
                  </a:lnTo>
                  <a:lnTo>
                    <a:pt x="224116" y="366458"/>
                  </a:lnTo>
                  <a:lnTo>
                    <a:pt x="221361" y="366458"/>
                  </a:lnTo>
                  <a:lnTo>
                    <a:pt x="221272" y="365188"/>
                  </a:lnTo>
                  <a:lnTo>
                    <a:pt x="219240" y="365188"/>
                  </a:lnTo>
                  <a:lnTo>
                    <a:pt x="218440" y="367728"/>
                  </a:lnTo>
                  <a:lnTo>
                    <a:pt x="215392" y="367728"/>
                  </a:lnTo>
                  <a:lnTo>
                    <a:pt x="214871" y="365188"/>
                  </a:lnTo>
                  <a:lnTo>
                    <a:pt x="211061" y="365188"/>
                  </a:lnTo>
                  <a:lnTo>
                    <a:pt x="211112" y="363918"/>
                  </a:lnTo>
                  <a:lnTo>
                    <a:pt x="208965" y="363918"/>
                  </a:lnTo>
                  <a:lnTo>
                    <a:pt x="208165" y="362648"/>
                  </a:lnTo>
                  <a:lnTo>
                    <a:pt x="207594" y="363918"/>
                  </a:lnTo>
                  <a:lnTo>
                    <a:pt x="205206" y="363918"/>
                  </a:lnTo>
                  <a:lnTo>
                    <a:pt x="203492" y="362648"/>
                  </a:lnTo>
                  <a:lnTo>
                    <a:pt x="202819" y="362648"/>
                  </a:lnTo>
                  <a:lnTo>
                    <a:pt x="202044" y="361378"/>
                  </a:lnTo>
                  <a:lnTo>
                    <a:pt x="200888" y="361378"/>
                  </a:lnTo>
                  <a:lnTo>
                    <a:pt x="199898" y="360108"/>
                  </a:lnTo>
                  <a:lnTo>
                    <a:pt x="199110" y="360108"/>
                  </a:lnTo>
                  <a:lnTo>
                    <a:pt x="193471" y="357568"/>
                  </a:lnTo>
                  <a:lnTo>
                    <a:pt x="190804" y="356298"/>
                  </a:lnTo>
                  <a:lnTo>
                    <a:pt x="191096" y="355028"/>
                  </a:lnTo>
                  <a:lnTo>
                    <a:pt x="189725" y="356298"/>
                  </a:lnTo>
                  <a:lnTo>
                    <a:pt x="187807" y="353758"/>
                  </a:lnTo>
                  <a:lnTo>
                    <a:pt x="186842" y="352488"/>
                  </a:lnTo>
                  <a:lnTo>
                    <a:pt x="186385" y="353758"/>
                  </a:lnTo>
                  <a:lnTo>
                    <a:pt x="185229" y="352488"/>
                  </a:lnTo>
                  <a:lnTo>
                    <a:pt x="179971" y="352488"/>
                  </a:lnTo>
                  <a:lnTo>
                    <a:pt x="181737" y="351218"/>
                  </a:lnTo>
                  <a:lnTo>
                    <a:pt x="176606" y="347408"/>
                  </a:lnTo>
                  <a:lnTo>
                    <a:pt x="172783" y="347408"/>
                  </a:lnTo>
                  <a:lnTo>
                    <a:pt x="167055" y="343598"/>
                  </a:lnTo>
                  <a:lnTo>
                    <a:pt x="165722" y="341058"/>
                  </a:lnTo>
                  <a:lnTo>
                    <a:pt x="159448" y="337248"/>
                  </a:lnTo>
                  <a:lnTo>
                    <a:pt x="155879" y="334708"/>
                  </a:lnTo>
                  <a:lnTo>
                    <a:pt x="148209" y="329628"/>
                  </a:lnTo>
                  <a:lnTo>
                    <a:pt x="143268" y="327088"/>
                  </a:lnTo>
                  <a:lnTo>
                    <a:pt x="136448" y="320738"/>
                  </a:lnTo>
                  <a:lnTo>
                    <a:pt x="125742" y="308038"/>
                  </a:lnTo>
                  <a:lnTo>
                    <a:pt x="124688" y="305498"/>
                  </a:lnTo>
                  <a:lnTo>
                    <a:pt x="123037" y="304228"/>
                  </a:lnTo>
                  <a:lnTo>
                    <a:pt x="122542" y="302958"/>
                  </a:lnTo>
                  <a:lnTo>
                    <a:pt x="120942" y="300418"/>
                  </a:lnTo>
                  <a:lnTo>
                    <a:pt x="119507" y="297878"/>
                  </a:lnTo>
                  <a:lnTo>
                    <a:pt x="116586" y="294068"/>
                  </a:lnTo>
                  <a:lnTo>
                    <a:pt x="115824" y="290258"/>
                  </a:lnTo>
                  <a:lnTo>
                    <a:pt x="114795" y="290258"/>
                  </a:lnTo>
                  <a:lnTo>
                    <a:pt x="114363" y="288988"/>
                  </a:lnTo>
                  <a:lnTo>
                    <a:pt x="113906" y="290258"/>
                  </a:lnTo>
                  <a:lnTo>
                    <a:pt x="113601" y="288988"/>
                  </a:lnTo>
                  <a:lnTo>
                    <a:pt x="111810" y="285178"/>
                  </a:lnTo>
                  <a:lnTo>
                    <a:pt x="114388" y="285178"/>
                  </a:lnTo>
                  <a:lnTo>
                    <a:pt x="110566" y="281368"/>
                  </a:lnTo>
                  <a:lnTo>
                    <a:pt x="111036" y="280098"/>
                  </a:lnTo>
                  <a:lnTo>
                    <a:pt x="110236" y="281368"/>
                  </a:lnTo>
                  <a:lnTo>
                    <a:pt x="109423" y="278828"/>
                  </a:lnTo>
                  <a:lnTo>
                    <a:pt x="109905" y="278828"/>
                  </a:lnTo>
                  <a:lnTo>
                    <a:pt x="106299" y="273748"/>
                  </a:lnTo>
                  <a:lnTo>
                    <a:pt x="105524" y="268668"/>
                  </a:lnTo>
                  <a:lnTo>
                    <a:pt x="104863" y="264858"/>
                  </a:lnTo>
                  <a:lnTo>
                    <a:pt x="104673" y="262318"/>
                  </a:lnTo>
                  <a:lnTo>
                    <a:pt x="104406" y="259778"/>
                  </a:lnTo>
                  <a:lnTo>
                    <a:pt x="104063" y="257238"/>
                  </a:lnTo>
                  <a:lnTo>
                    <a:pt x="103987" y="255968"/>
                  </a:lnTo>
                  <a:lnTo>
                    <a:pt x="103911" y="254698"/>
                  </a:lnTo>
                  <a:lnTo>
                    <a:pt x="103390" y="252158"/>
                  </a:lnTo>
                  <a:lnTo>
                    <a:pt x="102717" y="249618"/>
                  </a:lnTo>
                  <a:lnTo>
                    <a:pt x="104000" y="250888"/>
                  </a:lnTo>
                  <a:lnTo>
                    <a:pt x="103365" y="249618"/>
                  </a:lnTo>
                  <a:lnTo>
                    <a:pt x="102082" y="247078"/>
                  </a:lnTo>
                  <a:lnTo>
                    <a:pt x="103530" y="247078"/>
                  </a:lnTo>
                  <a:lnTo>
                    <a:pt x="104482" y="245808"/>
                  </a:lnTo>
                  <a:lnTo>
                    <a:pt x="104394" y="244538"/>
                  </a:lnTo>
                  <a:lnTo>
                    <a:pt x="104063" y="243268"/>
                  </a:lnTo>
                  <a:lnTo>
                    <a:pt x="103873" y="241998"/>
                  </a:lnTo>
                  <a:lnTo>
                    <a:pt x="103530" y="240728"/>
                  </a:lnTo>
                  <a:lnTo>
                    <a:pt x="103466" y="239458"/>
                  </a:lnTo>
                  <a:lnTo>
                    <a:pt x="103746" y="238188"/>
                  </a:lnTo>
                  <a:lnTo>
                    <a:pt x="103949" y="238188"/>
                  </a:lnTo>
                  <a:lnTo>
                    <a:pt x="104038" y="235648"/>
                  </a:lnTo>
                  <a:lnTo>
                    <a:pt x="104584" y="231838"/>
                  </a:lnTo>
                  <a:lnTo>
                    <a:pt x="106070" y="226758"/>
                  </a:lnTo>
                  <a:lnTo>
                    <a:pt x="107823" y="221678"/>
                  </a:lnTo>
                  <a:lnTo>
                    <a:pt x="109918" y="216598"/>
                  </a:lnTo>
                  <a:lnTo>
                    <a:pt x="110337" y="215328"/>
                  </a:lnTo>
                  <a:lnTo>
                    <a:pt x="111239" y="214058"/>
                  </a:lnTo>
                  <a:lnTo>
                    <a:pt x="112801" y="210248"/>
                  </a:lnTo>
                  <a:lnTo>
                    <a:pt x="114884" y="206438"/>
                  </a:lnTo>
                  <a:lnTo>
                    <a:pt x="116954" y="203898"/>
                  </a:lnTo>
                  <a:lnTo>
                    <a:pt x="117983" y="202628"/>
                  </a:lnTo>
                  <a:lnTo>
                    <a:pt x="116598" y="203898"/>
                  </a:lnTo>
                  <a:lnTo>
                    <a:pt x="118033" y="201358"/>
                  </a:lnTo>
                  <a:lnTo>
                    <a:pt x="118605" y="200088"/>
                  </a:lnTo>
                  <a:lnTo>
                    <a:pt x="119151" y="200088"/>
                  </a:lnTo>
                  <a:lnTo>
                    <a:pt x="119748" y="198818"/>
                  </a:lnTo>
                  <a:lnTo>
                    <a:pt x="119557" y="198818"/>
                  </a:lnTo>
                  <a:lnTo>
                    <a:pt x="120561" y="197548"/>
                  </a:lnTo>
                  <a:lnTo>
                    <a:pt x="121450" y="196278"/>
                  </a:lnTo>
                  <a:lnTo>
                    <a:pt x="122097" y="196278"/>
                  </a:lnTo>
                  <a:lnTo>
                    <a:pt x="128143" y="188658"/>
                  </a:lnTo>
                  <a:lnTo>
                    <a:pt x="134632" y="182308"/>
                  </a:lnTo>
                  <a:lnTo>
                    <a:pt x="141033" y="175958"/>
                  </a:lnTo>
                  <a:lnTo>
                    <a:pt x="146812" y="172148"/>
                  </a:lnTo>
                  <a:lnTo>
                    <a:pt x="147497" y="169608"/>
                  </a:lnTo>
                  <a:lnTo>
                    <a:pt x="149606" y="168338"/>
                  </a:lnTo>
                  <a:lnTo>
                    <a:pt x="153835" y="167068"/>
                  </a:lnTo>
                  <a:lnTo>
                    <a:pt x="153936" y="164528"/>
                  </a:lnTo>
                  <a:lnTo>
                    <a:pt x="166852" y="155638"/>
                  </a:lnTo>
                  <a:lnTo>
                    <a:pt x="167106" y="155638"/>
                  </a:lnTo>
                  <a:lnTo>
                    <a:pt x="167347" y="154368"/>
                  </a:lnTo>
                  <a:lnTo>
                    <a:pt x="167601" y="154368"/>
                  </a:lnTo>
                  <a:lnTo>
                    <a:pt x="167716" y="154495"/>
                  </a:lnTo>
                  <a:lnTo>
                    <a:pt x="167855" y="154266"/>
                  </a:lnTo>
                  <a:lnTo>
                    <a:pt x="170624" y="153098"/>
                  </a:lnTo>
                  <a:lnTo>
                    <a:pt x="171018" y="151828"/>
                  </a:lnTo>
                  <a:lnTo>
                    <a:pt x="171704" y="151828"/>
                  </a:lnTo>
                  <a:lnTo>
                    <a:pt x="175691" y="149288"/>
                  </a:lnTo>
                  <a:lnTo>
                    <a:pt x="178841" y="149288"/>
                  </a:lnTo>
                  <a:lnTo>
                    <a:pt x="178117" y="146748"/>
                  </a:lnTo>
                  <a:lnTo>
                    <a:pt x="182473" y="144208"/>
                  </a:lnTo>
                  <a:lnTo>
                    <a:pt x="187413" y="144208"/>
                  </a:lnTo>
                  <a:lnTo>
                    <a:pt x="195541" y="140398"/>
                  </a:lnTo>
                  <a:lnTo>
                    <a:pt x="196380" y="139128"/>
                  </a:lnTo>
                  <a:lnTo>
                    <a:pt x="207886" y="134048"/>
                  </a:lnTo>
                  <a:lnTo>
                    <a:pt x="213817" y="132778"/>
                  </a:lnTo>
                  <a:lnTo>
                    <a:pt x="216979" y="132778"/>
                  </a:lnTo>
                  <a:lnTo>
                    <a:pt x="213601" y="135318"/>
                  </a:lnTo>
                  <a:lnTo>
                    <a:pt x="215963" y="134048"/>
                  </a:lnTo>
                  <a:lnTo>
                    <a:pt x="218313" y="132778"/>
                  </a:lnTo>
                  <a:lnTo>
                    <a:pt x="215646" y="134048"/>
                  </a:lnTo>
                  <a:lnTo>
                    <a:pt x="217868" y="132778"/>
                  </a:lnTo>
                  <a:lnTo>
                    <a:pt x="222326" y="130238"/>
                  </a:lnTo>
                  <a:lnTo>
                    <a:pt x="223545" y="131508"/>
                  </a:lnTo>
                  <a:lnTo>
                    <a:pt x="222846" y="131508"/>
                  </a:lnTo>
                  <a:lnTo>
                    <a:pt x="221488" y="132778"/>
                  </a:lnTo>
                  <a:lnTo>
                    <a:pt x="227799" y="131508"/>
                  </a:lnTo>
                  <a:lnTo>
                    <a:pt x="225031" y="130238"/>
                  </a:lnTo>
                  <a:lnTo>
                    <a:pt x="229336" y="129082"/>
                  </a:lnTo>
                  <a:lnTo>
                    <a:pt x="229095" y="129311"/>
                  </a:lnTo>
                  <a:lnTo>
                    <a:pt x="229400" y="129070"/>
                  </a:lnTo>
                  <a:lnTo>
                    <a:pt x="229768" y="128968"/>
                  </a:lnTo>
                  <a:lnTo>
                    <a:pt x="230835" y="127698"/>
                  </a:lnTo>
                  <a:lnTo>
                    <a:pt x="231927" y="125158"/>
                  </a:lnTo>
                  <a:lnTo>
                    <a:pt x="231597" y="125158"/>
                  </a:lnTo>
                  <a:lnTo>
                    <a:pt x="236524" y="123888"/>
                  </a:lnTo>
                  <a:lnTo>
                    <a:pt x="241960" y="121348"/>
                  </a:lnTo>
                  <a:lnTo>
                    <a:pt x="247929" y="121348"/>
                  </a:lnTo>
                  <a:lnTo>
                    <a:pt x="254241" y="120078"/>
                  </a:lnTo>
                  <a:lnTo>
                    <a:pt x="254762" y="121348"/>
                  </a:lnTo>
                  <a:lnTo>
                    <a:pt x="259283" y="120078"/>
                  </a:lnTo>
                  <a:lnTo>
                    <a:pt x="263791" y="118808"/>
                  </a:lnTo>
                  <a:lnTo>
                    <a:pt x="264642" y="118808"/>
                  </a:lnTo>
                  <a:lnTo>
                    <a:pt x="271716" y="117538"/>
                  </a:lnTo>
                  <a:lnTo>
                    <a:pt x="275793" y="117538"/>
                  </a:lnTo>
                  <a:lnTo>
                    <a:pt x="275678" y="118808"/>
                  </a:lnTo>
                  <a:lnTo>
                    <a:pt x="281419" y="118808"/>
                  </a:lnTo>
                  <a:lnTo>
                    <a:pt x="286626" y="117538"/>
                  </a:lnTo>
                  <a:lnTo>
                    <a:pt x="292087" y="117538"/>
                  </a:lnTo>
                  <a:lnTo>
                    <a:pt x="297548" y="116268"/>
                  </a:lnTo>
                  <a:lnTo>
                    <a:pt x="309511" y="116268"/>
                  </a:lnTo>
                  <a:lnTo>
                    <a:pt x="309841" y="116395"/>
                  </a:lnTo>
                  <a:lnTo>
                    <a:pt x="310019" y="116268"/>
                  </a:lnTo>
                  <a:lnTo>
                    <a:pt x="314985" y="116268"/>
                  </a:lnTo>
                  <a:lnTo>
                    <a:pt x="315226" y="117538"/>
                  </a:lnTo>
                  <a:lnTo>
                    <a:pt x="320078" y="116268"/>
                  </a:lnTo>
                  <a:lnTo>
                    <a:pt x="321424" y="117538"/>
                  </a:lnTo>
                  <a:lnTo>
                    <a:pt x="324688" y="118808"/>
                  </a:lnTo>
                  <a:lnTo>
                    <a:pt x="323215" y="117538"/>
                  </a:lnTo>
                  <a:lnTo>
                    <a:pt x="329438" y="117538"/>
                  </a:lnTo>
                  <a:lnTo>
                    <a:pt x="336257" y="118808"/>
                  </a:lnTo>
                  <a:lnTo>
                    <a:pt x="333489" y="120078"/>
                  </a:lnTo>
                  <a:lnTo>
                    <a:pt x="337172" y="120078"/>
                  </a:lnTo>
                  <a:lnTo>
                    <a:pt x="337972" y="121348"/>
                  </a:lnTo>
                  <a:lnTo>
                    <a:pt x="341490" y="120078"/>
                  </a:lnTo>
                  <a:lnTo>
                    <a:pt x="341337" y="121348"/>
                  </a:lnTo>
                  <a:lnTo>
                    <a:pt x="347319" y="121348"/>
                  </a:lnTo>
                  <a:lnTo>
                    <a:pt x="347751" y="122618"/>
                  </a:lnTo>
                  <a:lnTo>
                    <a:pt x="352196" y="122618"/>
                  </a:lnTo>
                  <a:lnTo>
                    <a:pt x="353148" y="121348"/>
                  </a:lnTo>
                  <a:lnTo>
                    <a:pt x="359486" y="120078"/>
                  </a:lnTo>
                  <a:lnTo>
                    <a:pt x="361403" y="122618"/>
                  </a:lnTo>
                  <a:lnTo>
                    <a:pt x="362762" y="122618"/>
                  </a:lnTo>
                  <a:lnTo>
                    <a:pt x="369951" y="123888"/>
                  </a:lnTo>
                  <a:lnTo>
                    <a:pt x="370154" y="123888"/>
                  </a:lnTo>
                  <a:lnTo>
                    <a:pt x="374065" y="125158"/>
                  </a:lnTo>
                  <a:lnTo>
                    <a:pt x="371106" y="123888"/>
                  </a:lnTo>
                  <a:lnTo>
                    <a:pt x="374002" y="123888"/>
                  </a:lnTo>
                  <a:lnTo>
                    <a:pt x="376110" y="125158"/>
                  </a:lnTo>
                  <a:lnTo>
                    <a:pt x="375005" y="125158"/>
                  </a:lnTo>
                  <a:lnTo>
                    <a:pt x="376923" y="126428"/>
                  </a:lnTo>
                  <a:lnTo>
                    <a:pt x="377634" y="125158"/>
                  </a:lnTo>
                  <a:lnTo>
                    <a:pt x="382854" y="125158"/>
                  </a:lnTo>
                  <a:lnTo>
                    <a:pt x="386956" y="127698"/>
                  </a:lnTo>
                  <a:lnTo>
                    <a:pt x="388366" y="127698"/>
                  </a:lnTo>
                  <a:lnTo>
                    <a:pt x="390283" y="128968"/>
                  </a:lnTo>
                  <a:lnTo>
                    <a:pt x="392925" y="128968"/>
                  </a:lnTo>
                  <a:lnTo>
                    <a:pt x="395376" y="130238"/>
                  </a:lnTo>
                  <a:lnTo>
                    <a:pt x="399376" y="131508"/>
                  </a:lnTo>
                  <a:lnTo>
                    <a:pt x="397256" y="131508"/>
                  </a:lnTo>
                  <a:lnTo>
                    <a:pt x="411683" y="136588"/>
                  </a:lnTo>
                  <a:lnTo>
                    <a:pt x="413258" y="136588"/>
                  </a:lnTo>
                  <a:lnTo>
                    <a:pt x="414756" y="137858"/>
                  </a:lnTo>
                  <a:lnTo>
                    <a:pt x="416306" y="137858"/>
                  </a:lnTo>
                  <a:lnTo>
                    <a:pt x="416204" y="139128"/>
                  </a:lnTo>
                  <a:lnTo>
                    <a:pt x="418528" y="139128"/>
                  </a:lnTo>
                  <a:lnTo>
                    <a:pt x="426046" y="144208"/>
                  </a:lnTo>
                  <a:lnTo>
                    <a:pt x="426110" y="141668"/>
                  </a:lnTo>
                  <a:lnTo>
                    <a:pt x="427672" y="142938"/>
                  </a:lnTo>
                  <a:lnTo>
                    <a:pt x="431177" y="144208"/>
                  </a:lnTo>
                  <a:lnTo>
                    <a:pt x="433933" y="145478"/>
                  </a:lnTo>
                  <a:lnTo>
                    <a:pt x="436626" y="146748"/>
                  </a:lnTo>
                  <a:lnTo>
                    <a:pt x="438467" y="148018"/>
                  </a:lnTo>
                  <a:lnTo>
                    <a:pt x="437083" y="148018"/>
                  </a:lnTo>
                  <a:lnTo>
                    <a:pt x="442760" y="151828"/>
                  </a:lnTo>
                  <a:lnTo>
                    <a:pt x="447370" y="154368"/>
                  </a:lnTo>
                  <a:lnTo>
                    <a:pt x="452272" y="155638"/>
                  </a:lnTo>
                  <a:lnTo>
                    <a:pt x="456958" y="158178"/>
                  </a:lnTo>
                  <a:lnTo>
                    <a:pt x="467906" y="167068"/>
                  </a:lnTo>
                  <a:lnTo>
                    <a:pt x="469671" y="169608"/>
                  </a:lnTo>
                  <a:lnTo>
                    <a:pt x="473214" y="173418"/>
                  </a:lnTo>
                  <a:lnTo>
                    <a:pt x="477469" y="177228"/>
                  </a:lnTo>
                  <a:lnTo>
                    <a:pt x="478510" y="177228"/>
                  </a:lnTo>
                  <a:lnTo>
                    <a:pt x="479640" y="178498"/>
                  </a:lnTo>
                  <a:lnTo>
                    <a:pt x="480682" y="179768"/>
                  </a:lnTo>
                  <a:lnTo>
                    <a:pt x="488911" y="188658"/>
                  </a:lnTo>
                  <a:lnTo>
                    <a:pt x="492163" y="192468"/>
                  </a:lnTo>
                  <a:lnTo>
                    <a:pt x="494436" y="196278"/>
                  </a:lnTo>
                  <a:lnTo>
                    <a:pt x="497039" y="200088"/>
                  </a:lnTo>
                  <a:lnTo>
                    <a:pt x="499541" y="202628"/>
                  </a:lnTo>
                  <a:lnTo>
                    <a:pt x="501167" y="206438"/>
                  </a:lnTo>
                  <a:lnTo>
                    <a:pt x="503262" y="210248"/>
                  </a:lnTo>
                  <a:lnTo>
                    <a:pt x="505269" y="212788"/>
                  </a:lnTo>
                  <a:lnTo>
                    <a:pt x="506476" y="216598"/>
                  </a:lnTo>
                  <a:lnTo>
                    <a:pt x="508254" y="220408"/>
                  </a:lnTo>
                  <a:lnTo>
                    <a:pt x="509066" y="222948"/>
                  </a:lnTo>
                  <a:lnTo>
                    <a:pt x="509524" y="225488"/>
                  </a:lnTo>
                  <a:lnTo>
                    <a:pt x="510222" y="226758"/>
                  </a:lnTo>
                  <a:lnTo>
                    <a:pt x="510857" y="229298"/>
                  </a:lnTo>
                  <a:lnTo>
                    <a:pt x="511619" y="231838"/>
                  </a:lnTo>
                  <a:lnTo>
                    <a:pt x="511797" y="233108"/>
                  </a:lnTo>
                  <a:lnTo>
                    <a:pt x="511898" y="235648"/>
                  </a:lnTo>
                  <a:lnTo>
                    <a:pt x="512089" y="238188"/>
                  </a:lnTo>
                  <a:lnTo>
                    <a:pt x="512178" y="239458"/>
                  </a:lnTo>
                  <a:lnTo>
                    <a:pt x="512267" y="240728"/>
                  </a:lnTo>
                  <a:lnTo>
                    <a:pt x="512394" y="244538"/>
                  </a:lnTo>
                  <a:lnTo>
                    <a:pt x="512470" y="245808"/>
                  </a:lnTo>
                  <a:lnTo>
                    <a:pt x="512699" y="247078"/>
                  </a:lnTo>
                  <a:lnTo>
                    <a:pt x="512813" y="257238"/>
                  </a:lnTo>
                  <a:lnTo>
                    <a:pt x="512813" y="191198"/>
                  </a:lnTo>
                  <a:lnTo>
                    <a:pt x="488022" y="160718"/>
                  </a:lnTo>
                  <a:lnTo>
                    <a:pt x="474027" y="149288"/>
                  </a:lnTo>
                  <a:lnTo>
                    <a:pt x="463816" y="141668"/>
                  </a:lnTo>
                  <a:lnTo>
                    <a:pt x="458571" y="137858"/>
                  </a:lnTo>
                  <a:lnTo>
                    <a:pt x="453326" y="135318"/>
                  </a:lnTo>
                  <a:lnTo>
                    <a:pt x="451383" y="134048"/>
                  </a:lnTo>
                  <a:lnTo>
                    <a:pt x="444195" y="130238"/>
                  </a:lnTo>
                  <a:lnTo>
                    <a:pt x="429336" y="125158"/>
                  </a:lnTo>
                  <a:lnTo>
                    <a:pt x="418185" y="120078"/>
                  </a:lnTo>
                  <a:lnTo>
                    <a:pt x="410629" y="117538"/>
                  </a:lnTo>
                  <a:lnTo>
                    <a:pt x="406844" y="116268"/>
                  </a:lnTo>
                  <a:lnTo>
                    <a:pt x="391972" y="111188"/>
                  </a:lnTo>
                  <a:lnTo>
                    <a:pt x="389686" y="111188"/>
                  </a:lnTo>
                  <a:lnTo>
                    <a:pt x="383070" y="108648"/>
                  </a:lnTo>
                  <a:lnTo>
                    <a:pt x="373799" y="107378"/>
                  </a:lnTo>
                  <a:lnTo>
                    <a:pt x="363283" y="104838"/>
                  </a:lnTo>
                  <a:lnTo>
                    <a:pt x="352323" y="103568"/>
                  </a:lnTo>
                  <a:lnTo>
                    <a:pt x="341782" y="101028"/>
                  </a:lnTo>
                  <a:lnTo>
                    <a:pt x="342569" y="101028"/>
                  </a:lnTo>
                  <a:lnTo>
                    <a:pt x="313423" y="99758"/>
                  </a:lnTo>
                  <a:lnTo>
                    <a:pt x="284568" y="101028"/>
                  </a:lnTo>
                  <a:lnTo>
                    <a:pt x="256133" y="103568"/>
                  </a:lnTo>
                  <a:lnTo>
                    <a:pt x="228244" y="109918"/>
                  </a:lnTo>
                  <a:lnTo>
                    <a:pt x="225945" y="109918"/>
                  </a:lnTo>
                  <a:lnTo>
                    <a:pt x="223621" y="111188"/>
                  </a:lnTo>
                  <a:lnTo>
                    <a:pt x="221348" y="111188"/>
                  </a:lnTo>
                  <a:lnTo>
                    <a:pt x="214579" y="113728"/>
                  </a:lnTo>
                  <a:lnTo>
                    <a:pt x="205524" y="116268"/>
                  </a:lnTo>
                  <a:lnTo>
                    <a:pt x="201066" y="118808"/>
                  </a:lnTo>
                  <a:lnTo>
                    <a:pt x="187909" y="123888"/>
                  </a:lnTo>
                  <a:lnTo>
                    <a:pt x="185737" y="125158"/>
                  </a:lnTo>
                  <a:lnTo>
                    <a:pt x="183476" y="126428"/>
                  </a:lnTo>
                  <a:lnTo>
                    <a:pt x="181356" y="127698"/>
                  </a:lnTo>
                  <a:lnTo>
                    <a:pt x="175082" y="130238"/>
                  </a:lnTo>
                  <a:lnTo>
                    <a:pt x="162471" y="137858"/>
                  </a:lnTo>
                  <a:lnTo>
                    <a:pt x="158483" y="140398"/>
                  </a:lnTo>
                  <a:lnTo>
                    <a:pt x="154736" y="141668"/>
                  </a:lnTo>
                  <a:lnTo>
                    <a:pt x="151041" y="144208"/>
                  </a:lnTo>
                  <a:lnTo>
                    <a:pt x="150533" y="145478"/>
                  </a:lnTo>
                  <a:lnTo>
                    <a:pt x="149504" y="145478"/>
                  </a:lnTo>
                  <a:lnTo>
                    <a:pt x="146456" y="148018"/>
                  </a:lnTo>
                  <a:lnTo>
                    <a:pt x="140652" y="151828"/>
                  </a:lnTo>
                  <a:lnTo>
                    <a:pt x="135978" y="155638"/>
                  </a:lnTo>
                  <a:lnTo>
                    <a:pt x="131406" y="159448"/>
                  </a:lnTo>
                  <a:lnTo>
                    <a:pt x="126987" y="164528"/>
                  </a:lnTo>
                  <a:lnTo>
                    <a:pt x="121729" y="168338"/>
                  </a:lnTo>
                  <a:lnTo>
                    <a:pt x="116586" y="173418"/>
                  </a:lnTo>
                  <a:lnTo>
                    <a:pt x="111810" y="179768"/>
                  </a:lnTo>
                  <a:lnTo>
                    <a:pt x="110921" y="181038"/>
                  </a:lnTo>
                  <a:lnTo>
                    <a:pt x="109994" y="181038"/>
                  </a:lnTo>
                  <a:lnTo>
                    <a:pt x="88887" y="224218"/>
                  </a:lnTo>
                  <a:lnTo>
                    <a:pt x="86080" y="241998"/>
                  </a:lnTo>
                  <a:lnTo>
                    <a:pt x="86093" y="255968"/>
                  </a:lnTo>
                  <a:lnTo>
                    <a:pt x="96697" y="296608"/>
                  </a:lnTo>
                  <a:lnTo>
                    <a:pt x="97650" y="299148"/>
                  </a:lnTo>
                  <a:lnTo>
                    <a:pt x="100266" y="302958"/>
                  </a:lnTo>
                  <a:lnTo>
                    <a:pt x="101625" y="305498"/>
                  </a:lnTo>
                  <a:lnTo>
                    <a:pt x="102920" y="308038"/>
                  </a:lnTo>
                  <a:lnTo>
                    <a:pt x="104495" y="310578"/>
                  </a:lnTo>
                  <a:lnTo>
                    <a:pt x="107696" y="315658"/>
                  </a:lnTo>
                  <a:lnTo>
                    <a:pt x="110998" y="320738"/>
                  </a:lnTo>
                  <a:lnTo>
                    <a:pt x="114808" y="324548"/>
                  </a:lnTo>
                  <a:lnTo>
                    <a:pt x="119418" y="330898"/>
                  </a:lnTo>
                  <a:lnTo>
                    <a:pt x="120192" y="330898"/>
                  </a:lnTo>
                  <a:lnTo>
                    <a:pt x="120675" y="332168"/>
                  </a:lnTo>
                  <a:lnTo>
                    <a:pt x="122859" y="333438"/>
                  </a:lnTo>
                  <a:lnTo>
                    <a:pt x="127101" y="338518"/>
                  </a:lnTo>
                  <a:lnTo>
                    <a:pt x="131356" y="341058"/>
                  </a:lnTo>
                  <a:lnTo>
                    <a:pt x="135534" y="344868"/>
                  </a:lnTo>
                  <a:lnTo>
                    <a:pt x="143027" y="349948"/>
                  </a:lnTo>
                  <a:lnTo>
                    <a:pt x="146392" y="352488"/>
                  </a:lnTo>
                  <a:lnTo>
                    <a:pt x="148945" y="355028"/>
                  </a:lnTo>
                  <a:lnTo>
                    <a:pt x="151599" y="356298"/>
                  </a:lnTo>
                  <a:lnTo>
                    <a:pt x="153466" y="357568"/>
                  </a:lnTo>
                  <a:lnTo>
                    <a:pt x="154305" y="357568"/>
                  </a:lnTo>
                  <a:lnTo>
                    <a:pt x="149466" y="353758"/>
                  </a:lnTo>
                  <a:lnTo>
                    <a:pt x="147180" y="351218"/>
                  </a:lnTo>
                  <a:lnTo>
                    <a:pt x="158902" y="358838"/>
                  </a:lnTo>
                  <a:lnTo>
                    <a:pt x="160909" y="361378"/>
                  </a:lnTo>
                  <a:lnTo>
                    <a:pt x="168744" y="365188"/>
                  </a:lnTo>
                  <a:lnTo>
                    <a:pt x="170307" y="366458"/>
                  </a:lnTo>
                  <a:lnTo>
                    <a:pt x="177152" y="368998"/>
                  </a:lnTo>
                  <a:lnTo>
                    <a:pt x="183959" y="372808"/>
                  </a:lnTo>
                  <a:lnTo>
                    <a:pt x="197650" y="377990"/>
                  </a:lnTo>
                  <a:lnTo>
                    <a:pt x="197370" y="377990"/>
                  </a:lnTo>
                  <a:lnTo>
                    <a:pt x="198831" y="378434"/>
                  </a:lnTo>
                  <a:lnTo>
                    <a:pt x="201206" y="379158"/>
                  </a:lnTo>
                  <a:lnTo>
                    <a:pt x="205701" y="380428"/>
                  </a:lnTo>
                  <a:lnTo>
                    <a:pt x="211836" y="382968"/>
                  </a:lnTo>
                  <a:lnTo>
                    <a:pt x="217195" y="385508"/>
                  </a:lnTo>
                  <a:lnTo>
                    <a:pt x="216027" y="388048"/>
                  </a:lnTo>
                  <a:lnTo>
                    <a:pt x="215163" y="390588"/>
                  </a:lnTo>
                  <a:lnTo>
                    <a:pt x="214884" y="391858"/>
                  </a:lnTo>
                  <a:lnTo>
                    <a:pt x="213169" y="395668"/>
                  </a:lnTo>
                  <a:lnTo>
                    <a:pt x="213245" y="396938"/>
                  </a:lnTo>
                  <a:lnTo>
                    <a:pt x="213334" y="398208"/>
                  </a:lnTo>
                  <a:lnTo>
                    <a:pt x="213410" y="399478"/>
                  </a:lnTo>
                  <a:lnTo>
                    <a:pt x="213487" y="400748"/>
                  </a:lnTo>
                  <a:lnTo>
                    <a:pt x="212864" y="405625"/>
                  </a:lnTo>
                  <a:lnTo>
                    <a:pt x="212801" y="407098"/>
                  </a:lnTo>
                  <a:lnTo>
                    <a:pt x="212712" y="409638"/>
                  </a:lnTo>
                  <a:lnTo>
                    <a:pt x="212623" y="412178"/>
                  </a:lnTo>
                  <a:lnTo>
                    <a:pt x="212534" y="414718"/>
                  </a:lnTo>
                  <a:lnTo>
                    <a:pt x="212293" y="413448"/>
                  </a:lnTo>
                  <a:lnTo>
                    <a:pt x="212267" y="417258"/>
                  </a:lnTo>
                  <a:lnTo>
                    <a:pt x="212153" y="422338"/>
                  </a:lnTo>
                  <a:lnTo>
                    <a:pt x="211632" y="419798"/>
                  </a:lnTo>
                  <a:lnTo>
                    <a:pt x="211531" y="419328"/>
                  </a:lnTo>
                  <a:lnTo>
                    <a:pt x="211366" y="421068"/>
                  </a:lnTo>
                  <a:lnTo>
                    <a:pt x="211353" y="422338"/>
                  </a:lnTo>
                  <a:lnTo>
                    <a:pt x="212356" y="427418"/>
                  </a:lnTo>
                  <a:lnTo>
                    <a:pt x="212445" y="428688"/>
                  </a:lnTo>
                  <a:lnTo>
                    <a:pt x="212534" y="429958"/>
                  </a:lnTo>
                  <a:lnTo>
                    <a:pt x="212610" y="431228"/>
                  </a:lnTo>
                  <a:lnTo>
                    <a:pt x="212699" y="432498"/>
                  </a:lnTo>
                  <a:lnTo>
                    <a:pt x="212788" y="433768"/>
                  </a:lnTo>
                  <a:lnTo>
                    <a:pt x="212864" y="435038"/>
                  </a:lnTo>
                  <a:lnTo>
                    <a:pt x="212953" y="436308"/>
                  </a:lnTo>
                  <a:lnTo>
                    <a:pt x="215150" y="437578"/>
                  </a:lnTo>
                  <a:lnTo>
                    <a:pt x="216877" y="443928"/>
                  </a:lnTo>
                  <a:lnTo>
                    <a:pt x="217309" y="445198"/>
                  </a:lnTo>
                  <a:lnTo>
                    <a:pt x="218008" y="447738"/>
                  </a:lnTo>
                  <a:lnTo>
                    <a:pt x="217982" y="446468"/>
                  </a:lnTo>
                  <a:lnTo>
                    <a:pt x="217639" y="445198"/>
                  </a:lnTo>
                  <a:lnTo>
                    <a:pt x="218897" y="447738"/>
                  </a:lnTo>
                  <a:lnTo>
                    <a:pt x="221005" y="452818"/>
                  </a:lnTo>
                  <a:lnTo>
                    <a:pt x="223469" y="457898"/>
                  </a:lnTo>
                  <a:lnTo>
                    <a:pt x="226225" y="462978"/>
                  </a:lnTo>
                  <a:lnTo>
                    <a:pt x="228790" y="468122"/>
                  </a:lnTo>
                  <a:lnTo>
                    <a:pt x="231178" y="468122"/>
                  </a:lnTo>
                  <a:lnTo>
                    <a:pt x="230911" y="465518"/>
                  </a:lnTo>
                  <a:lnTo>
                    <a:pt x="232702" y="467296"/>
                  </a:lnTo>
                  <a:lnTo>
                    <a:pt x="233489" y="468122"/>
                  </a:lnTo>
                  <a:lnTo>
                    <a:pt x="234454" y="470598"/>
                  </a:lnTo>
                  <a:lnTo>
                    <a:pt x="236893" y="471868"/>
                  </a:lnTo>
                  <a:lnTo>
                    <a:pt x="237718" y="473722"/>
                  </a:lnTo>
                  <a:lnTo>
                    <a:pt x="241020" y="476948"/>
                  </a:lnTo>
                  <a:lnTo>
                    <a:pt x="245719" y="483298"/>
                  </a:lnTo>
                  <a:lnTo>
                    <a:pt x="250634" y="487108"/>
                  </a:lnTo>
                  <a:lnTo>
                    <a:pt x="247535" y="480758"/>
                  </a:lnTo>
                  <a:lnTo>
                    <a:pt x="251790" y="484568"/>
                  </a:lnTo>
                  <a:lnTo>
                    <a:pt x="256286" y="489648"/>
                  </a:lnTo>
                  <a:lnTo>
                    <a:pt x="258445" y="490918"/>
                  </a:lnTo>
                  <a:lnTo>
                    <a:pt x="259143" y="490918"/>
                  </a:lnTo>
                  <a:lnTo>
                    <a:pt x="261112" y="493458"/>
                  </a:lnTo>
                  <a:lnTo>
                    <a:pt x="268846" y="501078"/>
                  </a:lnTo>
                  <a:lnTo>
                    <a:pt x="267804" y="497268"/>
                  </a:lnTo>
                  <a:lnTo>
                    <a:pt x="271018" y="499808"/>
                  </a:lnTo>
                  <a:lnTo>
                    <a:pt x="272300" y="501078"/>
                  </a:lnTo>
                  <a:lnTo>
                    <a:pt x="273710" y="502348"/>
                  </a:lnTo>
                  <a:lnTo>
                    <a:pt x="271894" y="502348"/>
                  </a:lnTo>
                  <a:lnTo>
                    <a:pt x="274751" y="504888"/>
                  </a:lnTo>
                  <a:lnTo>
                    <a:pt x="279844" y="508698"/>
                  </a:lnTo>
                  <a:lnTo>
                    <a:pt x="283705" y="508698"/>
                  </a:lnTo>
                  <a:lnTo>
                    <a:pt x="291795" y="513778"/>
                  </a:lnTo>
                  <a:lnTo>
                    <a:pt x="295884" y="513778"/>
                  </a:lnTo>
                  <a:lnTo>
                    <a:pt x="303326" y="518858"/>
                  </a:lnTo>
                  <a:lnTo>
                    <a:pt x="305727" y="518858"/>
                  </a:lnTo>
                  <a:lnTo>
                    <a:pt x="308597" y="520128"/>
                  </a:lnTo>
                  <a:lnTo>
                    <a:pt x="309600" y="520128"/>
                  </a:lnTo>
                  <a:lnTo>
                    <a:pt x="310324" y="521398"/>
                  </a:lnTo>
                  <a:lnTo>
                    <a:pt x="309803" y="521398"/>
                  </a:lnTo>
                  <a:lnTo>
                    <a:pt x="305892" y="520128"/>
                  </a:lnTo>
                  <a:lnTo>
                    <a:pt x="303885" y="520128"/>
                  </a:lnTo>
                  <a:lnTo>
                    <a:pt x="299516" y="517588"/>
                  </a:lnTo>
                  <a:lnTo>
                    <a:pt x="297827" y="517105"/>
                  </a:lnTo>
                  <a:lnTo>
                    <a:pt x="298932" y="517588"/>
                  </a:lnTo>
                  <a:lnTo>
                    <a:pt x="300278" y="518858"/>
                  </a:lnTo>
                  <a:lnTo>
                    <a:pt x="301942" y="520128"/>
                  </a:lnTo>
                  <a:lnTo>
                    <a:pt x="302755" y="520128"/>
                  </a:lnTo>
                  <a:lnTo>
                    <a:pt x="303911" y="521398"/>
                  </a:lnTo>
                  <a:lnTo>
                    <a:pt x="308343" y="522668"/>
                  </a:lnTo>
                  <a:lnTo>
                    <a:pt x="311492" y="523938"/>
                  </a:lnTo>
                  <a:lnTo>
                    <a:pt x="312712" y="523938"/>
                  </a:lnTo>
                  <a:lnTo>
                    <a:pt x="312508" y="525208"/>
                  </a:lnTo>
                  <a:lnTo>
                    <a:pt x="312254" y="525208"/>
                  </a:lnTo>
                  <a:lnTo>
                    <a:pt x="311264" y="526478"/>
                  </a:lnTo>
                  <a:lnTo>
                    <a:pt x="310527" y="526478"/>
                  </a:lnTo>
                  <a:lnTo>
                    <a:pt x="309499" y="527748"/>
                  </a:lnTo>
                  <a:lnTo>
                    <a:pt x="309778" y="527748"/>
                  </a:lnTo>
                  <a:lnTo>
                    <a:pt x="308635" y="529018"/>
                  </a:lnTo>
                  <a:lnTo>
                    <a:pt x="307695" y="530288"/>
                  </a:lnTo>
                  <a:lnTo>
                    <a:pt x="307174" y="530288"/>
                  </a:lnTo>
                  <a:lnTo>
                    <a:pt x="300240" y="536638"/>
                  </a:lnTo>
                  <a:lnTo>
                    <a:pt x="292036" y="541718"/>
                  </a:lnTo>
                  <a:lnTo>
                    <a:pt x="286359" y="544258"/>
                  </a:lnTo>
                  <a:lnTo>
                    <a:pt x="285877" y="545528"/>
                  </a:lnTo>
                  <a:lnTo>
                    <a:pt x="284175" y="546798"/>
                  </a:lnTo>
                  <a:lnTo>
                    <a:pt x="280822" y="546798"/>
                  </a:lnTo>
                  <a:lnTo>
                    <a:pt x="280835" y="549338"/>
                  </a:lnTo>
                  <a:lnTo>
                    <a:pt x="277495" y="551878"/>
                  </a:lnTo>
                  <a:lnTo>
                    <a:pt x="272618" y="555688"/>
                  </a:lnTo>
                  <a:lnTo>
                    <a:pt x="270840" y="555688"/>
                  </a:lnTo>
                  <a:lnTo>
                    <a:pt x="269151" y="556958"/>
                  </a:lnTo>
                  <a:lnTo>
                    <a:pt x="265061" y="559498"/>
                  </a:lnTo>
                  <a:lnTo>
                    <a:pt x="265226" y="559498"/>
                  </a:lnTo>
                  <a:lnTo>
                    <a:pt x="260654" y="562038"/>
                  </a:lnTo>
                  <a:lnTo>
                    <a:pt x="260324" y="562038"/>
                  </a:lnTo>
                  <a:lnTo>
                    <a:pt x="259613" y="563308"/>
                  </a:lnTo>
                  <a:lnTo>
                    <a:pt x="253936" y="565848"/>
                  </a:lnTo>
                  <a:lnTo>
                    <a:pt x="252628" y="565848"/>
                  </a:lnTo>
                  <a:lnTo>
                    <a:pt x="251828" y="567118"/>
                  </a:lnTo>
                  <a:lnTo>
                    <a:pt x="251104" y="567118"/>
                  </a:lnTo>
                  <a:lnTo>
                    <a:pt x="251256" y="568388"/>
                  </a:lnTo>
                  <a:lnTo>
                    <a:pt x="251320" y="569658"/>
                  </a:lnTo>
                  <a:lnTo>
                    <a:pt x="249478" y="570928"/>
                  </a:lnTo>
                  <a:lnTo>
                    <a:pt x="247764" y="572198"/>
                  </a:lnTo>
                  <a:lnTo>
                    <a:pt x="246303" y="572198"/>
                  </a:lnTo>
                  <a:lnTo>
                    <a:pt x="244856" y="573468"/>
                  </a:lnTo>
                  <a:lnTo>
                    <a:pt x="242976" y="576008"/>
                  </a:lnTo>
                  <a:lnTo>
                    <a:pt x="242760" y="577278"/>
                  </a:lnTo>
                  <a:lnTo>
                    <a:pt x="242531" y="577278"/>
                  </a:lnTo>
                  <a:lnTo>
                    <a:pt x="242633" y="578548"/>
                  </a:lnTo>
                  <a:lnTo>
                    <a:pt x="242735" y="579818"/>
                  </a:lnTo>
                  <a:lnTo>
                    <a:pt x="242874" y="581088"/>
                  </a:lnTo>
                  <a:lnTo>
                    <a:pt x="243979" y="583628"/>
                  </a:lnTo>
                  <a:lnTo>
                    <a:pt x="245465" y="584898"/>
                  </a:lnTo>
                  <a:lnTo>
                    <a:pt x="248196" y="586168"/>
                  </a:lnTo>
                  <a:lnTo>
                    <a:pt x="247840" y="588403"/>
                  </a:lnTo>
                  <a:lnTo>
                    <a:pt x="248869" y="588708"/>
                  </a:lnTo>
                  <a:lnTo>
                    <a:pt x="247789" y="588708"/>
                  </a:lnTo>
                  <a:lnTo>
                    <a:pt x="246722" y="588708"/>
                  </a:lnTo>
                  <a:lnTo>
                    <a:pt x="251447" y="589978"/>
                  </a:lnTo>
                  <a:lnTo>
                    <a:pt x="251282" y="591248"/>
                  </a:lnTo>
                  <a:lnTo>
                    <a:pt x="258216" y="591248"/>
                  </a:lnTo>
                  <a:lnTo>
                    <a:pt x="261289" y="589978"/>
                  </a:lnTo>
                  <a:lnTo>
                    <a:pt x="264998" y="588708"/>
                  </a:lnTo>
                  <a:lnTo>
                    <a:pt x="268109" y="588708"/>
                  </a:lnTo>
                  <a:lnTo>
                    <a:pt x="269582" y="587438"/>
                  </a:lnTo>
                  <a:lnTo>
                    <a:pt x="277520" y="587438"/>
                  </a:lnTo>
                  <a:lnTo>
                    <a:pt x="280670" y="586168"/>
                  </a:lnTo>
                  <a:lnTo>
                    <a:pt x="284010" y="586168"/>
                  </a:lnTo>
                  <a:lnTo>
                    <a:pt x="283667" y="587438"/>
                  </a:lnTo>
                  <a:lnTo>
                    <a:pt x="286092" y="587438"/>
                  </a:lnTo>
                  <a:lnTo>
                    <a:pt x="288785" y="586168"/>
                  </a:lnTo>
                  <a:lnTo>
                    <a:pt x="291401" y="586168"/>
                  </a:lnTo>
                  <a:lnTo>
                    <a:pt x="298335" y="584898"/>
                  </a:lnTo>
                  <a:lnTo>
                    <a:pt x="297332" y="584898"/>
                  </a:lnTo>
                  <a:lnTo>
                    <a:pt x="298996" y="583628"/>
                  </a:lnTo>
                  <a:lnTo>
                    <a:pt x="304126" y="582358"/>
                  </a:lnTo>
                  <a:lnTo>
                    <a:pt x="307251" y="582358"/>
                  </a:lnTo>
                  <a:lnTo>
                    <a:pt x="313499" y="581088"/>
                  </a:lnTo>
                  <a:lnTo>
                    <a:pt x="319278" y="578548"/>
                  </a:lnTo>
                  <a:lnTo>
                    <a:pt x="331546" y="572198"/>
                  </a:lnTo>
                  <a:lnTo>
                    <a:pt x="331012" y="572198"/>
                  </a:lnTo>
                  <a:lnTo>
                    <a:pt x="332968" y="570928"/>
                  </a:lnTo>
                  <a:lnTo>
                    <a:pt x="334911" y="569658"/>
                  </a:lnTo>
                  <a:lnTo>
                    <a:pt x="335534" y="570928"/>
                  </a:lnTo>
                  <a:lnTo>
                    <a:pt x="336880" y="569658"/>
                  </a:lnTo>
                  <a:lnTo>
                    <a:pt x="338226" y="568388"/>
                  </a:lnTo>
                  <a:lnTo>
                    <a:pt x="342353" y="568388"/>
                  </a:lnTo>
                  <a:lnTo>
                    <a:pt x="340715" y="567118"/>
                  </a:lnTo>
                  <a:lnTo>
                    <a:pt x="344995" y="565848"/>
                  </a:lnTo>
                  <a:lnTo>
                    <a:pt x="349770" y="563308"/>
                  </a:lnTo>
                  <a:lnTo>
                    <a:pt x="348627" y="565848"/>
                  </a:lnTo>
                  <a:lnTo>
                    <a:pt x="349173" y="565848"/>
                  </a:lnTo>
                  <a:lnTo>
                    <a:pt x="350850" y="563308"/>
                  </a:lnTo>
                  <a:lnTo>
                    <a:pt x="352031" y="564578"/>
                  </a:lnTo>
                  <a:lnTo>
                    <a:pt x="352806" y="563308"/>
                  </a:lnTo>
                  <a:lnTo>
                    <a:pt x="353580" y="562038"/>
                  </a:lnTo>
                  <a:lnTo>
                    <a:pt x="354406" y="563308"/>
                  </a:lnTo>
                  <a:lnTo>
                    <a:pt x="355574" y="562038"/>
                  </a:lnTo>
                  <a:lnTo>
                    <a:pt x="357924" y="559498"/>
                  </a:lnTo>
                  <a:lnTo>
                    <a:pt x="358470" y="559498"/>
                  </a:lnTo>
                  <a:lnTo>
                    <a:pt x="357632" y="560768"/>
                  </a:lnTo>
                  <a:lnTo>
                    <a:pt x="359029" y="560768"/>
                  </a:lnTo>
                  <a:lnTo>
                    <a:pt x="360108" y="559498"/>
                  </a:lnTo>
                  <a:lnTo>
                    <a:pt x="361073" y="558368"/>
                  </a:lnTo>
                  <a:lnTo>
                    <a:pt x="360857" y="556958"/>
                  </a:lnTo>
                  <a:lnTo>
                    <a:pt x="360591" y="555688"/>
                  </a:lnTo>
                  <a:lnTo>
                    <a:pt x="363842" y="553148"/>
                  </a:lnTo>
                  <a:lnTo>
                    <a:pt x="365950" y="553148"/>
                  </a:lnTo>
                  <a:lnTo>
                    <a:pt x="367207" y="551878"/>
                  </a:lnTo>
                  <a:lnTo>
                    <a:pt x="368465" y="550608"/>
                  </a:lnTo>
                  <a:lnTo>
                    <a:pt x="366852" y="551878"/>
                  </a:lnTo>
                  <a:lnTo>
                    <a:pt x="371132" y="548068"/>
                  </a:lnTo>
                  <a:lnTo>
                    <a:pt x="371703" y="549338"/>
                  </a:lnTo>
                  <a:lnTo>
                    <a:pt x="374446" y="546798"/>
                  </a:lnTo>
                  <a:lnTo>
                    <a:pt x="372033" y="548068"/>
                  </a:lnTo>
                  <a:lnTo>
                    <a:pt x="373684" y="546798"/>
                  </a:lnTo>
                  <a:lnTo>
                    <a:pt x="374929" y="545528"/>
                  </a:lnTo>
                  <a:lnTo>
                    <a:pt x="374751" y="546798"/>
                  </a:lnTo>
                  <a:lnTo>
                    <a:pt x="376085" y="545528"/>
                  </a:lnTo>
                  <a:lnTo>
                    <a:pt x="375704" y="544258"/>
                  </a:lnTo>
                  <a:lnTo>
                    <a:pt x="378434" y="541718"/>
                  </a:lnTo>
                  <a:lnTo>
                    <a:pt x="381533" y="539178"/>
                  </a:lnTo>
                  <a:lnTo>
                    <a:pt x="381520" y="540448"/>
                  </a:lnTo>
                  <a:lnTo>
                    <a:pt x="381901" y="540448"/>
                  </a:lnTo>
                  <a:lnTo>
                    <a:pt x="381952" y="539178"/>
                  </a:lnTo>
                  <a:lnTo>
                    <a:pt x="382447" y="539178"/>
                  </a:lnTo>
                  <a:lnTo>
                    <a:pt x="382600" y="540448"/>
                  </a:lnTo>
                  <a:lnTo>
                    <a:pt x="382701" y="539178"/>
                  </a:lnTo>
                  <a:lnTo>
                    <a:pt x="383641" y="539178"/>
                  </a:lnTo>
                  <a:lnTo>
                    <a:pt x="398830" y="540448"/>
                  </a:lnTo>
                  <a:lnTo>
                    <a:pt x="399034" y="541718"/>
                  </a:lnTo>
                  <a:lnTo>
                    <a:pt x="400558" y="540448"/>
                  </a:lnTo>
                  <a:lnTo>
                    <a:pt x="407428" y="541718"/>
                  </a:lnTo>
                  <a:lnTo>
                    <a:pt x="406908" y="540448"/>
                  </a:lnTo>
                  <a:lnTo>
                    <a:pt x="409829" y="540448"/>
                  </a:lnTo>
                  <a:lnTo>
                    <a:pt x="418312" y="539178"/>
                  </a:lnTo>
                  <a:lnTo>
                    <a:pt x="416674" y="541718"/>
                  </a:lnTo>
                  <a:lnTo>
                    <a:pt x="423583" y="540448"/>
                  </a:lnTo>
                  <a:lnTo>
                    <a:pt x="436359" y="539178"/>
                  </a:lnTo>
                  <a:lnTo>
                    <a:pt x="444487" y="537908"/>
                  </a:lnTo>
                  <a:lnTo>
                    <a:pt x="446798" y="539178"/>
                  </a:lnTo>
                  <a:lnTo>
                    <a:pt x="450900" y="537908"/>
                  </a:lnTo>
                  <a:lnTo>
                    <a:pt x="455422" y="537908"/>
                  </a:lnTo>
                  <a:lnTo>
                    <a:pt x="459943" y="536638"/>
                  </a:lnTo>
                  <a:lnTo>
                    <a:pt x="464908" y="535368"/>
                  </a:lnTo>
                  <a:lnTo>
                    <a:pt x="468795" y="535368"/>
                  </a:lnTo>
                  <a:lnTo>
                    <a:pt x="476275" y="532828"/>
                  </a:lnTo>
                  <a:lnTo>
                    <a:pt x="482511" y="531558"/>
                  </a:lnTo>
                  <a:lnTo>
                    <a:pt x="488530" y="529018"/>
                  </a:lnTo>
                  <a:lnTo>
                    <a:pt x="497814" y="525208"/>
                  </a:lnTo>
                  <a:lnTo>
                    <a:pt x="501002" y="523938"/>
                  </a:lnTo>
                  <a:lnTo>
                    <a:pt x="504291" y="522668"/>
                  </a:lnTo>
                  <a:lnTo>
                    <a:pt x="507949" y="521398"/>
                  </a:lnTo>
                  <a:lnTo>
                    <a:pt x="512876" y="520128"/>
                  </a:lnTo>
                  <a:lnTo>
                    <a:pt x="523582" y="515048"/>
                  </a:lnTo>
                  <a:lnTo>
                    <a:pt x="526300" y="512508"/>
                  </a:lnTo>
                  <a:lnTo>
                    <a:pt x="533958" y="508698"/>
                  </a:lnTo>
                  <a:lnTo>
                    <a:pt x="538835" y="506158"/>
                  </a:lnTo>
                  <a:lnTo>
                    <a:pt x="540766" y="503618"/>
                  </a:lnTo>
                  <a:lnTo>
                    <a:pt x="545960" y="501078"/>
                  </a:lnTo>
                  <a:lnTo>
                    <a:pt x="551459" y="497268"/>
                  </a:lnTo>
                  <a:lnTo>
                    <a:pt x="557250" y="492188"/>
                  </a:lnTo>
                  <a:lnTo>
                    <a:pt x="563321" y="488378"/>
                  </a:lnTo>
                  <a:lnTo>
                    <a:pt x="565188" y="485838"/>
                  </a:lnTo>
                  <a:lnTo>
                    <a:pt x="564603" y="485838"/>
                  </a:lnTo>
                  <a:lnTo>
                    <a:pt x="565721" y="484632"/>
                  </a:lnTo>
                  <a:lnTo>
                    <a:pt x="565150" y="485838"/>
                  </a:lnTo>
                  <a:lnTo>
                    <a:pt x="566115" y="484568"/>
                  </a:lnTo>
                  <a:lnTo>
                    <a:pt x="565785" y="484568"/>
                  </a:lnTo>
                  <a:lnTo>
                    <a:pt x="566966" y="483298"/>
                  </a:lnTo>
                  <a:lnTo>
                    <a:pt x="570649" y="479488"/>
                  </a:lnTo>
                  <a:lnTo>
                    <a:pt x="571296" y="479488"/>
                  </a:lnTo>
                  <a:lnTo>
                    <a:pt x="570814" y="480758"/>
                  </a:lnTo>
                  <a:lnTo>
                    <a:pt x="571855" y="482028"/>
                  </a:lnTo>
                  <a:lnTo>
                    <a:pt x="572973" y="479488"/>
                  </a:lnTo>
                  <a:lnTo>
                    <a:pt x="575767" y="473138"/>
                  </a:lnTo>
                  <a:lnTo>
                    <a:pt x="578561" y="471868"/>
                  </a:lnTo>
                  <a:lnTo>
                    <a:pt x="576541" y="471868"/>
                  </a:lnTo>
                  <a:lnTo>
                    <a:pt x="577659" y="470598"/>
                  </a:lnTo>
                  <a:lnTo>
                    <a:pt x="578866" y="469328"/>
                  </a:lnTo>
                  <a:lnTo>
                    <a:pt x="580529" y="467296"/>
                  </a:lnTo>
                  <a:lnTo>
                    <a:pt x="583209" y="462978"/>
                  </a:lnTo>
                  <a:lnTo>
                    <a:pt x="563283" y="462978"/>
                  </a:lnTo>
                  <a:lnTo>
                    <a:pt x="561936" y="462978"/>
                  </a:lnTo>
                  <a:lnTo>
                    <a:pt x="557453" y="468122"/>
                  </a:lnTo>
                  <a:lnTo>
                    <a:pt x="554837" y="470598"/>
                  </a:lnTo>
                  <a:lnTo>
                    <a:pt x="552754" y="473138"/>
                  </a:lnTo>
                  <a:lnTo>
                    <a:pt x="550583" y="474408"/>
                  </a:lnTo>
                  <a:lnTo>
                    <a:pt x="546303" y="479488"/>
                  </a:lnTo>
                  <a:lnTo>
                    <a:pt x="541591" y="482028"/>
                  </a:lnTo>
                  <a:lnTo>
                    <a:pt x="536790" y="485838"/>
                  </a:lnTo>
                  <a:lnTo>
                    <a:pt x="529386" y="490918"/>
                  </a:lnTo>
                  <a:lnTo>
                    <a:pt x="521728" y="494728"/>
                  </a:lnTo>
                  <a:lnTo>
                    <a:pt x="513892" y="499808"/>
                  </a:lnTo>
                  <a:lnTo>
                    <a:pt x="472935" y="515048"/>
                  </a:lnTo>
                  <a:lnTo>
                    <a:pt x="440004" y="520128"/>
                  </a:lnTo>
                  <a:lnTo>
                    <a:pt x="435775" y="520128"/>
                  </a:lnTo>
                  <a:lnTo>
                    <a:pt x="423240" y="522668"/>
                  </a:lnTo>
                  <a:lnTo>
                    <a:pt x="419887" y="521398"/>
                  </a:lnTo>
                  <a:lnTo>
                    <a:pt x="413994" y="521398"/>
                  </a:lnTo>
                  <a:lnTo>
                    <a:pt x="407924" y="522668"/>
                  </a:lnTo>
                  <a:lnTo>
                    <a:pt x="377952" y="522668"/>
                  </a:lnTo>
                  <a:lnTo>
                    <a:pt x="376072" y="523938"/>
                  </a:lnTo>
                  <a:lnTo>
                    <a:pt x="374243" y="523938"/>
                  </a:lnTo>
                  <a:lnTo>
                    <a:pt x="372808" y="525208"/>
                  </a:lnTo>
                  <a:lnTo>
                    <a:pt x="371017" y="526478"/>
                  </a:lnTo>
                  <a:lnTo>
                    <a:pt x="371792" y="526478"/>
                  </a:lnTo>
                  <a:lnTo>
                    <a:pt x="366433" y="531558"/>
                  </a:lnTo>
                  <a:lnTo>
                    <a:pt x="366166" y="531558"/>
                  </a:lnTo>
                  <a:lnTo>
                    <a:pt x="366166" y="530288"/>
                  </a:lnTo>
                  <a:lnTo>
                    <a:pt x="361480" y="535368"/>
                  </a:lnTo>
                  <a:lnTo>
                    <a:pt x="355561" y="539178"/>
                  </a:lnTo>
                  <a:lnTo>
                    <a:pt x="349135" y="542988"/>
                  </a:lnTo>
                  <a:lnTo>
                    <a:pt x="342849" y="546798"/>
                  </a:lnTo>
                  <a:lnTo>
                    <a:pt x="343242" y="546798"/>
                  </a:lnTo>
                  <a:lnTo>
                    <a:pt x="324916" y="556958"/>
                  </a:lnTo>
                  <a:lnTo>
                    <a:pt x="302958" y="565848"/>
                  </a:lnTo>
                  <a:lnTo>
                    <a:pt x="299720" y="567118"/>
                  </a:lnTo>
                  <a:lnTo>
                    <a:pt x="296545" y="567118"/>
                  </a:lnTo>
                  <a:lnTo>
                    <a:pt x="294957" y="568388"/>
                  </a:lnTo>
                  <a:lnTo>
                    <a:pt x="291706" y="568388"/>
                  </a:lnTo>
                  <a:lnTo>
                    <a:pt x="287350" y="569658"/>
                  </a:lnTo>
                  <a:lnTo>
                    <a:pt x="286194" y="570928"/>
                  </a:lnTo>
                  <a:lnTo>
                    <a:pt x="280606" y="570928"/>
                  </a:lnTo>
                  <a:lnTo>
                    <a:pt x="280568" y="569658"/>
                  </a:lnTo>
                  <a:lnTo>
                    <a:pt x="281724" y="569658"/>
                  </a:lnTo>
                  <a:lnTo>
                    <a:pt x="286054" y="567118"/>
                  </a:lnTo>
                  <a:lnTo>
                    <a:pt x="285724" y="567118"/>
                  </a:lnTo>
                  <a:lnTo>
                    <a:pt x="292188" y="563308"/>
                  </a:lnTo>
                  <a:lnTo>
                    <a:pt x="303072" y="555688"/>
                  </a:lnTo>
                  <a:lnTo>
                    <a:pt x="311238" y="550608"/>
                  </a:lnTo>
                  <a:lnTo>
                    <a:pt x="315214" y="546798"/>
                  </a:lnTo>
                  <a:lnTo>
                    <a:pt x="317233" y="545528"/>
                  </a:lnTo>
                  <a:lnTo>
                    <a:pt x="319163" y="542988"/>
                  </a:lnTo>
                  <a:lnTo>
                    <a:pt x="321132" y="541718"/>
                  </a:lnTo>
                  <a:lnTo>
                    <a:pt x="321564" y="541718"/>
                  </a:lnTo>
                  <a:lnTo>
                    <a:pt x="322618" y="540448"/>
                  </a:lnTo>
                  <a:lnTo>
                    <a:pt x="323392" y="539178"/>
                  </a:lnTo>
                  <a:lnTo>
                    <a:pt x="330860" y="531558"/>
                  </a:lnTo>
                  <a:lnTo>
                    <a:pt x="334149" y="523938"/>
                  </a:lnTo>
                  <a:lnTo>
                    <a:pt x="334187" y="521398"/>
                  </a:lnTo>
                  <a:lnTo>
                    <a:pt x="333819" y="518858"/>
                  </a:lnTo>
                  <a:lnTo>
                    <a:pt x="332765" y="516318"/>
                  </a:lnTo>
                  <a:lnTo>
                    <a:pt x="332371" y="516318"/>
                  </a:lnTo>
                  <a:lnTo>
                    <a:pt x="332003" y="515048"/>
                  </a:lnTo>
                  <a:lnTo>
                    <a:pt x="330873" y="515048"/>
                  </a:lnTo>
                  <a:lnTo>
                    <a:pt x="328587" y="512508"/>
                  </a:lnTo>
                  <a:lnTo>
                    <a:pt x="327914" y="512508"/>
                  </a:lnTo>
                  <a:lnTo>
                    <a:pt x="327698" y="511238"/>
                  </a:lnTo>
                  <a:lnTo>
                    <a:pt x="326466" y="511238"/>
                  </a:lnTo>
                  <a:lnTo>
                    <a:pt x="308089" y="503618"/>
                  </a:lnTo>
                  <a:lnTo>
                    <a:pt x="298996" y="499808"/>
                  </a:lnTo>
                  <a:lnTo>
                    <a:pt x="293090" y="497268"/>
                  </a:lnTo>
                  <a:lnTo>
                    <a:pt x="287350" y="493458"/>
                  </a:lnTo>
                  <a:lnTo>
                    <a:pt x="283959" y="490918"/>
                  </a:lnTo>
                  <a:lnTo>
                    <a:pt x="277495" y="487108"/>
                  </a:lnTo>
                  <a:lnTo>
                    <a:pt x="269240" y="482028"/>
                  </a:lnTo>
                  <a:lnTo>
                    <a:pt x="267487" y="480758"/>
                  </a:lnTo>
                  <a:lnTo>
                    <a:pt x="260477" y="475678"/>
                  </a:lnTo>
                  <a:lnTo>
                    <a:pt x="252387" y="468122"/>
                  </a:lnTo>
                  <a:lnTo>
                    <a:pt x="250101" y="465518"/>
                  </a:lnTo>
                  <a:lnTo>
                    <a:pt x="245656" y="460438"/>
                  </a:lnTo>
                  <a:lnTo>
                    <a:pt x="243306" y="457898"/>
                  </a:lnTo>
                  <a:lnTo>
                    <a:pt x="240957" y="455358"/>
                  </a:lnTo>
                  <a:lnTo>
                    <a:pt x="238645" y="452818"/>
                  </a:lnTo>
                  <a:lnTo>
                    <a:pt x="239433" y="454088"/>
                  </a:lnTo>
                  <a:lnTo>
                    <a:pt x="240144" y="456628"/>
                  </a:lnTo>
                  <a:lnTo>
                    <a:pt x="238366" y="454088"/>
                  </a:lnTo>
                  <a:lnTo>
                    <a:pt x="235889" y="451548"/>
                  </a:lnTo>
                  <a:lnTo>
                    <a:pt x="234162" y="447738"/>
                  </a:lnTo>
                  <a:lnTo>
                    <a:pt x="232613" y="445198"/>
                  </a:lnTo>
                  <a:lnTo>
                    <a:pt x="230835" y="441388"/>
                  </a:lnTo>
                  <a:lnTo>
                    <a:pt x="229819" y="438848"/>
                  </a:lnTo>
                  <a:lnTo>
                    <a:pt x="228854" y="436308"/>
                  </a:lnTo>
                  <a:lnTo>
                    <a:pt x="227723" y="432498"/>
                  </a:lnTo>
                  <a:lnTo>
                    <a:pt x="226809" y="429958"/>
                  </a:lnTo>
                  <a:lnTo>
                    <a:pt x="226174" y="427418"/>
                  </a:lnTo>
                  <a:lnTo>
                    <a:pt x="225450" y="423608"/>
                  </a:lnTo>
                  <a:lnTo>
                    <a:pt x="225132" y="422338"/>
                  </a:lnTo>
                  <a:lnTo>
                    <a:pt x="224510" y="419798"/>
                  </a:lnTo>
                  <a:lnTo>
                    <a:pt x="224383" y="419798"/>
                  </a:lnTo>
                  <a:lnTo>
                    <a:pt x="224307" y="419328"/>
                  </a:lnTo>
                  <a:lnTo>
                    <a:pt x="224205" y="418592"/>
                  </a:lnTo>
                  <a:lnTo>
                    <a:pt x="223875" y="417258"/>
                  </a:lnTo>
                  <a:lnTo>
                    <a:pt x="223647" y="415988"/>
                  </a:lnTo>
                  <a:lnTo>
                    <a:pt x="224040" y="417258"/>
                  </a:lnTo>
                  <a:lnTo>
                    <a:pt x="224091" y="415988"/>
                  </a:lnTo>
                  <a:lnTo>
                    <a:pt x="223240" y="414718"/>
                  </a:lnTo>
                  <a:lnTo>
                    <a:pt x="223126" y="413448"/>
                  </a:lnTo>
                  <a:lnTo>
                    <a:pt x="222681" y="399478"/>
                  </a:lnTo>
                  <a:lnTo>
                    <a:pt x="227482" y="388048"/>
                  </a:lnTo>
                  <a:lnTo>
                    <a:pt x="255422" y="393128"/>
                  </a:lnTo>
                  <a:lnTo>
                    <a:pt x="258940" y="394398"/>
                  </a:lnTo>
                  <a:lnTo>
                    <a:pt x="260438" y="394398"/>
                  </a:lnTo>
                  <a:lnTo>
                    <a:pt x="263372" y="395668"/>
                  </a:lnTo>
                  <a:lnTo>
                    <a:pt x="261708" y="394398"/>
                  </a:lnTo>
                  <a:lnTo>
                    <a:pt x="266052" y="394398"/>
                  </a:lnTo>
                  <a:lnTo>
                    <a:pt x="273685" y="395668"/>
                  </a:lnTo>
                  <a:lnTo>
                    <a:pt x="281317" y="395668"/>
                  </a:lnTo>
                  <a:lnTo>
                    <a:pt x="288963" y="396938"/>
                  </a:lnTo>
                  <a:lnTo>
                    <a:pt x="322389" y="396938"/>
                  </a:lnTo>
                  <a:lnTo>
                    <a:pt x="324662" y="398208"/>
                  </a:lnTo>
                  <a:lnTo>
                    <a:pt x="332105" y="398208"/>
                  </a:lnTo>
                  <a:lnTo>
                    <a:pt x="336804" y="402018"/>
                  </a:lnTo>
                  <a:lnTo>
                    <a:pt x="342188" y="405828"/>
                  </a:lnTo>
                  <a:lnTo>
                    <a:pt x="344970" y="407098"/>
                  </a:lnTo>
                  <a:lnTo>
                    <a:pt x="350494" y="412178"/>
                  </a:lnTo>
                  <a:lnTo>
                    <a:pt x="356171" y="415988"/>
                  </a:lnTo>
                  <a:lnTo>
                    <a:pt x="361696" y="419798"/>
                  </a:lnTo>
                  <a:lnTo>
                    <a:pt x="362280" y="421068"/>
                  </a:lnTo>
                  <a:lnTo>
                    <a:pt x="364744" y="422338"/>
                  </a:lnTo>
                  <a:lnTo>
                    <a:pt x="374281" y="428688"/>
                  </a:lnTo>
                  <a:lnTo>
                    <a:pt x="381177" y="431228"/>
                  </a:lnTo>
                  <a:lnTo>
                    <a:pt x="390575" y="436308"/>
                  </a:lnTo>
                  <a:lnTo>
                    <a:pt x="400761" y="440220"/>
                  </a:lnTo>
                  <a:lnTo>
                    <a:pt x="399046" y="438848"/>
                  </a:lnTo>
                  <a:lnTo>
                    <a:pt x="411200" y="442658"/>
                  </a:lnTo>
                  <a:lnTo>
                    <a:pt x="412483" y="442658"/>
                  </a:lnTo>
                  <a:lnTo>
                    <a:pt x="413740" y="443928"/>
                  </a:lnTo>
                  <a:lnTo>
                    <a:pt x="414997" y="443928"/>
                  </a:lnTo>
                  <a:lnTo>
                    <a:pt x="419658" y="445198"/>
                  </a:lnTo>
                  <a:lnTo>
                    <a:pt x="422148" y="446468"/>
                  </a:lnTo>
                  <a:lnTo>
                    <a:pt x="427850" y="449008"/>
                  </a:lnTo>
                  <a:lnTo>
                    <a:pt x="439534" y="451548"/>
                  </a:lnTo>
                  <a:lnTo>
                    <a:pt x="442798" y="451548"/>
                  </a:lnTo>
                  <a:lnTo>
                    <a:pt x="451434" y="454088"/>
                  </a:lnTo>
                  <a:lnTo>
                    <a:pt x="481393" y="454088"/>
                  </a:lnTo>
                  <a:lnTo>
                    <a:pt x="490118" y="447738"/>
                  </a:lnTo>
                  <a:lnTo>
                    <a:pt x="491286" y="447738"/>
                  </a:lnTo>
                  <a:lnTo>
                    <a:pt x="491566" y="446468"/>
                  </a:lnTo>
                  <a:lnTo>
                    <a:pt x="491883" y="446468"/>
                  </a:lnTo>
                  <a:lnTo>
                    <a:pt x="492734" y="443928"/>
                  </a:lnTo>
                  <a:lnTo>
                    <a:pt x="492861" y="442658"/>
                  </a:lnTo>
                  <a:lnTo>
                    <a:pt x="492912" y="440220"/>
                  </a:lnTo>
                  <a:lnTo>
                    <a:pt x="492760" y="440220"/>
                  </a:lnTo>
                  <a:lnTo>
                    <a:pt x="492607" y="438848"/>
                  </a:lnTo>
                  <a:lnTo>
                    <a:pt x="491744" y="436308"/>
                  </a:lnTo>
                  <a:lnTo>
                    <a:pt x="491578" y="435038"/>
                  </a:lnTo>
                  <a:lnTo>
                    <a:pt x="490613" y="433768"/>
                  </a:lnTo>
                  <a:lnTo>
                    <a:pt x="489813" y="432498"/>
                  </a:lnTo>
                  <a:lnTo>
                    <a:pt x="489165" y="432498"/>
                  </a:lnTo>
                  <a:lnTo>
                    <a:pt x="488238" y="431228"/>
                  </a:lnTo>
                  <a:lnTo>
                    <a:pt x="481838" y="427418"/>
                  </a:lnTo>
                  <a:lnTo>
                    <a:pt x="477710" y="424878"/>
                  </a:lnTo>
                  <a:lnTo>
                    <a:pt x="472782" y="422338"/>
                  </a:lnTo>
                  <a:lnTo>
                    <a:pt x="468299" y="419798"/>
                  </a:lnTo>
                  <a:lnTo>
                    <a:pt x="456806" y="413448"/>
                  </a:lnTo>
                  <a:lnTo>
                    <a:pt x="454685" y="412178"/>
                  </a:lnTo>
                  <a:lnTo>
                    <a:pt x="452513" y="410908"/>
                  </a:lnTo>
                  <a:lnTo>
                    <a:pt x="444195" y="404558"/>
                  </a:lnTo>
                  <a:lnTo>
                    <a:pt x="438061" y="400748"/>
                  </a:lnTo>
                  <a:lnTo>
                    <a:pt x="432092" y="395668"/>
                  </a:lnTo>
                  <a:lnTo>
                    <a:pt x="430161" y="394398"/>
                  </a:lnTo>
                  <a:lnTo>
                    <a:pt x="428218" y="393128"/>
                  </a:lnTo>
                  <a:lnTo>
                    <a:pt x="426288" y="391858"/>
                  </a:lnTo>
                  <a:lnTo>
                    <a:pt x="422465" y="388048"/>
                  </a:lnTo>
                  <a:lnTo>
                    <a:pt x="418795" y="385508"/>
                  </a:lnTo>
                  <a:lnTo>
                    <a:pt x="415340" y="381698"/>
                  </a:lnTo>
                  <a:lnTo>
                    <a:pt x="414591" y="381698"/>
                  </a:lnTo>
                  <a:lnTo>
                    <a:pt x="414083" y="380428"/>
                  </a:lnTo>
                  <a:lnTo>
                    <a:pt x="412991" y="380428"/>
                  </a:lnTo>
                  <a:lnTo>
                    <a:pt x="412940" y="379158"/>
                  </a:lnTo>
                  <a:lnTo>
                    <a:pt x="417131" y="379158"/>
                  </a:lnTo>
                  <a:lnTo>
                    <a:pt x="420852" y="377990"/>
                  </a:lnTo>
                  <a:lnTo>
                    <a:pt x="422503" y="377380"/>
                  </a:lnTo>
                  <a:lnTo>
                    <a:pt x="430961" y="374078"/>
                  </a:lnTo>
                  <a:lnTo>
                    <a:pt x="437553" y="370268"/>
                  </a:lnTo>
                  <a:lnTo>
                    <a:pt x="444068" y="367728"/>
                  </a:lnTo>
                  <a:lnTo>
                    <a:pt x="453745" y="361378"/>
                  </a:lnTo>
                  <a:lnTo>
                    <a:pt x="463181" y="356298"/>
                  </a:lnTo>
                  <a:lnTo>
                    <a:pt x="472313" y="349948"/>
                  </a:lnTo>
                  <a:lnTo>
                    <a:pt x="481063" y="344868"/>
                  </a:lnTo>
                  <a:lnTo>
                    <a:pt x="480809" y="343598"/>
                  </a:lnTo>
                  <a:lnTo>
                    <a:pt x="486829" y="338518"/>
                  </a:lnTo>
                  <a:lnTo>
                    <a:pt x="506285" y="318198"/>
                  </a:lnTo>
                  <a:lnTo>
                    <a:pt x="509130" y="314388"/>
                  </a:lnTo>
                  <a:lnTo>
                    <a:pt x="511149" y="315658"/>
                  </a:lnTo>
                  <a:lnTo>
                    <a:pt x="512140" y="316928"/>
                  </a:lnTo>
                  <a:lnTo>
                    <a:pt x="517283" y="319468"/>
                  </a:lnTo>
                  <a:lnTo>
                    <a:pt x="522058" y="322008"/>
                  </a:lnTo>
                  <a:lnTo>
                    <a:pt x="527062" y="325818"/>
                  </a:lnTo>
                  <a:lnTo>
                    <a:pt x="531698" y="328358"/>
                  </a:lnTo>
                  <a:lnTo>
                    <a:pt x="536257" y="332168"/>
                  </a:lnTo>
                  <a:lnTo>
                    <a:pt x="540575" y="335978"/>
                  </a:lnTo>
                  <a:lnTo>
                    <a:pt x="546074" y="341058"/>
                  </a:lnTo>
                  <a:lnTo>
                    <a:pt x="551408" y="344868"/>
                  </a:lnTo>
                  <a:lnTo>
                    <a:pt x="556107" y="349948"/>
                  </a:lnTo>
                  <a:lnTo>
                    <a:pt x="560920" y="355028"/>
                  </a:lnTo>
                  <a:lnTo>
                    <a:pt x="565442" y="360108"/>
                  </a:lnTo>
                  <a:lnTo>
                    <a:pt x="569252" y="366458"/>
                  </a:lnTo>
                  <a:lnTo>
                    <a:pt x="573011" y="371538"/>
                  </a:lnTo>
                  <a:lnTo>
                    <a:pt x="576224" y="377990"/>
                  </a:lnTo>
                  <a:lnTo>
                    <a:pt x="578675" y="384238"/>
                  </a:lnTo>
                  <a:lnTo>
                    <a:pt x="580961" y="390588"/>
                  </a:lnTo>
                  <a:lnTo>
                    <a:pt x="582498" y="396938"/>
                  </a:lnTo>
                  <a:lnTo>
                    <a:pt x="583171" y="403288"/>
                  </a:lnTo>
                  <a:lnTo>
                    <a:pt x="583717" y="404558"/>
                  </a:lnTo>
                  <a:lnTo>
                    <a:pt x="584136" y="407098"/>
                  </a:lnTo>
                  <a:lnTo>
                    <a:pt x="584644" y="408368"/>
                  </a:lnTo>
                  <a:lnTo>
                    <a:pt x="583679" y="414718"/>
                  </a:lnTo>
                  <a:lnTo>
                    <a:pt x="569595" y="451548"/>
                  </a:lnTo>
                  <a:lnTo>
                    <a:pt x="565518" y="457898"/>
                  </a:lnTo>
                  <a:lnTo>
                    <a:pt x="566242" y="457898"/>
                  </a:lnTo>
                  <a:lnTo>
                    <a:pt x="564019" y="461708"/>
                  </a:lnTo>
                  <a:lnTo>
                    <a:pt x="583920" y="461708"/>
                  </a:lnTo>
                  <a:lnTo>
                    <a:pt x="586778" y="456628"/>
                  </a:lnTo>
                  <a:lnTo>
                    <a:pt x="589978" y="450278"/>
                  </a:lnTo>
                  <a:lnTo>
                    <a:pt x="592810" y="445198"/>
                  </a:lnTo>
                  <a:lnTo>
                    <a:pt x="595464" y="438848"/>
                  </a:lnTo>
                  <a:lnTo>
                    <a:pt x="596188" y="437578"/>
                  </a:lnTo>
                  <a:lnTo>
                    <a:pt x="597496" y="432498"/>
                  </a:lnTo>
                  <a:lnTo>
                    <a:pt x="598195" y="431228"/>
                  </a:lnTo>
                  <a:lnTo>
                    <a:pt x="598766" y="428688"/>
                  </a:lnTo>
                  <a:lnTo>
                    <a:pt x="599313" y="423608"/>
                  </a:lnTo>
                  <a:lnTo>
                    <a:pt x="599795" y="421284"/>
                  </a:lnTo>
                  <a:lnTo>
                    <a:pt x="599719" y="418592"/>
                  </a:lnTo>
                  <a:lnTo>
                    <a:pt x="600773" y="421068"/>
                  </a:lnTo>
                  <a:lnTo>
                    <a:pt x="600329" y="418592"/>
                  </a:lnTo>
                  <a:lnTo>
                    <a:pt x="599414" y="413448"/>
                  </a:lnTo>
                  <a:lnTo>
                    <a:pt x="600875" y="413448"/>
                  </a:lnTo>
                  <a:lnTo>
                    <a:pt x="602132" y="410908"/>
                  </a:lnTo>
                  <a:close/>
                </a:path>
                <a:path extrusionOk="0" h="694689" w="698500">
                  <a:moveTo>
                    <a:pt x="664070" y="459409"/>
                  </a:moveTo>
                  <a:lnTo>
                    <a:pt x="663536" y="460476"/>
                  </a:lnTo>
                  <a:lnTo>
                    <a:pt x="663917" y="459867"/>
                  </a:lnTo>
                  <a:lnTo>
                    <a:pt x="664006" y="459600"/>
                  </a:lnTo>
                  <a:lnTo>
                    <a:pt x="664070" y="459409"/>
                  </a:lnTo>
                  <a:close/>
                </a:path>
                <a:path extrusionOk="0" h="694689" w="698500">
                  <a:moveTo>
                    <a:pt x="667029" y="451827"/>
                  </a:moveTo>
                  <a:lnTo>
                    <a:pt x="666711" y="451751"/>
                  </a:lnTo>
                  <a:lnTo>
                    <a:pt x="664984" y="456603"/>
                  </a:lnTo>
                  <a:lnTo>
                    <a:pt x="664908" y="456730"/>
                  </a:lnTo>
                  <a:lnTo>
                    <a:pt x="664070" y="459397"/>
                  </a:lnTo>
                  <a:lnTo>
                    <a:pt x="665251" y="456958"/>
                  </a:lnTo>
                  <a:lnTo>
                    <a:pt x="666203" y="454431"/>
                  </a:lnTo>
                  <a:lnTo>
                    <a:pt x="667029" y="451827"/>
                  </a:lnTo>
                  <a:close/>
                </a:path>
                <a:path extrusionOk="0" h="694689" w="698500">
                  <a:moveTo>
                    <a:pt x="670483" y="261924"/>
                  </a:moveTo>
                  <a:lnTo>
                    <a:pt x="670128" y="260654"/>
                  </a:lnTo>
                  <a:lnTo>
                    <a:pt x="670306" y="261518"/>
                  </a:lnTo>
                  <a:lnTo>
                    <a:pt x="670483" y="261924"/>
                  </a:lnTo>
                  <a:close/>
                </a:path>
                <a:path extrusionOk="0" h="694689" w="698500">
                  <a:moveTo>
                    <a:pt x="692175" y="413715"/>
                  </a:moveTo>
                  <a:lnTo>
                    <a:pt x="676935" y="413715"/>
                  </a:lnTo>
                  <a:lnTo>
                    <a:pt x="676617" y="413715"/>
                  </a:lnTo>
                  <a:lnTo>
                    <a:pt x="676300" y="416255"/>
                  </a:lnTo>
                  <a:lnTo>
                    <a:pt x="675690" y="418795"/>
                  </a:lnTo>
                  <a:lnTo>
                    <a:pt x="674865" y="422605"/>
                  </a:lnTo>
                  <a:lnTo>
                    <a:pt x="674154" y="422605"/>
                  </a:lnTo>
                  <a:lnTo>
                    <a:pt x="671944" y="428955"/>
                  </a:lnTo>
                  <a:lnTo>
                    <a:pt x="669848" y="437845"/>
                  </a:lnTo>
                  <a:lnTo>
                    <a:pt x="668870" y="442925"/>
                  </a:lnTo>
                  <a:lnTo>
                    <a:pt x="668616" y="448005"/>
                  </a:lnTo>
                  <a:lnTo>
                    <a:pt x="667029" y="453085"/>
                  </a:lnTo>
                  <a:lnTo>
                    <a:pt x="661327" y="468325"/>
                  </a:lnTo>
                  <a:lnTo>
                    <a:pt x="661670" y="465785"/>
                  </a:lnTo>
                  <a:lnTo>
                    <a:pt x="660006" y="473405"/>
                  </a:lnTo>
                  <a:lnTo>
                    <a:pt x="660336" y="470865"/>
                  </a:lnTo>
                  <a:lnTo>
                    <a:pt x="653732" y="486105"/>
                  </a:lnTo>
                  <a:lnTo>
                    <a:pt x="646010" y="501345"/>
                  </a:lnTo>
                  <a:lnTo>
                    <a:pt x="637286" y="516585"/>
                  </a:lnTo>
                  <a:lnTo>
                    <a:pt x="624395" y="538175"/>
                  </a:lnTo>
                  <a:lnTo>
                    <a:pt x="620268" y="543255"/>
                  </a:lnTo>
                  <a:lnTo>
                    <a:pt x="616597" y="548335"/>
                  </a:lnTo>
                  <a:lnTo>
                    <a:pt x="612736" y="553415"/>
                  </a:lnTo>
                  <a:lnTo>
                    <a:pt x="609257" y="558495"/>
                  </a:lnTo>
                  <a:lnTo>
                    <a:pt x="605053" y="563575"/>
                  </a:lnTo>
                  <a:lnTo>
                    <a:pt x="588124" y="582625"/>
                  </a:lnTo>
                  <a:lnTo>
                    <a:pt x="586028" y="583895"/>
                  </a:lnTo>
                  <a:lnTo>
                    <a:pt x="583857" y="586435"/>
                  </a:lnTo>
                  <a:lnTo>
                    <a:pt x="581469" y="588975"/>
                  </a:lnTo>
                  <a:lnTo>
                    <a:pt x="580682" y="589419"/>
                  </a:lnTo>
                  <a:lnTo>
                    <a:pt x="573938" y="596595"/>
                  </a:lnTo>
                  <a:lnTo>
                    <a:pt x="566585" y="602945"/>
                  </a:lnTo>
                  <a:lnTo>
                    <a:pt x="559409" y="609295"/>
                  </a:lnTo>
                  <a:lnTo>
                    <a:pt x="552780" y="613105"/>
                  </a:lnTo>
                  <a:lnTo>
                    <a:pt x="544791" y="618185"/>
                  </a:lnTo>
                  <a:lnTo>
                    <a:pt x="537159" y="627075"/>
                  </a:lnTo>
                  <a:lnTo>
                    <a:pt x="533895" y="628345"/>
                  </a:lnTo>
                  <a:lnTo>
                    <a:pt x="525462" y="634695"/>
                  </a:lnTo>
                  <a:lnTo>
                    <a:pt x="516686" y="638505"/>
                  </a:lnTo>
                  <a:lnTo>
                    <a:pt x="520509" y="635965"/>
                  </a:lnTo>
                  <a:lnTo>
                    <a:pt x="515797" y="638505"/>
                  </a:lnTo>
                  <a:lnTo>
                    <a:pt x="511644" y="642315"/>
                  </a:lnTo>
                  <a:lnTo>
                    <a:pt x="501332" y="647395"/>
                  </a:lnTo>
                  <a:lnTo>
                    <a:pt x="495630" y="651205"/>
                  </a:lnTo>
                  <a:lnTo>
                    <a:pt x="488594" y="653745"/>
                  </a:lnTo>
                  <a:lnTo>
                    <a:pt x="487260" y="653745"/>
                  </a:lnTo>
                  <a:lnTo>
                    <a:pt x="484289" y="655015"/>
                  </a:lnTo>
                  <a:lnTo>
                    <a:pt x="480555" y="657555"/>
                  </a:lnTo>
                  <a:lnTo>
                    <a:pt x="449656" y="670255"/>
                  </a:lnTo>
                  <a:lnTo>
                    <a:pt x="449211" y="668985"/>
                  </a:lnTo>
                  <a:lnTo>
                    <a:pt x="449084" y="668985"/>
                  </a:lnTo>
                  <a:lnTo>
                    <a:pt x="441921" y="671525"/>
                  </a:lnTo>
                  <a:lnTo>
                    <a:pt x="427024" y="674217"/>
                  </a:lnTo>
                  <a:lnTo>
                    <a:pt x="427469" y="674217"/>
                  </a:lnTo>
                  <a:lnTo>
                    <a:pt x="420903" y="676605"/>
                  </a:lnTo>
                  <a:lnTo>
                    <a:pt x="391566" y="681621"/>
                  </a:lnTo>
                  <a:lnTo>
                    <a:pt x="392214" y="680415"/>
                  </a:lnTo>
                  <a:lnTo>
                    <a:pt x="385254" y="682955"/>
                  </a:lnTo>
                  <a:lnTo>
                    <a:pt x="381698" y="682955"/>
                  </a:lnTo>
                  <a:lnTo>
                    <a:pt x="349402" y="689305"/>
                  </a:lnTo>
                  <a:lnTo>
                    <a:pt x="361988" y="693115"/>
                  </a:lnTo>
                  <a:lnTo>
                    <a:pt x="381330" y="694385"/>
                  </a:lnTo>
                  <a:lnTo>
                    <a:pt x="400748" y="694385"/>
                  </a:lnTo>
                  <a:lnTo>
                    <a:pt x="413727" y="691845"/>
                  </a:lnTo>
                  <a:lnTo>
                    <a:pt x="418058" y="691845"/>
                  </a:lnTo>
                  <a:lnTo>
                    <a:pt x="420204" y="690575"/>
                  </a:lnTo>
                  <a:lnTo>
                    <a:pt x="451954" y="682955"/>
                  </a:lnTo>
                  <a:lnTo>
                    <a:pt x="455041" y="681685"/>
                  </a:lnTo>
                  <a:lnTo>
                    <a:pt x="500481" y="662635"/>
                  </a:lnTo>
                  <a:lnTo>
                    <a:pt x="537476" y="642315"/>
                  </a:lnTo>
                  <a:lnTo>
                    <a:pt x="543318" y="638505"/>
                  </a:lnTo>
                  <a:lnTo>
                    <a:pt x="555002" y="630885"/>
                  </a:lnTo>
                  <a:lnTo>
                    <a:pt x="590969" y="601675"/>
                  </a:lnTo>
                  <a:lnTo>
                    <a:pt x="625094" y="563575"/>
                  </a:lnTo>
                  <a:lnTo>
                    <a:pt x="653427" y="521665"/>
                  </a:lnTo>
                  <a:lnTo>
                    <a:pt x="675068" y="474675"/>
                  </a:lnTo>
                  <a:lnTo>
                    <a:pt x="675513" y="473405"/>
                  </a:lnTo>
                  <a:lnTo>
                    <a:pt x="677303" y="468325"/>
                  </a:lnTo>
                  <a:lnTo>
                    <a:pt x="683577" y="450545"/>
                  </a:lnTo>
                  <a:lnTo>
                    <a:pt x="686066" y="436575"/>
                  </a:lnTo>
                  <a:lnTo>
                    <a:pt x="689051" y="426415"/>
                  </a:lnTo>
                  <a:lnTo>
                    <a:pt x="690499" y="421335"/>
                  </a:lnTo>
                  <a:lnTo>
                    <a:pt x="691870" y="416255"/>
                  </a:lnTo>
                  <a:lnTo>
                    <a:pt x="692175" y="413715"/>
                  </a:lnTo>
                  <a:close/>
                </a:path>
                <a:path extrusionOk="0" h="694689" w="698500">
                  <a:moveTo>
                    <a:pt x="698030" y="345135"/>
                  </a:moveTo>
                  <a:lnTo>
                    <a:pt x="697572" y="336245"/>
                  </a:lnTo>
                  <a:lnTo>
                    <a:pt x="696950" y="322275"/>
                  </a:lnTo>
                  <a:lnTo>
                    <a:pt x="696836" y="319735"/>
                  </a:lnTo>
                  <a:lnTo>
                    <a:pt x="696468" y="313385"/>
                  </a:lnTo>
                  <a:lnTo>
                    <a:pt x="696391" y="312115"/>
                  </a:lnTo>
                  <a:lnTo>
                    <a:pt x="696315" y="310845"/>
                  </a:lnTo>
                  <a:lnTo>
                    <a:pt x="695325" y="303225"/>
                  </a:lnTo>
                  <a:lnTo>
                    <a:pt x="694169" y="301955"/>
                  </a:lnTo>
                  <a:lnTo>
                    <a:pt x="692696" y="293065"/>
                  </a:lnTo>
                  <a:lnTo>
                    <a:pt x="692277" y="290525"/>
                  </a:lnTo>
                  <a:lnTo>
                    <a:pt x="693026" y="290525"/>
                  </a:lnTo>
                  <a:lnTo>
                    <a:pt x="692746" y="287985"/>
                  </a:lnTo>
                  <a:lnTo>
                    <a:pt x="689749" y="275285"/>
                  </a:lnTo>
                  <a:lnTo>
                    <a:pt x="685863" y="258775"/>
                  </a:lnTo>
                  <a:lnTo>
                    <a:pt x="682866" y="246075"/>
                  </a:lnTo>
                  <a:lnTo>
                    <a:pt x="667486" y="206705"/>
                  </a:lnTo>
                  <a:lnTo>
                    <a:pt x="647369" y="168605"/>
                  </a:lnTo>
                  <a:lnTo>
                    <a:pt x="623316" y="134315"/>
                  </a:lnTo>
                  <a:lnTo>
                    <a:pt x="621144" y="131775"/>
                  </a:lnTo>
                  <a:lnTo>
                    <a:pt x="619239" y="129235"/>
                  </a:lnTo>
                  <a:lnTo>
                    <a:pt x="616864" y="126695"/>
                  </a:lnTo>
                  <a:lnTo>
                    <a:pt x="595820" y="102565"/>
                  </a:lnTo>
                  <a:lnTo>
                    <a:pt x="580605" y="89865"/>
                  </a:lnTo>
                  <a:lnTo>
                    <a:pt x="575525" y="84785"/>
                  </a:lnTo>
                  <a:lnTo>
                    <a:pt x="570674" y="79705"/>
                  </a:lnTo>
                  <a:lnTo>
                    <a:pt x="565099" y="75895"/>
                  </a:lnTo>
                  <a:lnTo>
                    <a:pt x="557034" y="69545"/>
                  </a:lnTo>
                  <a:lnTo>
                    <a:pt x="549008" y="64465"/>
                  </a:lnTo>
                  <a:lnTo>
                    <a:pt x="540854" y="58115"/>
                  </a:lnTo>
                  <a:lnTo>
                    <a:pt x="526821" y="49225"/>
                  </a:lnTo>
                  <a:lnTo>
                    <a:pt x="515747" y="42875"/>
                  </a:lnTo>
                  <a:lnTo>
                    <a:pt x="498487" y="33985"/>
                  </a:lnTo>
                  <a:lnTo>
                    <a:pt x="489191" y="28905"/>
                  </a:lnTo>
                  <a:lnTo>
                    <a:pt x="469811" y="21285"/>
                  </a:lnTo>
                  <a:lnTo>
                    <a:pt x="463423" y="18745"/>
                  </a:lnTo>
                  <a:lnTo>
                    <a:pt x="454787" y="16205"/>
                  </a:lnTo>
                  <a:lnTo>
                    <a:pt x="405155" y="4775"/>
                  </a:lnTo>
                  <a:lnTo>
                    <a:pt x="354749" y="965"/>
                  </a:lnTo>
                  <a:lnTo>
                    <a:pt x="335775" y="965"/>
                  </a:lnTo>
                  <a:lnTo>
                    <a:pt x="330746" y="2235"/>
                  </a:lnTo>
                  <a:lnTo>
                    <a:pt x="314134" y="2235"/>
                  </a:lnTo>
                  <a:lnTo>
                    <a:pt x="308305" y="3505"/>
                  </a:lnTo>
                  <a:lnTo>
                    <a:pt x="290588" y="6045"/>
                  </a:lnTo>
                  <a:lnTo>
                    <a:pt x="284734" y="6045"/>
                  </a:lnTo>
                  <a:lnTo>
                    <a:pt x="278942" y="7315"/>
                  </a:lnTo>
                  <a:lnTo>
                    <a:pt x="273735" y="8585"/>
                  </a:lnTo>
                  <a:lnTo>
                    <a:pt x="274929" y="8585"/>
                  </a:lnTo>
                  <a:lnTo>
                    <a:pt x="252133" y="13665"/>
                  </a:lnTo>
                  <a:lnTo>
                    <a:pt x="213690" y="27635"/>
                  </a:lnTo>
                  <a:lnTo>
                    <a:pt x="167970" y="51765"/>
                  </a:lnTo>
                  <a:lnTo>
                    <a:pt x="130733" y="77165"/>
                  </a:lnTo>
                  <a:lnTo>
                    <a:pt x="82359" y="125425"/>
                  </a:lnTo>
                  <a:lnTo>
                    <a:pt x="55626" y="162255"/>
                  </a:lnTo>
                  <a:lnTo>
                    <a:pt x="33528" y="202895"/>
                  </a:lnTo>
                  <a:lnTo>
                    <a:pt x="16078" y="244805"/>
                  </a:lnTo>
                  <a:lnTo>
                    <a:pt x="5892" y="285445"/>
                  </a:lnTo>
                  <a:lnTo>
                    <a:pt x="5257" y="289255"/>
                  </a:lnTo>
                  <a:lnTo>
                    <a:pt x="1714" y="312115"/>
                  </a:lnTo>
                  <a:lnTo>
                    <a:pt x="1257" y="319735"/>
                  </a:lnTo>
                  <a:lnTo>
                    <a:pt x="1143" y="322275"/>
                  </a:lnTo>
                  <a:lnTo>
                    <a:pt x="927" y="328625"/>
                  </a:lnTo>
                  <a:lnTo>
                    <a:pt x="533" y="336245"/>
                  </a:lnTo>
                  <a:lnTo>
                    <a:pt x="165" y="345135"/>
                  </a:lnTo>
                  <a:lnTo>
                    <a:pt x="114" y="346405"/>
                  </a:lnTo>
                  <a:lnTo>
                    <a:pt x="0" y="348945"/>
                  </a:lnTo>
                  <a:lnTo>
                    <a:pt x="660" y="361645"/>
                  </a:lnTo>
                  <a:lnTo>
                    <a:pt x="1168" y="369265"/>
                  </a:lnTo>
                  <a:lnTo>
                    <a:pt x="1206" y="370535"/>
                  </a:lnTo>
                  <a:lnTo>
                    <a:pt x="1320" y="374345"/>
                  </a:lnTo>
                  <a:lnTo>
                    <a:pt x="1435" y="378155"/>
                  </a:lnTo>
                  <a:lnTo>
                    <a:pt x="1892" y="383324"/>
                  </a:lnTo>
                  <a:lnTo>
                    <a:pt x="1993" y="384505"/>
                  </a:lnTo>
                  <a:lnTo>
                    <a:pt x="2108" y="385775"/>
                  </a:lnTo>
                  <a:lnTo>
                    <a:pt x="3962" y="398475"/>
                  </a:lnTo>
                  <a:lnTo>
                    <a:pt x="5765" y="411175"/>
                  </a:lnTo>
                  <a:lnTo>
                    <a:pt x="7899" y="422605"/>
                  </a:lnTo>
                  <a:lnTo>
                    <a:pt x="10795" y="435305"/>
                  </a:lnTo>
                  <a:lnTo>
                    <a:pt x="11811" y="440385"/>
                  </a:lnTo>
                  <a:lnTo>
                    <a:pt x="26708" y="486105"/>
                  </a:lnTo>
                  <a:lnTo>
                    <a:pt x="52158" y="533095"/>
                  </a:lnTo>
                  <a:lnTo>
                    <a:pt x="76936" y="568655"/>
                  </a:lnTo>
                  <a:lnTo>
                    <a:pt x="83337" y="575005"/>
                  </a:lnTo>
                  <a:lnTo>
                    <a:pt x="79984" y="571195"/>
                  </a:lnTo>
                  <a:lnTo>
                    <a:pt x="77355" y="567385"/>
                  </a:lnTo>
                  <a:lnTo>
                    <a:pt x="74549" y="562305"/>
                  </a:lnTo>
                  <a:lnTo>
                    <a:pt x="81889" y="572465"/>
                  </a:lnTo>
                  <a:lnTo>
                    <a:pt x="83921" y="573735"/>
                  </a:lnTo>
                  <a:lnTo>
                    <a:pt x="111010" y="602945"/>
                  </a:lnTo>
                  <a:lnTo>
                    <a:pt x="115874" y="606755"/>
                  </a:lnTo>
                  <a:lnTo>
                    <a:pt x="120662" y="611835"/>
                  </a:lnTo>
                  <a:lnTo>
                    <a:pt x="125476" y="615645"/>
                  </a:lnTo>
                  <a:lnTo>
                    <a:pt x="130492" y="619455"/>
                  </a:lnTo>
                  <a:lnTo>
                    <a:pt x="135851" y="624535"/>
                  </a:lnTo>
                  <a:lnTo>
                    <a:pt x="147104" y="632155"/>
                  </a:lnTo>
                  <a:lnTo>
                    <a:pt x="151015" y="634695"/>
                  </a:lnTo>
                  <a:lnTo>
                    <a:pt x="155016" y="638505"/>
                  </a:lnTo>
                  <a:lnTo>
                    <a:pt x="159766" y="641045"/>
                  </a:lnTo>
                  <a:lnTo>
                    <a:pt x="157594" y="639775"/>
                  </a:lnTo>
                  <a:lnTo>
                    <a:pt x="160185" y="641045"/>
                  </a:lnTo>
                  <a:lnTo>
                    <a:pt x="162610" y="642315"/>
                  </a:lnTo>
                  <a:lnTo>
                    <a:pt x="171488" y="647395"/>
                  </a:lnTo>
                  <a:lnTo>
                    <a:pt x="176034" y="649935"/>
                  </a:lnTo>
                  <a:lnTo>
                    <a:pt x="181711" y="653745"/>
                  </a:lnTo>
                  <a:lnTo>
                    <a:pt x="190881" y="658825"/>
                  </a:lnTo>
                  <a:lnTo>
                    <a:pt x="206463" y="666445"/>
                  </a:lnTo>
                  <a:lnTo>
                    <a:pt x="212293" y="670255"/>
                  </a:lnTo>
                  <a:lnTo>
                    <a:pt x="219329" y="672795"/>
                  </a:lnTo>
                  <a:lnTo>
                    <a:pt x="224193" y="674598"/>
                  </a:lnTo>
                  <a:lnTo>
                    <a:pt x="223380" y="674217"/>
                  </a:lnTo>
                  <a:lnTo>
                    <a:pt x="223888" y="674217"/>
                  </a:lnTo>
                  <a:lnTo>
                    <a:pt x="229857" y="675335"/>
                  </a:lnTo>
                  <a:lnTo>
                    <a:pt x="235902" y="677875"/>
                  </a:lnTo>
                  <a:lnTo>
                    <a:pt x="244843" y="680415"/>
                  </a:lnTo>
                  <a:lnTo>
                    <a:pt x="246684" y="681685"/>
                  </a:lnTo>
                  <a:lnTo>
                    <a:pt x="246837" y="681685"/>
                  </a:lnTo>
                  <a:lnTo>
                    <a:pt x="247637" y="681774"/>
                  </a:lnTo>
                  <a:lnTo>
                    <a:pt x="270395" y="688149"/>
                  </a:lnTo>
                  <a:lnTo>
                    <a:pt x="276847" y="690575"/>
                  </a:lnTo>
                  <a:lnTo>
                    <a:pt x="289255" y="690575"/>
                  </a:lnTo>
                  <a:lnTo>
                    <a:pt x="299694" y="693115"/>
                  </a:lnTo>
                  <a:lnTo>
                    <a:pt x="298221" y="691845"/>
                  </a:lnTo>
                  <a:lnTo>
                    <a:pt x="301536" y="691845"/>
                  </a:lnTo>
                  <a:lnTo>
                    <a:pt x="305727" y="693115"/>
                  </a:lnTo>
                  <a:lnTo>
                    <a:pt x="306870" y="693115"/>
                  </a:lnTo>
                  <a:lnTo>
                    <a:pt x="311632" y="694385"/>
                  </a:lnTo>
                  <a:lnTo>
                    <a:pt x="349402" y="694385"/>
                  </a:lnTo>
                  <a:lnTo>
                    <a:pt x="326009" y="691845"/>
                  </a:lnTo>
                  <a:lnTo>
                    <a:pt x="316611" y="691845"/>
                  </a:lnTo>
                  <a:lnTo>
                    <a:pt x="307657" y="689305"/>
                  </a:lnTo>
                  <a:lnTo>
                    <a:pt x="300647" y="688149"/>
                  </a:lnTo>
                  <a:lnTo>
                    <a:pt x="300456" y="688149"/>
                  </a:lnTo>
                  <a:lnTo>
                    <a:pt x="294347" y="686765"/>
                  </a:lnTo>
                  <a:lnTo>
                    <a:pt x="302107" y="688149"/>
                  </a:lnTo>
                  <a:lnTo>
                    <a:pt x="298729" y="686765"/>
                  </a:lnTo>
                  <a:lnTo>
                    <a:pt x="295465" y="685495"/>
                  </a:lnTo>
                  <a:lnTo>
                    <a:pt x="294398" y="685495"/>
                  </a:lnTo>
                  <a:lnTo>
                    <a:pt x="285419" y="684263"/>
                  </a:lnTo>
                  <a:lnTo>
                    <a:pt x="280835" y="682955"/>
                  </a:lnTo>
                  <a:lnTo>
                    <a:pt x="278828" y="682955"/>
                  </a:lnTo>
                  <a:lnTo>
                    <a:pt x="275018" y="681685"/>
                  </a:lnTo>
                  <a:lnTo>
                    <a:pt x="265747" y="679145"/>
                  </a:lnTo>
                  <a:lnTo>
                    <a:pt x="263994" y="679145"/>
                  </a:lnTo>
                  <a:lnTo>
                    <a:pt x="260324" y="677875"/>
                  </a:lnTo>
                  <a:lnTo>
                    <a:pt x="255663" y="676605"/>
                  </a:lnTo>
                  <a:lnTo>
                    <a:pt x="248526" y="674217"/>
                  </a:lnTo>
                  <a:lnTo>
                    <a:pt x="248399" y="674217"/>
                  </a:lnTo>
                  <a:lnTo>
                    <a:pt x="239941" y="670255"/>
                  </a:lnTo>
                  <a:lnTo>
                    <a:pt x="217868" y="661365"/>
                  </a:lnTo>
                  <a:lnTo>
                    <a:pt x="213614" y="658825"/>
                  </a:lnTo>
                  <a:lnTo>
                    <a:pt x="207124" y="656285"/>
                  </a:lnTo>
                  <a:lnTo>
                    <a:pt x="199859" y="652475"/>
                  </a:lnTo>
                  <a:lnTo>
                    <a:pt x="184658" y="644855"/>
                  </a:lnTo>
                  <a:lnTo>
                    <a:pt x="176745" y="639775"/>
                  </a:lnTo>
                  <a:lnTo>
                    <a:pt x="174091" y="637235"/>
                  </a:lnTo>
                  <a:lnTo>
                    <a:pt x="172948" y="635965"/>
                  </a:lnTo>
                  <a:lnTo>
                    <a:pt x="169583" y="633425"/>
                  </a:lnTo>
                  <a:lnTo>
                    <a:pt x="165696" y="630885"/>
                  </a:lnTo>
                  <a:lnTo>
                    <a:pt x="166268" y="632155"/>
                  </a:lnTo>
                  <a:lnTo>
                    <a:pt x="167906" y="633425"/>
                  </a:lnTo>
                  <a:lnTo>
                    <a:pt x="167208" y="633425"/>
                  </a:lnTo>
                  <a:lnTo>
                    <a:pt x="161518" y="629615"/>
                  </a:lnTo>
                  <a:lnTo>
                    <a:pt x="159664" y="628345"/>
                  </a:lnTo>
                  <a:lnTo>
                    <a:pt x="158140" y="626059"/>
                  </a:lnTo>
                  <a:lnTo>
                    <a:pt x="159423" y="627075"/>
                  </a:lnTo>
                  <a:lnTo>
                    <a:pt x="158343" y="625805"/>
                  </a:lnTo>
                  <a:lnTo>
                    <a:pt x="156743" y="624535"/>
                  </a:lnTo>
                  <a:lnTo>
                    <a:pt x="142379" y="613105"/>
                  </a:lnTo>
                  <a:lnTo>
                    <a:pt x="135382" y="608025"/>
                  </a:lnTo>
                  <a:lnTo>
                    <a:pt x="131140" y="604215"/>
                  </a:lnTo>
                  <a:lnTo>
                    <a:pt x="120180" y="593305"/>
                  </a:lnTo>
                  <a:lnTo>
                    <a:pt x="119659" y="592823"/>
                  </a:lnTo>
                  <a:lnTo>
                    <a:pt x="119392" y="592543"/>
                  </a:lnTo>
                  <a:lnTo>
                    <a:pt x="119659" y="592823"/>
                  </a:lnTo>
                  <a:lnTo>
                    <a:pt x="119976" y="592823"/>
                  </a:lnTo>
                  <a:lnTo>
                    <a:pt x="114884" y="587705"/>
                  </a:lnTo>
                  <a:lnTo>
                    <a:pt x="115925" y="589419"/>
                  </a:lnTo>
                  <a:lnTo>
                    <a:pt x="116255" y="589902"/>
                  </a:lnTo>
                  <a:lnTo>
                    <a:pt x="116433" y="590245"/>
                  </a:lnTo>
                  <a:lnTo>
                    <a:pt x="116230" y="589902"/>
                  </a:lnTo>
                  <a:lnTo>
                    <a:pt x="115150" y="588975"/>
                  </a:lnTo>
                  <a:lnTo>
                    <a:pt x="116166" y="590245"/>
                  </a:lnTo>
                  <a:lnTo>
                    <a:pt x="117208" y="591515"/>
                  </a:lnTo>
                  <a:lnTo>
                    <a:pt x="119087" y="592823"/>
                  </a:lnTo>
                  <a:lnTo>
                    <a:pt x="117170" y="591515"/>
                  </a:lnTo>
                  <a:lnTo>
                    <a:pt x="113741" y="588975"/>
                  </a:lnTo>
                  <a:lnTo>
                    <a:pt x="110286" y="585165"/>
                  </a:lnTo>
                  <a:lnTo>
                    <a:pt x="99136" y="571195"/>
                  </a:lnTo>
                  <a:lnTo>
                    <a:pt x="91249" y="562305"/>
                  </a:lnTo>
                  <a:lnTo>
                    <a:pt x="87058" y="555955"/>
                  </a:lnTo>
                  <a:lnTo>
                    <a:pt x="85382" y="553415"/>
                  </a:lnTo>
                  <a:lnTo>
                    <a:pt x="84404" y="553415"/>
                  </a:lnTo>
                  <a:lnTo>
                    <a:pt x="82245" y="552145"/>
                  </a:lnTo>
                  <a:lnTo>
                    <a:pt x="83667" y="555955"/>
                  </a:lnTo>
                  <a:lnTo>
                    <a:pt x="79095" y="550875"/>
                  </a:lnTo>
                  <a:lnTo>
                    <a:pt x="76708" y="547065"/>
                  </a:lnTo>
                  <a:lnTo>
                    <a:pt x="72199" y="540715"/>
                  </a:lnTo>
                  <a:lnTo>
                    <a:pt x="71361" y="539445"/>
                  </a:lnTo>
                  <a:lnTo>
                    <a:pt x="69634" y="536905"/>
                  </a:lnTo>
                  <a:lnTo>
                    <a:pt x="67970" y="534365"/>
                  </a:lnTo>
                  <a:lnTo>
                    <a:pt x="64706" y="528015"/>
                  </a:lnTo>
                  <a:lnTo>
                    <a:pt x="61061" y="522935"/>
                  </a:lnTo>
                  <a:lnTo>
                    <a:pt x="58305" y="517855"/>
                  </a:lnTo>
                  <a:lnTo>
                    <a:pt x="57607" y="516585"/>
                  </a:lnTo>
                  <a:lnTo>
                    <a:pt x="53492" y="510235"/>
                  </a:lnTo>
                  <a:lnTo>
                    <a:pt x="50888" y="503885"/>
                  </a:lnTo>
                  <a:lnTo>
                    <a:pt x="51562" y="506425"/>
                  </a:lnTo>
                  <a:lnTo>
                    <a:pt x="52082" y="508965"/>
                  </a:lnTo>
                  <a:lnTo>
                    <a:pt x="52895" y="511505"/>
                  </a:lnTo>
                  <a:lnTo>
                    <a:pt x="55460" y="517855"/>
                  </a:lnTo>
                  <a:lnTo>
                    <a:pt x="54165" y="515315"/>
                  </a:lnTo>
                  <a:lnTo>
                    <a:pt x="52311" y="512775"/>
                  </a:lnTo>
                  <a:lnTo>
                    <a:pt x="46672" y="498805"/>
                  </a:lnTo>
                  <a:lnTo>
                    <a:pt x="43916" y="492455"/>
                  </a:lnTo>
                  <a:lnTo>
                    <a:pt x="41503" y="487375"/>
                  </a:lnTo>
                  <a:lnTo>
                    <a:pt x="40601" y="486105"/>
                  </a:lnTo>
                  <a:lnTo>
                    <a:pt x="39903" y="484835"/>
                  </a:lnTo>
                  <a:lnTo>
                    <a:pt x="39103" y="482295"/>
                  </a:lnTo>
                  <a:lnTo>
                    <a:pt x="38493" y="479755"/>
                  </a:lnTo>
                  <a:lnTo>
                    <a:pt x="34823" y="468325"/>
                  </a:lnTo>
                  <a:lnTo>
                    <a:pt x="32677" y="463245"/>
                  </a:lnTo>
                  <a:lnTo>
                    <a:pt x="31203" y="460705"/>
                  </a:lnTo>
                  <a:lnTo>
                    <a:pt x="29565" y="455625"/>
                  </a:lnTo>
                  <a:lnTo>
                    <a:pt x="27470" y="448005"/>
                  </a:lnTo>
                  <a:lnTo>
                    <a:pt x="26974" y="444195"/>
                  </a:lnTo>
                  <a:lnTo>
                    <a:pt x="27774" y="448005"/>
                  </a:lnTo>
                  <a:lnTo>
                    <a:pt x="29146" y="451815"/>
                  </a:lnTo>
                  <a:lnTo>
                    <a:pt x="28829" y="450545"/>
                  </a:lnTo>
                  <a:lnTo>
                    <a:pt x="28295" y="448005"/>
                  </a:lnTo>
                  <a:lnTo>
                    <a:pt x="27419" y="444195"/>
                  </a:lnTo>
                  <a:lnTo>
                    <a:pt x="27127" y="442925"/>
                  </a:lnTo>
                  <a:lnTo>
                    <a:pt x="25095" y="431495"/>
                  </a:lnTo>
                  <a:lnTo>
                    <a:pt x="24638" y="430225"/>
                  </a:lnTo>
                  <a:lnTo>
                    <a:pt x="23863" y="428955"/>
                  </a:lnTo>
                  <a:lnTo>
                    <a:pt x="21856" y="423875"/>
                  </a:lnTo>
                  <a:lnTo>
                    <a:pt x="20104" y="416255"/>
                  </a:lnTo>
                  <a:lnTo>
                    <a:pt x="19304" y="409905"/>
                  </a:lnTo>
                  <a:lnTo>
                    <a:pt x="18389" y="404825"/>
                  </a:lnTo>
                  <a:lnTo>
                    <a:pt x="17449" y="398475"/>
                  </a:lnTo>
                  <a:lnTo>
                    <a:pt x="16040" y="389585"/>
                  </a:lnTo>
                  <a:lnTo>
                    <a:pt x="15367" y="383324"/>
                  </a:lnTo>
                  <a:lnTo>
                    <a:pt x="15341" y="376885"/>
                  </a:lnTo>
                  <a:lnTo>
                    <a:pt x="14084" y="373075"/>
                  </a:lnTo>
                  <a:lnTo>
                    <a:pt x="14008" y="359105"/>
                  </a:lnTo>
                  <a:lnTo>
                    <a:pt x="14820" y="359105"/>
                  </a:lnTo>
                  <a:lnTo>
                    <a:pt x="15367" y="369265"/>
                  </a:lnTo>
                  <a:lnTo>
                    <a:pt x="15430" y="370535"/>
                  </a:lnTo>
                  <a:lnTo>
                    <a:pt x="15506" y="371805"/>
                  </a:lnTo>
                  <a:lnTo>
                    <a:pt x="15582" y="373075"/>
                  </a:lnTo>
                  <a:lnTo>
                    <a:pt x="15646" y="374345"/>
                  </a:lnTo>
                  <a:lnTo>
                    <a:pt x="15735" y="375818"/>
                  </a:lnTo>
                  <a:lnTo>
                    <a:pt x="15798" y="376885"/>
                  </a:lnTo>
                  <a:lnTo>
                    <a:pt x="15862" y="378155"/>
                  </a:lnTo>
                  <a:lnTo>
                    <a:pt x="16281" y="383324"/>
                  </a:lnTo>
                  <a:lnTo>
                    <a:pt x="16802" y="378155"/>
                  </a:lnTo>
                  <a:lnTo>
                    <a:pt x="16929" y="376885"/>
                  </a:lnTo>
                  <a:lnTo>
                    <a:pt x="17043" y="375818"/>
                  </a:lnTo>
                  <a:lnTo>
                    <a:pt x="16776" y="374345"/>
                  </a:lnTo>
                  <a:lnTo>
                    <a:pt x="15976" y="359105"/>
                  </a:lnTo>
                  <a:lnTo>
                    <a:pt x="15709" y="354025"/>
                  </a:lnTo>
                  <a:lnTo>
                    <a:pt x="15671" y="345135"/>
                  </a:lnTo>
                  <a:lnTo>
                    <a:pt x="15989" y="340055"/>
                  </a:lnTo>
                  <a:lnTo>
                    <a:pt x="17170" y="322275"/>
                  </a:lnTo>
                  <a:lnTo>
                    <a:pt x="17564" y="317195"/>
                  </a:lnTo>
                  <a:lnTo>
                    <a:pt x="17653" y="315925"/>
                  </a:lnTo>
                  <a:lnTo>
                    <a:pt x="18021" y="313385"/>
                  </a:lnTo>
                  <a:lnTo>
                    <a:pt x="18897" y="309575"/>
                  </a:lnTo>
                  <a:lnTo>
                    <a:pt x="19265" y="307035"/>
                  </a:lnTo>
                  <a:lnTo>
                    <a:pt x="19634" y="304495"/>
                  </a:lnTo>
                  <a:lnTo>
                    <a:pt x="18745" y="307035"/>
                  </a:lnTo>
                  <a:lnTo>
                    <a:pt x="20408" y="293065"/>
                  </a:lnTo>
                  <a:lnTo>
                    <a:pt x="21361" y="291795"/>
                  </a:lnTo>
                  <a:lnTo>
                    <a:pt x="21463" y="291198"/>
                  </a:lnTo>
                  <a:lnTo>
                    <a:pt x="21831" y="290639"/>
                  </a:lnTo>
                  <a:lnTo>
                    <a:pt x="21678" y="290652"/>
                  </a:lnTo>
                  <a:lnTo>
                    <a:pt x="21513" y="290855"/>
                  </a:lnTo>
                  <a:lnTo>
                    <a:pt x="22656" y="284175"/>
                  </a:lnTo>
                  <a:lnTo>
                    <a:pt x="24536" y="276555"/>
                  </a:lnTo>
                  <a:lnTo>
                    <a:pt x="28740" y="261315"/>
                  </a:lnTo>
                  <a:lnTo>
                    <a:pt x="30226" y="256235"/>
                  </a:lnTo>
                  <a:lnTo>
                    <a:pt x="31178" y="251155"/>
                  </a:lnTo>
                  <a:lnTo>
                    <a:pt x="32969" y="247345"/>
                  </a:lnTo>
                  <a:lnTo>
                    <a:pt x="37668" y="237185"/>
                  </a:lnTo>
                  <a:lnTo>
                    <a:pt x="37807" y="233375"/>
                  </a:lnTo>
                  <a:lnTo>
                    <a:pt x="39408" y="229565"/>
                  </a:lnTo>
                  <a:lnTo>
                    <a:pt x="43065" y="223215"/>
                  </a:lnTo>
                  <a:lnTo>
                    <a:pt x="42570" y="220675"/>
                  </a:lnTo>
                  <a:lnTo>
                    <a:pt x="43548" y="218135"/>
                  </a:lnTo>
                  <a:lnTo>
                    <a:pt x="45021" y="215595"/>
                  </a:lnTo>
                  <a:lnTo>
                    <a:pt x="46228" y="211785"/>
                  </a:lnTo>
                  <a:lnTo>
                    <a:pt x="48971" y="206705"/>
                  </a:lnTo>
                  <a:lnTo>
                    <a:pt x="50114" y="202895"/>
                  </a:lnTo>
                  <a:lnTo>
                    <a:pt x="54343" y="195275"/>
                  </a:lnTo>
                  <a:lnTo>
                    <a:pt x="54483" y="195237"/>
                  </a:lnTo>
                  <a:lnTo>
                    <a:pt x="54533" y="195414"/>
                  </a:lnTo>
                  <a:lnTo>
                    <a:pt x="54660" y="194729"/>
                  </a:lnTo>
                  <a:lnTo>
                    <a:pt x="57391" y="190195"/>
                  </a:lnTo>
                  <a:lnTo>
                    <a:pt x="57289" y="188925"/>
                  </a:lnTo>
                  <a:lnTo>
                    <a:pt x="61696" y="181305"/>
                  </a:lnTo>
                  <a:lnTo>
                    <a:pt x="64947" y="177495"/>
                  </a:lnTo>
                  <a:lnTo>
                    <a:pt x="63588" y="176225"/>
                  </a:lnTo>
                  <a:lnTo>
                    <a:pt x="67830" y="169875"/>
                  </a:lnTo>
                  <a:lnTo>
                    <a:pt x="73050" y="163525"/>
                  </a:lnTo>
                  <a:lnTo>
                    <a:pt x="77457" y="158445"/>
                  </a:lnTo>
                  <a:lnTo>
                    <a:pt x="79908" y="154635"/>
                  </a:lnTo>
                  <a:lnTo>
                    <a:pt x="82626" y="150825"/>
                  </a:lnTo>
                  <a:lnTo>
                    <a:pt x="85509" y="147015"/>
                  </a:lnTo>
                  <a:lnTo>
                    <a:pt x="88214" y="141935"/>
                  </a:lnTo>
                  <a:lnTo>
                    <a:pt x="94945" y="134315"/>
                  </a:lnTo>
                  <a:lnTo>
                    <a:pt x="101942" y="126695"/>
                  </a:lnTo>
                  <a:lnTo>
                    <a:pt x="105968" y="124155"/>
                  </a:lnTo>
                  <a:lnTo>
                    <a:pt x="102412" y="130505"/>
                  </a:lnTo>
                  <a:lnTo>
                    <a:pt x="104978" y="126695"/>
                  </a:lnTo>
                  <a:lnTo>
                    <a:pt x="106286" y="124155"/>
                  </a:lnTo>
                  <a:lnTo>
                    <a:pt x="108051" y="121615"/>
                  </a:lnTo>
                  <a:lnTo>
                    <a:pt x="112014" y="117805"/>
                  </a:lnTo>
                  <a:lnTo>
                    <a:pt x="113614" y="116535"/>
                  </a:lnTo>
                  <a:lnTo>
                    <a:pt x="112839" y="117805"/>
                  </a:lnTo>
                  <a:lnTo>
                    <a:pt x="111429" y="119075"/>
                  </a:lnTo>
                  <a:lnTo>
                    <a:pt x="115125" y="116535"/>
                  </a:lnTo>
                  <a:lnTo>
                    <a:pt x="116179" y="115265"/>
                  </a:lnTo>
                  <a:lnTo>
                    <a:pt x="117043" y="113995"/>
                  </a:lnTo>
                  <a:lnTo>
                    <a:pt x="117868" y="112725"/>
                  </a:lnTo>
                  <a:lnTo>
                    <a:pt x="118402" y="111455"/>
                  </a:lnTo>
                  <a:lnTo>
                    <a:pt x="121069" y="109156"/>
                  </a:lnTo>
                  <a:lnTo>
                    <a:pt x="120904" y="109499"/>
                  </a:lnTo>
                  <a:lnTo>
                    <a:pt x="120675" y="109893"/>
                  </a:lnTo>
                  <a:lnTo>
                    <a:pt x="121272" y="108978"/>
                  </a:lnTo>
                  <a:lnTo>
                    <a:pt x="121386" y="108813"/>
                  </a:lnTo>
                  <a:lnTo>
                    <a:pt x="121831" y="108140"/>
                  </a:lnTo>
                  <a:lnTo>
                    <a:pt x="121627" y="108318"/>
                  </a:lnTo>
                  <a:lnTo>
                    <a:pt x="122364" y="106375"/>
                  </a:lnTo>
                  <a:lnTo>
                    <a:pt x="123266" y="103835"/>
                  </a:lnTo>
                  <a:lnTo>
                    <a:pt x="125145" y="102565"/>
                  </a:lnTo>
                  <a:lnTo>
                    <a:pt x="122643" y="103835"/>
                  </a:lnTo>
                  <a:lnTo>
                    <a:pt x="127228" y="100025"/>
                  </a:lnTo>
                  <a:lnTo>
                    <a:pt x="132080" y="94945"/>
                  </a:lnTo>
                  <a:lnTo>
                    <a:pt x="137375" y="89865"/>
                  </a:lnTo>
                  <a:lnTo>
                    <a:pt x="143332" y="86055"/>
                  </a:lnTo>
                  <a:lnTo>
                    <a:pt x="151549" y="79705"/>
                  </a:lnTo>
                  <a:lnTo>
                    <a:pt x="152450" y="79705"/>
                  </a:lnTo>
                  <a:lnTo>
                    <a:pt x="156425" y="77165"/>
                  </a:lnTo>
                  <a:lnTo>
                    <a:pt x="160210" y="74625"/>
                  </a:lnTo>
                  <a:lnTo>
                    <a:pt x="162979" y="72085"/>
                  </a:lnTo>
                  <a:lnTo>
                    <a:pt x="163385" y="71704"/>
                  </a:lnTo>
                  <a:lnTo>
                    <a:pt x="165455" y="70815"/>
                  </a:lnTo>
                  <a:lnTo>
                    <a:pt x="180962" y="60655"/>
                  </a:lnTo>
                  <a:lnTo>
                    <a:pt x="180936" y="61925"/>
                  </a:lnTo>
                  <a:lnTo>
                    <a:pt x="183007" y="60655"/>
                  </a:lnTo>
                  <a:lnTo>
                    <a:pt x="185077" y="59385"/>
                  </a:lnTo>
                  <a:lnTo>
                    <a:pt x="188747" y="56845"/>
                  </a:lnTo>
                  <a:lnTo>
                    <a:pt x="192709" y="55575"/>
                  </a:lnTo>
                  <a:lnTo>
                    <a:pt x="196659" y="53035"/>
                  </a:lnTo>
                  <a:lnTo>
                    <a:pt x="200507" y="51765"/>
                  </a:lnTo>
                  <a:lnTo>
                    <a:pt x="216611" y="42875"/>
                  </a:lnTo>
                  <a:lnTo>
                    <a:pt x="220802" y="40335"/>
                  </a:lnTo>
                  <a:lnTo>
                    <a:pt x="230682" y="37795"/>
                  </a:lnTo>
                  <a:lnTo>
                    <a:pt x="228269" y="39065"/>
                  </a:lnTo>
                  <a:lnTo>
                    <a:pt x="231863" y="37795"/>
                  </a:lnTo>
                  <a:lnTo>
                    <a:pt x="235458" y="36525"/>
                  </a:lnTo>
                  <a:lnTo>
                    <a:pt x="229781" y="36525"/>
                  </a:lnTo>
                  <a:lnTo>
                    <a:pt x="238175" y="33985"/>
                  </a:lnTo>
                  <a:lnTo>
                    <a:pt x="238887" y="35255"/>
                  </a:lnTo>
                  <a:lnTo>
                    <a:pt x="241198" y="33985"/>
                  </a:lnTo>
                  <a:lnTo>
                    <a:pt x="245821" y="31445"/>
                  </a:lnTo>
                  <a:lnTo>
                    <a:pt x="248272" y="31445"/>
                  </a:lnTo>
                  <a:lnTo>
                    <a:pt x="253580" y="30175"/>
                  </a:lnTo>
                  <a:lnTo>
                    <a:pt x="250825" y="30175"/>
                  </a:lnTo>
                  <a:lnTo>
                    <a:pt x="260642" y="27635"/>
                  </a:lnTo>
                  <a:lnTo>
                    <a:pt x="271449" y="25095"/>
                  </a:lnTo>
                  <a:lnTo>
                    <a:pt x="267563" y="27635"/>
                  </a:lnTo>
                  <a:lnTo>
                    <a:pt x="266166" y="28905"/>
                  </a:lnTo>
                  <a:lnTo>
                    <a:pt x="273215" y="26365"/>
                  </a:lnTo>
                  <a:lnTo>
                    <a:pt x="274866" y="26365"/>
                  </a:lnTo>
                  <a:lnTo>
                    <a:pt x="277406" y="25095"/>
                  </a:lnTo>
                  <a:lnTo>
                    <a:pt x="279933" y="23825"/>
                  </a:lnTo>
                  <a:lnTo>
                    <a:pt x="280111" y="25095"/>
                  </a:lnTo>
                  <a:lnTo>
                    <a:pt x="284810" y="23825"/>
                  </a:lnTo>
                  <a:lnTo>
                    <a:pt x="289509" y="22555"/>
                  </a:lnTo>
                  <a:lnTo>
                    <a:pt x="290360" y="23825"/>
                  </a:lnTo>
                  <a:lnTo>
                    <a:pt x="291249" y="23825"/>
                  </a:lnTo>
                  <a:lnTo>
                    <a:pt x="296392" y="22555"/>
                  </a:lnTo>
                  <a:lnTo>
                    <a:pt x="301536" y="21285"/>
                  </a:lnTo>
                  <a:lnTo>
                    <a:pt x="306679" y="20015"/>
                  </a:lnTo>
                  <a:lnTo>
                    <a:pt x="297319" y="21285"/>
                  </a:lnTo>
                  <a:lnTo>
                    <a:pt x="298246" y="20015"/>
                  </a:lnTo>
                  <a:lnTo>
                    <a:pt x="307987" y="17475"/>
                  </a:lnTo>
                  <a:lnTo>
                    <a:pt x="313842" y="17475"/>
                  </a:lnTo>
                  <a:lnTo>
                    <a:pt x="325399" y="16205"/>
                  </a:lnTo>
                  <a:lnTo>
                    <a:pt x="326110" y="17475"/>
                  </a:lnTo>
                  <a:lnTo>
                    <a:pt x="327482" y="17475"/>
                  </a:lnTo>
                  <a:lnTo>
                    <a:pt x="332181" y="16205"/>
                  </a:lnTo>
                  <a:lnTo>
                    <a:pt x="335635" y="16205"/>
                  </a:lnTo>
                  <a:lnTo>
                    <a:pt x="334086" y="17475"/>
                  </a:lnTo>
                  <a:lnTo>
                    <a:pt x="337350" y="17475"/>
                  </a:lnTo>
                  <a:lnTo>
                    <a:pt x="337718" y="16205"/>
                  </a:lnTo>
                  <a:lnTo>
                    <a:pt x="343128" y="16205"/>
                  </a:lnTo>
                  <a:lnTo>
                    <a:pt x="346252" y="14935"/>
                  </a:lnTo>
                  <a:lnTo>
                    <a:pt x="350240" y="14935"/>
                  </a:lnTo>
                  <a:lnTo>
                    <a:pt x="351523" y="15379"/>
                  </a:lnTo>
                  <a:lnTo>
                    <a:pt x="353936" y="16205"/>
                  </a:lnTo>
                  <a:lnTo>
                    <a:pt x="359575" y="16205"/>
                  </a:lnTo>
                  <a:lnTo>
                    <a:pt x="357568" y="17475"/>
                  </a:lnTo>
                  <a:lnTo>
                    <a:pt x="364070" y="16205"/>
                  </a:lnTo>
                  <a:lnTo>
                    <a:pt x="368363" y="17475"/>
                  </a:lnTo>
                  <a:lnTo>
                    <a:pt x="374713" y="16205"/>
                  </a:lnTo>
                  <a:lnTo>
                    <a:pt x="374091" y="17475"/>
                  </a:lnTo>
                  <a:lnTo>
                    <a:pt x="379780" y="17475"/>
                  </a:lnTo>
                  <a:lnTo>
                    <a:pt x="404012" y="21285"/>
                  </a:lnTo>
                  <a:lnTo>
                    <a:pt x="404317" y="22555"/>
                  </a:lnTo>
                  <a:lnTo>
                    <a:pt x="406006" y="21285"/>
                  </a:lnTo>
                  <a:lnTo>
                    <a:pt x="414223" y="23825"/>
                  </a:lnTo>
                  <a:lnTo>
                    <a:pt x="418084" y="23825"/>
                  </a:lnTo>
                  <a:lnTo>
                    <a:pt x="421259" y="25095"/>
                  </a:lnTo>
                  <a:lnTo>
                    <a:pt x="420928" y="23825"/>
                  </a:lnTo>
                  <a:lnTo>
                    <a:pt x="426999" y="26365"/>
                  </a:lnTo>
                  <a:lnTo>
                    <a:pt x="434416" y="27635"/>
                  </a:lnTo>
                  <a:lnTo>
                    <a:pt x="440016" y="28905"/>
                  </a:lnTo>
                  <a:lnTo>
                    <a:pt x="440613" y="30175"/>
                  </a:lnTo>
                  <a:lnTo>
                    <a:pt x="447979" y="32715"/>
                  </a:lnTo>
                  <a:lnTo>
                    <a:pt x="454571" y="33985"/>
                  </a:lnTo>
                  <a:lnTo>
                    <a:pt x="467093" y="39065"/>
                  </a:lnTo>
                  <a:lnTo>
                    <a:pt x="471271" y="40335"/>
                  </a:lnTo>
                  <a:lnTo>
                    <a:pt x="475691" y="41605"/>
                  </a:lnTo>
                  <a:lnTo>
                    <a:pt x="480364" y="42875"/>
                  </a:lnTo>
                  <a:lnTo>
                    <a:pt x="484962" y="45415"/>
                  </a:lnTo>
                  <a:lnTo>
                    <a:pt x="489991" y="47955"/>
                  </a:lnTo>
                  <a:lnTo>
                    <a:pt x="495769" y="50495"/>
                  </a:lnTo>
                  <a:lnTo>
                    <a:pt x="504050" y="55575"/>
                  </a:lnTo>
                  <a:lnTo>
                    <a:pt x="515480" y="63195"/>
                  </a:lnTo>
                  <a:lnTo>
                    <a:pt x="527964" y="70815"/>
                  </a:lnTo>
                  <a:lnTo>
                    <a:pt x="539381" y="78435"/>
                  </a:lnTo>
                  <a:lnTo>
                    <a:pt x="557796" y="91135"/>
                  </a:lnTo>
                  <a:lnTo>
                    <a:pt x="563537" y="94945"/>
                  </a:lnTo>
                  <a:lnTo>
                    <a:pt x="568325" y="100025"/>
                  </a:lnTo>
                  <a:lnTo>
                    <a:pt x="573519" y="105105"/>
                  </a:lnTo>
                  <a:lnTo>
                    <a:pt x="581228" y="111455"/>
                  </a:lnTo>
                  <a:lnTo>
                    <a:pt x="588721" y="119075"/>
                  </a:lnTo>
                  <a:lnTo>
                    <a:pt x="596379" y="126695"/>
                  </a:lnTo>
                  <a:lnTo>
                    <a:pt x="604583" y="135585"/>
                  </a:lnTo>
                  <a:lnTo>
                    <a:pt x="609104" y="141935"/>
                  </a:lnTo>
                  <a:lnTo>
                    <a:pt x="614172" y="149555"/>
                  </a:lnTo>
                  <a:lnTo>
                    <a:pt x="619645" y="155905"/>
                  </a:lnTo>
                  <a:lnTo>
                    <a:pt x="625424" y="163525"/>
                  </a:lnTo>
                  <a:lnTo>
                    <a:pt x="635584" y="180035"/>
                  </a:lnTo>
                  <a:lnTo>
                    <a:pt x="638759" y="185115"/>
                  </a:lnTo>
                  <a:lnTo>
                    <a:pt x="642150" y="190195"/>
                  </a:lnTo>
                  <a:lnTo>
                    <a:pt x="644004" y="195275"/>
                  </a:lnTo>
                  <a:lnTo>
                    <a:pt x="647293" y="200355"/>
                  </a:lnTo>
                  <a:lnTo>
                    <a:pt x="648576" y="204165"/>
                  </a:lnTo>
                  <a:lnTo>
                    <a:pt x="650201" y="207975"/>
                  </a:lnTo>
                  <a:lnTo>
                    <a:pt x="652068" y="211785"/>
                  </a:lnTo>
                  <a:lnTo>
                    <a:pt x="653884" y="215595"/>
                  </a:lnTo>
                  <a:lnTo>
                    <a:pt x="656221" y="219405"/>
                  </a:lnTo>
                  <a:lnTo>
                    <a:pt x="657745" y="224485"/>
                  </a:lnTo>
                  <a:lnTo>
                    <a:pt x="662990" y="238455"/>
                  </a:lnTo>
                  <a:lnTo>
                    <a:pt x="667499" y="252425"/>
                  </a:lnTo>
                  <a:lnTo>
                    <a:pt x="669061" y="257505"/>
                  </a:lnTo>
                  <a:lnTo>
                    <a:pt x="670128" y="261315"/>
                  </a:lnTo>
                  <a:lnTo>
                    <a:pt x="669734" y="258775"/>
                  </a:lnTo>
                  <a:lnTo>
                    <a:pt x="670115" y="258775"/>
                  </a:lnTo>
                  <a:lnTo>
                    <a:pt x="671207" y="263855"/>
                  </a:lnTo>
                  <a:lnTo>
                    <a:pt x="674560" y="275285"/>
                  </a:lnTo>
                  <a:lnTo>
                    <a:pt x="673354" y="275285"/>
                  </a:lnTo>
                  <a:lnTo>
                    <a:pt x="672884" y="272745"/>
                  </a:lnTo>
                  <a:lnTo>
                    <a:pt x="672274" y="272745"/>
                  </a:lnTo>
                  <a:lnTo>
                    <a:pt x="673506" y="277825"/>
                  </a:lnTo>
                  <a:lnTo>
                    <a:pt x="674928" y="282905"/>
                  </a:lnTo>
                  <a:lnTo>
                    <a:pt x="676935" y="293065"/>
                  </a:lnTo>
                  <a:lnTo>
                    <a:pt x="676973" y="296875"/>
                  </a:lnTo>
                  <a:lnTo>
                    <a:pt x="677532" y="293065"/>
                  </a:lnTo>
                  <a:lnTo>
                    <a:pt x="678675" y="301955"/>
                  </a:lnTo>
                  <a:lnTo>
                    <a:pt x="678776" y="303225"/>
                  </a:lnTo>
                  <a:lnTo>
                    <a:pt x="679424" y="307035"/>
                  </a:lnTo>
                  <a:lnTo>
                    <a:pt x="680847" y="312115"/>
                  </a:lnTo>
                  <a:lnTo>
                    <a:pt x="681164" y="315925"/>
                  </a:lnTo>
                  <a:lnTo>
                    <a:pt x="681266" y="317195"/>
                  </a:lnTo>
                  <a:lnTo>
                    <a:pt x="682244" y="332435"/>
                  </a:lnTo>
                  <a:lnTo>
                    <a:pt x="682625" y="338785"/>
                  </a:lnTo>
                  <a:lnTo>
                    <a:pt x="682739" y="354025"/>
                  </a:lnTo>
                  <a:lnTo>
                    <a:pt x="682205" y="361645"/>
                  </a:lnTo>
                  <a:lnTo>
                    <a:pt x="680758" y="383324"/>
                  </a:lnTo>
                  <a:lnTo>
                    <a:pt x="680681" y="384505"/>
                  </a:lnTo>
                  <a:lnTo>
                    <a:pt x="679691" y="390855"/>
                  </a:lnTo>
                  <a:lnTo>
                    <a:pt x="678726" y="398475"/>
                  </a:lnTo>
                  <a:lnTo>
                    <a:pt x="677811" y="406095"/>
                  </a:lnTo>
                  <a:lnTo>
                    <a:pt x="677227" y="411175"/>
                  </a:lnTo>
                  <a:lnTo>
                    <a:pt x="692480" y="411175"/>
                  </a:lnTo>
                  <a:lnTo>
                    <a:pt x="693458" y="406095"/>
                  </a:lnTo>
                  <a:lnTo>
                    <a:pt x="696048" y="388315"/>
                  </a:lnTo>
                  <a:lnTo>
                    <a:pt x="697090" y="383324"/>
                  </a:lnTo>
                  <a:lnTo>
                    <a:pt x="697141" y="373075"/>
                  </a:lnTo>
                  <a:lnTo>
                    <a:pt x="697242" y="371805"/>
                  </a:lnTo>
                  <a:lnTo>
                    <a:pt x="697649" y="362915"/>
                  </a:lnTo>
                  <a:lnTo>
                    <a:pt x="697979" y="354025"/>
                  </a:lnTo>
                  <a:lnTo>
                    <a:pt x="698030" y="345135"/>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32" name="Google Shape;232;p7"/>
          <p:cNvSpPr txBox="1"/>
          <p:nvPr/>
        </p:nvSpPr>
        <p:spPr>
          <a:xfrm>
            <a:off x="504050" y="1098725"/>
            <a:ext cx="4370400" cy="5913900"/>
          </a:xfrm>
          <a:prstGeom prst="rect">
            <a:avLst/>
          </a:prstGeom>
          <a:noFill/>
          <a:ln>
            <a:noFill/>
          </a:ln>
        </p:spPr>
        <p:txBody>
          <a:bodyPr anchorCtr="0" anchor="t" bIns="0" lIns="0" spcFirstLastPara="1" rIns="0" wrap="square" tIns="12700">
            <a:spAutoFit/>
          </a:bodyPr>
          <a:lstStyle/>
          <a:p>
            <a:pPr indent="-180340" lvl="0" marL="192405" marR="381000" rtl="0" algn="l">
              <a:lnSpc>
                <a:spcPct val="100000"/>
              </a:lnSpc>
              <a:spcBef>
                <a:spcPts val="0"/>
              </a:spcBef>
              <a:spcAft>
                <a:spcPts val="0"/>
              </a:spcAft>
              <a:buClr>
                <a:srgbClr val="163768"/>
              </a:buClr>
              <a:buSzPts val="1100"/>
              <a:buFont typeface="Trebuchet MS"/>
              <a:buChar char="•"/>
            </a:pPr>
            <a:r>
              <a:rPr b="0" i="0" lang="en-US" sz="1100" u="none" cap="none" strike="noStrike">
                <a:solidFill>
                  <a:srgbClr val="000000"/>
                </a:solidFill>
                <a:latin typeface="Trebuchet MS"/>
                <a:ea typeface="Trebuchet MS"/>
                <a:cs typeface="Trebuchet MS"/>
                <a:sym typeface="Trebuchet MS"/>
              </a:rPr>
              <a:t>If you’re worried about your child’s progress, talk to your childminder/nursery/pre-school team, health visitor, local children’s centre or Family Hub.</a:t>
            </a:r>
            <a:endParaRPr b="0" i="0" sz="1100" u="none" cap="none" strike="noStrike">
              <a:solidFill>
                <a:srgbClr val="000000"/>
              </a:solidFill>
              <a:latin typeface="Trebuchet MS"/>
              <a:ea typeface="Trebuchet MS"/>
              <a:cs typeface="Trebuchet MS"/>
              <a:sym typeface="Trebuchet MS"/>
            </a:endParaRPr>
          </a:p>
          <a:p>
            <a:pPr indent="-180340" lvl="0" marL="192405" marR="255904" rtl="0" algn="l">
              <a:lnSpc>
                <a:spcPct val="100000"/>
              </a:lnSpc>
              <a:spcBef>
                <a:spcPts val="565"/>
              </a:spcBef>
              <a:spcAft>
                <a:spcPts val="0"/>
              </a:spcAft>
              <a:buClr>
                <a:srgbClr val="163768"/>
              </a:buClr>
              <a:buSzPts val="1100"/>
              <a:buFont typeface="Trebuchet MS"/>
              <a:buChar char="•"/>
            </a:pPr>
            <a:r>
              <a:rPr b="0" i="0" lang="en-US" sz="1100" u="none" cap="none" strike="noStrike">
                <a:solidFill>
                  <a:srgbClr val="000000"/>
                </a:solidFill>
                <a:latin typeface="Trebuchet MS"/>
                <a:ea typeface="Trebuchet MS"/>
                <a:cs typeface="Trebuchet MS"/>
                <a:sym typeface="Trebuchet MS"/>
              </a:rPr>
              <a:t>If your child has developmental delays or SEND (suspected or confirmed), speak to their nursery, childminder, or health</a:t>
            </a:r>
            <a:endParaRPr b="0" i="0" sz="1100" u="none" cap="none" strike="noStrike">
              <a:solidFill>
                <a:srgbClr val="000000"/>
              </a:solidFill>
              <a:latin typeface="Trebuchet MS"/>
              <a:ea typeface="Trebuchet MS"/>
              <a:cs typeface="Trebuchet MS"/>
              <a:sym typeface="Trebuchet MS"/>
            </a:endParaRPr>
          </a:p>
          <a:p>
            <a:pPr indent="0" lvl="0" marL="192405" marR="508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visitor/nursery/pre-school team well before they start Reception and discuss their needs when you are selecting schools.</a:t>
            </a:r>
            <a:endParaRPr b="0" i="0" sz="1100" u="none" cap="none" strike="noStrike">
              <a:solidFill>
                <a:srgbClr val="000000"/>
              </a:solidFill>
              <a:latin typeface="Trebuchet MS"/>
              <a:ea typeface="Trebuchet MS"/>
              <a:cs typeface="Trebuchet MS"/>
              <a:sym typeface="Trebuchet MS"/>
            </a:endParaRPr>
          </a:p>
          <a:p>
            <a:pPr indent="-180340" lvl="0" marL="192405" marR="58419" rtl="0" algn="l">
              <a:lnSpc>
                <a:spcPct val="100000"/>
              </a:lnSpc>
              <a:spcBef>
                <a:spcPts val="565"/>
              </a:spcBef>
              <a:spcAft>
                <a:spcPts val="0"/>
              </a:spcAft>
              <a:buClr>
                <a:srgbClr val="163768"/>
              </a:buClr>
              <a:buSzPts val="1100"/>
              <a:buFont typeface="Trebuchet MS"/>
              <a:buChar char="•"/>
            </a:pPr>
            <a:r>
              <a:rPr b="0" i="0" lang="en-US" sz="1100" u="none" cap="none" strike="noStrike">
                <a:solidFill>
                  <a:srgbClr val="000000"/>
                </a:solidFill>
                <a:latin typeface="Trebuchet MS"/>
                <a:ea typeface="Trebuchet MS"/>
                <a:cs typeface="Trebuchet MS"/>
                <a:sym typeface="Trebuchet MS"/>
              </a:rPr>
              <a:t>You can work with your child’s early years setting to help your child with self-care, managing emotions, social skills, and communication in a way that suits their stage of development.</a:t>
            </a:r>
            <a:endParaRPr b="0" i="0" sz="1100" u="none" cap="none" strike="noStrike">
              <a:solidFill>
                <a:srgbClr val="000000"/>
              </a:solidFill>
              <a:latin typeface="Trebuchet MS"/>
              <a:ea typeface="Trebuchet MS"/>
              <a:cs typeface="Trebuchet MS"/>
              <a:sym typeface="Trebuchet MS"/>
            </a:endParaRPr>
          </a:p>
          <a:p>
            <a:pPr indent="-180340" lvl="0" marL="192405" marR="214629" rtl="0" algn="l">
              <a:lnSpc>
                <a:spcPct val="100000"/>
              </a:lnSpc>
              <a:spcBef>
                <a:spcPts val="570"/>
              </a:spcBef>
              <a:spcAft>
                <a:spcPts val="0"/>
              </a:spcAft>
              <a:buClr>
                <a:srgbClr val="163768"/>
              </a:buClr>
              <a:buSzPts val="1100"/>
              <a:buFont typeface="Trebuchet MS"/>
              <a:buChar char="•"/>
            </a:pPr>
            <a:r>
              <a:rPr b="0" i="0" lang="en-US" sz="1100" u="none" cap="none" strike="noStrike">
                <a:solidFill>
                  <a:srgbClr val="000000"/>
                </a:solidFill>
                <a:latin typeface="Trebuchet MS"/>
                <a:ea typeface="Trebuchet MS"/>
                <a:cs typeface="Trebuchet MS"/>
                <a:sym typeface="Trebuchet MS"/>
              </a:rPr>
              <a:t>You might want to share details about their development, needs, what motivates them, what might trigger difficulties, how they learn best, and what strategies work well.</a:t>
            </a:r>
            <a:endParaRPr b="0" i="0" sz="1100" u="none" cap="none" strike="noStrike">
              <a:solidFill>
                <a:srgbClr val="000000"/>
              </a:solidFill>
              <a:latin typeface="Trebuchet MS"/>
              <a:ea typeface="Trebuchet MS"/>
              <a:cs typeface="Trebuchet MS"/>
              <a:sym typeface="Trebuchet MS"/>
            </a:endParaRPr>
          </a:p>
          <a:p>
            <a:pPr indent="-180340" lvl="0" marL="192405" marR="146050" rtl="0" algn="l">
              <a:lnSpc>
                <a:spcPct val="100000"/>
              </a:lnSpc>
              <a:spcBef>
                <a:spcPts val="565"/>
              </a:spcBef>
              <a:spcAft>
                <a:spcPts val="0"/>
              </a:spcAft>
              <a:buClr>
                <a:srgbClr val="163768"/>
              </a:buClr>
              <a:buSzPts val="1100"/>
              <a:buFont typeface="Trebuchet MS"/>
              <a:buChar char="•"/>
            </a:pPr>
            <a:r>
              <a:rPr b="0" i="0" lang="en-US" sz="1100" u="none" cap="none" strike="noStrike">
                <a:solidFill>
                  <a:srgbClr val="000000"/>
                </a:solidFill>
                <a:latin typeface="Trebuchet MS"/>
                <a:ea typeface="Trebuchet MS"/>
                <a:cs typeface="Trebuchet MS"/>
                <a:sym typeface="Trebuchet MS"/>
              </a:rPr>
              <a:t>Make sure you share important information with everyone supporting your child, including their new Reception teacher.</a:t>
            </a:r>
            <a:endParaRPr b="0" i="0" sz="11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163768"/>
              </a:buClr>
              <a:buSzPts val="1100"/>
              <a:buFont typeface="Trebuchet MS"/>
              <a:buNone/>
            </a:pPr>
            <a:r>
              <a:t/>
            </a:r>
            <a:endParaRPr b="0" i="0" sz="11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490"/>
              </a:spcBef>
              <a:spcAft>
                <a:spcPts val="0"/>
              </a:spcAft>
              <a:buClr>
                <a:srgbClr val="163768"/>
              </a:buClr>
              <a:buSzPts val="1100"/>
              <a:buFont typeface="Trebuchet MS"/>
              <a:buNone/>
            </a:pPr>
            <a:r>
              <a:t/>
            </a:r>
            <a:endParaRPr b="0" i="0" sz="1100" u="none" cap="none" strike="noStrike">
              <a:solidFill>
                <a:srgbClr val="000000"/>
              </a:solidFill>
              <a:latin typeface="Trebuchet MS"/>
              <a:ea typeface="Trebuchet MS"/>
              <a:cs typeface="Trebuchet MS"/>
              <a:sym typeface="Trebuchet MS"/>
            </a:endParaRPr>
          </a:p>
          <a:p>
            <a:pPr indent="0" lvl="0" marL="196850" marR="0" rtl="0" algn="l">
              <a:lnSpc>
                <a:spcPct val="100000"/>
              </a:lnSpc>
              <a:spcBef>
                <a:spcPts val="0"/>
              </a:spcBef>
              <a:spcAft>
                <a:spcPts val="0"/>
              </a:spcAft>
              <a:buClr>
                <a:srgbClr val="000000"/>
              </a:buClr>
              <a:buSzPts val="1400"/>
              <a:buFont typeface="Arial"/>
              <a:buNone/>
            </a:pPr>
            <a:r>
              <a:rPr b="0" i="0" lang="en-US" sz="1400" u="none" cap="none" strike="noStrike">
                <a:solidFill>
                  <a:srgbClr val="163768"/>
                </a:solidFill>
                <a:latin typeface="Trebuchet MS"/>
                <a:ea typeface="Trebuchet MS"/>
                <a:cs typeface="Trebuchet MS"/>
                <a:sym typeface="Trebuchet MS"/>
              </a:rPr>
              <a:t>Resources for families with additional needs</a:t>
            </a:r>
            <a:endParaRPr b="0" i="0" sz="1400" u="none" cap="none" strike="noStrike">
              <a:solidFill>
                <a:srgbClr val="000000"/>
              </a:solidFill>
              <a:latin typeface="Trebuchet MS"/>
              <a:ea typeface="Trebuchet MS"/>
              <a:cs typeface="Trebuchet MS"/>
              <a:sym typeface="Trebuchet MS"/>
            </a:endParaRPr>
          </a:p>
          <a:p>
            <a:pPr indent="0" lvl="0" marL="196850" marR="400050" rtl="0" algn="l">
              <a:lnSpc>
                <a:spcPct val="100000"/>
              </a:lnSpc>
              <a:spcBef>
                <a:spcPts val="375"/>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There are many organisations who can support with information and strategies to prepare you, your child and their educational setting, ensuring a smooth transition and setting them up for future success.</a:t>
            </a:r>
            <a:endParaRPr b="0" i="0" sz="1100" u="none" cap="none" strike="noStrike">
              <a:solidFill>
                <a:srgbClr val="000000"/>
              </a:solidFill>
              <a:latin typeface="Trebuchet MS"/>
              <a:ea typeface="Trebuchet MS"/>
              <a:cs typeface="Trebuchet MS"/>
              <a:sym typeface="Trebuchet MS"/>
            </a:endParaRPr>
          </a:p>
          <a:p>
            <a:pPr indent="0" lvl="0" marL="196850" marR="0" rtl="0" algn="l">
              <a:lnSpc>
                <a:spcPct val="100000"/>
              </a:lnSpc>
              <a:spcBef>
                <a:spcPts val="570"/>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These include:</a:t>
            </a:r>
            <a:endParaRPr b="0" i="0" sz="1100" u="none" cap="none" strike="noStrike">
              <a:solidFill>
                <a:srgbClr val="000000"/>
              </a:solidFill>
              <a:latin typeface="Trebuchet MS"/>
              <a:ea typeface="Trebuchet MS"/>
              <a:cs typeface="Trebuchet MS"/>
              <a:sym typeface="Trebuchet MS"/>
            </a:endParaRPr>
          </a:p>
          <a:p>
            <a:pPr indent="-144780" lvl="1" marL="341630" marR="0" rtl="0" algn="l">
              <a:lnSpc>
                <a:spcPct val="100000"/>
              </a:lnSpc>
              <a:spcBef>
                <a:spcPts val="0"/>
              </a:spcBef>
              <a:spcAft>
                <a:spcPts val="0"/>
              </a:spcAft>
              <a:buClr>
                <a:srgbClr val="163768"/>
              </a:buClr>
              <a:buSzPts val="1100"/>
              <a:buFont typeface="Trebuchet MS"/>
              <a:buChar char="•"/>
            </a:pPr>
            <a:r>
              <a:rPr b="0" i="0" lang="en-US" sz="1100" u="sng" cap="none" strike="noStrike">
                <a:solidFill>
                  <a:srgbClr val="163768"/>
                </a:solidFill>
                <a:latin typeface="Trebuchet MS"/>
                <a:ea typeface="Trebuchet MS"/>
                <a:cs typeface="Trebuchet MS"/>
                <a:sym typeface="Trebuchet MS"/>
                <a:hlinkClick r:id="rId3">
                  <a:extLst>
                    <a:ext uri="{A12FA001-AC4F-418D-AE19-62706E023703}">
                      <ahyp:hlinkClr val="tx"/>
                    </a:ext>
                  </a:extLst>
                </a:hlinkClick>
              </a:rPr>
              <a:t>Family Lives</a:t>
            </a:r>
            <a:endParaRPr b="0" i="0" sz="1100" u="none" cap="none" strike="noStrike">
              <a:solidFill>
                <a:srgbClr val="000000"/>
              </a:solidFill>
              <a:latin typeface="Trebuchet MS"/>
              <a:ea typeface="Trebuchet MS"/>
              <a:cs typeface="Trebuchet MS"/>
              <a:sym typeface="Trebuchet MS"/>
            </a:endParaRPr>
          </a:p>
          <a:p>
            <a:pPr indent="-144780" lvl="1" marL="341630" marR="0" rtl="0" algn="l">
              <a:lnSpc>
                <a:spcPct val="100000"/>
              </a:lnSpc>
              <a:spcBef>
                <a:spcPts val="0"/>
              </a:spcBef>
              <a:spcAft>
                <a:spcPts val="0"/>
              </a:spcAft>
              <a:buClr>
                <a:srgbClr val="163768"/>
              </a:buClr>
              <a:buSzPts val="1100"/>
              <a:buFont typeface="Trebuchet MS"/>
              <a:buChar char="•"/>
            </a:pPr>
            <a:r>
              <a:rPr b="0" i="0" lang="en-US" sz="1100" u="sng" cap="none" strike="noStrike">
                <a:solidFill>
                  <a:srgbClr val="163768"/>
                </a:solidFill>
                <a:latin typeface="Trebuchet MS"/>
                <a:ea typeface="Trebuchet MS"/>
                <a:cs typeface="Trebuchet MS"/>
                <a:sym typeface="Trebuchet MS"/>
                <a:hlinkClick r:id="rId4">
                  <a:extLst>
                    <a:ext uri="{A12FA001-AC4F-418D-AE19-62706E023703}">
                      <ahyp:hlinkClr val="tx"/>
                    </a:ext>
                  </a:extLst>
                </a:hlinkClick>
              </a:rPr>
              <a:t>Speech and Language UK</a:t>
            </a:r>
            <a:endParaRPr b="0" i="0" sz="1100" u="none" cap="none" strike="noStrike">
              <a:solidFill>
                <a:srgbClr val="000000"/>
              </a:solidFill>
              <a:latin typeface="Trebuchet MS"/>
              <a:ea typeface="Trebuchet MS"/>
              <a:cs typeface="Trebuchet MS"/>
              <a:sym typeface="Trebuchet MS"/>
            </a:endParaRPr>
          </a:p>
          <a:p>
            <a:pPr indent="-144780" lvl="1" marL="341630" marR="0" rtl="0" algn="l">
              <a:lnSpc>
                <a:spcPct val="100000"/>
              </a:lnSpc>
              <a:spcBef>
                <a:spcPts val="140"/>
              </a:spcBef>
              <a:spcAft>
                <a:spcPts val="0"/>
              </a:spcAft>
              <a:buClr>
                <a:srgbClr val="163768"/>
              </a:buClr>
              <a:buSzPts val="1100"/>
              <a:buFont typeface="Trebuchet MS"/>
              <a:buChar char="•"/>
            </a:pPr>
            <a:r>
              <a:rPr b="0" i="0" lang="en-US" sz="1100" u="sng" cap="none" strike="noStrike">
                <a:solidFill>
                  <a:srgbClr val="163768"/>
                </a:solidFill>
                <a:latin typeface="Trebuchet MS"/>
                <a:ea typeface="Trebuchet MS"/>
                <a:cs typeface="Trebuchet MS"/>
                <a:sym typeface="Trebuchet MS"/>
                <a:hlinkClick r:id="rId5">
                  <a:extLst>
                    <a:ext uri="{A12FA001-AC4F-418D-AE19-62706E023703}">
                      <ahyp:hlinkClr val="tx"/>
                    </a:ext>
                  </a:extLst>
                </a:hlinkClick>
              </a:rPr>
              <a:t>Dingley’s Promise</a:t>
            </a:r>
            <a:endParaRPr b="0" i="0" sz="1100" u="none" cap="none" strike="noStrike">
              <a:solidFill>
                <a:srgbClr val="000000"/>
              </a:solidFill>
              <a:latin typeface="Trebuchet MS"/>
              <a:ea typeface="Trebuchet MS"/>
              <a:cs typeface="Trebuchet MS"/>
              <a:sym typeface="Trebuchet MS"/>
            </a:endParaRPr>
          </a:p>
          <a:p>
            <a:pPr indent="-144780" lvl="1" marL="341630" marR="0" rtl="0" algn="l">
              <a:lnSpc>
                <a:spcPct val="100000"/>
              </a:lnSpc>
              <a:spcBef>
                <a:spcPts val="140"/>
              </a:spcBef>
              <a:spcAft>
                <a:spcPts val="0"/>
              </a:spcAft>
              <a:buClr>
                <a:srgbClr val="163768"/>
              </a:buClr>
              <a:buSzPts val="1100"/>
              <a:buFont typeface="Trebuchet MS"/>
              <a:buChar char="•"/>
            </a:pPr>
            <a:r>
              <a:rPr b="0" i="0" lang="en-US" sz="1100" u="sng" cap="none" strike="noStrike">
                <a:solidFill>
                  <a:srgbClr val="163768"/>
                </a:solidFill>
                <a:latin typeface="Trebuchet MS"/>
                <a:ea typeface="Trebuchet MS"/>
                <a:cs typeface="Trebuchet MS"/>
                <a:sym typeface="Trebuchet MS"/>
                <a:hlinkClick r:id="rId6">
                  <a:extLst>
                    <a:ext uri="{A12FA001-AC4F-418D-AE19-62706E023703}">
                      <ahyp:hlinkClr val="tx"/>
                    </a:ext>
                  </a:extLst>
                </a:hlinkClick>
              </a:rPr>
              <a:t>KIDS</a:t>
            </a:r>
            <a:endParaRPr b="0" i="0" sz="1100" u="none" cap="none" strike="noStrike">
              <a:solidFill>
                <a:srgbClr val="000000"/>
              </a:solidFill>
              <a:latin typeface="Trebuchet MS"/>
              <a:ea typeface="Trebuchet MS"/>
              <a:cs typeface="Trebuchet MS"/>
              <a:sym typeface="Trebuchet MS"/>
            </a:endParaRPr>
          </a:p>
          <a:p>
            <a:pPr indent="0" lvl="0" marL="838200" marR="0" rtl="0" algn="l">
              <a:lnSpc>
                <a:spcPct val="117857"/>
              </a:lnSpc>
              <a:spcBef>
                <a:spcPts val="1125"/>
              </a:spcBef>
              <a:spcAft>
                <a:spcPts val="0"/>
              </a:spcAft>
              <a:buClr>
                <a:srgbClr val="000000"/>
              </a:buClr>
              <a:buSzPts val="1400"/>
              <a:buFont typeface="Arial"/>
              <a:buNone/>
            </a:pPr>
            <a:r>
              <a:rPr b="0" i="0" lang="en-US" sz="1400" u="none" cap="none" strike="noStrike">
                <a:solidFill>
                  <a:srgbClr val="163768"/>
                </a:solidFill>
                <a:latin typeface="Trebuchet MS"/>
                <a:ea typeface="Trebuchet MS"/>
                <a:cs typeface="Trebuchet MS"/>
                <a:sym typeface="Trebuchet MS"/>
              </a:rPr>
              <a:t>Find out more</a:t>
            </a:r>
            <a:endParaRPr b="0" i="0" sz="1400" u="none" cap="none" strike="noStrike">
              <a:solidFill>
                <a:srgbClr val="000000"/>
              </a:solidFill>
              <a:latin typeface="Trebuchet MS"/>
              <a:ea typeface="Trebuchet MS"/>
              <a:cs typeface="Trebuchet MS"/>
              <a:sym typeface="Trebuchet MS"/>
            </a:endParaRPr>
          </a:p>
          <a:p>
            <a:pPr indent="0" lvl="0" marL="838200" marR="1377950" rtl="0" algn="l">
              <a:lnSpc>
                <a:spcPct val="120000"/>
              </a:lnSpc>
              <a:spcBef>
                <a:spcPts val="15"/>
              </a:spcBef>
              <a:spcAft>
                <a:spcPts val="0"/>
              </a:spcAft>
              <a:buClr>
                <a:srgbClr val="000000"/>
              </a:buClr>
              <a:buSzPts val="1100"/>
              <a:buFont typeface="Arial"/>
              <a:buNone/>
            </a:pPr>
            <a:r>
              <a:rPr b="0" i="0" lang="en-US" sz="1100" u="none" cap="none" strike="noStrike">
                <a:solidFill>
                  <a:srgbClr val="000000"/>
                </a:solidFill>
                <a:latin typeface="Trebuchet MS"/>
                <a:ea typeface="Trebuchet MS"/>
                <a:cs typeface="Trebuchet MS"/>
                <a:sym typeface="Trebuchet MS"/>
              </a:rPr>
              <a:t>For more information, visit </a:t>
            </a:r>
            <a:r>
              <a:rPr b="0" i="0" lang="en-US" sz="1100" u="sng" cap="none" strike="noStrike">
                <a:solidFill>
                  <a:srgbClr val="163768"/>
                </a:solidFill>
                <a:latin typeface="Trebuchet MS"/>
                <a:ea typeface="Trebuchet MS"/>
                <a:cs typeface="Trebuchet MS"/>
                <a:sym typeface="Trebuchet MS"/>
              </a:rPr>
              <a:t>https://startingreception.co.uk</a:t>
            </a:r>
            <a:endParaRPr b="0" i="0" sz="1100" u="none" cap="none" strike="noStrike">
              <a:solidFill>
                <a:srgbClr val="000000"/>
              </a:solidFill>
              <a:latin typeface="Trebuchet MS"/>
              <a:ea typeface="Trebuchet MS"/>
              <a:cs typeface="Trebuchet MS"/>
              <a:sym typeface="Trebuchet MS"/>
            </a:endParaRPr>
          </a:p>
        </p:txBody>
      </p:sp>
      <p:grpSp>
        <p:nvGrpSpPr>
          <p:cNvPr id="233" name="Google Shape;233;p7"/>
          <p:cNvGrpSpPr/>
          <p:nvPr/>
        </p:nvGrpSpPr>
        <p:grpSpPr>
          <a:xfrm>
            <a:off x="208139" y="6843134"/>
            <a:ext cx="523240" cy="525145"/>
            <a:chOff x="693839" y="6356934"/>
            <a:chExt cx="523240" cy="525145"/>
          </a:xfrm>
        </p:grpSpPr>
        <p:sp>
          <p:nvSpPr>
            <p:cNvPr id="234" name="Google Shape;234;p7"/>
            <p:cNvSpPr/>
            <p:nvPr/>
          </p:nvSpPr>
          <p:spPr>
            <a:xfrm>
              <a:off x="693839" y="6356934"/>
              <a:ext cx="523240" cy="525145"/>
            </a:xfrm>
            <a:custGeom>
              <a:rect b="b" l="l" r="r" t="t"/>
              <a:pathLst>
                <a:path extrusionOk="0" h="525145" w="523240">
                  <a:moveTo>
                    <a:pt x="523036" y="0"/>
                  </a:moveTo>
                  <a:lnTo>
                    <a:pt x="0" y="0"/>
                  </a:lnTo>
                  <a:lnTo>
                    <a:pt x="0" y="525056"/>
                  </a:lnTo>
                  <a:lnTo>
                    <a:pt x="523036" y="525056"/>
                  </a:lnTo>
                  <a:lnTo>
                    <a:pt x="523036"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5" name="Google Shape;235;p7"/>
            <p:cNvSpPr/>
            <p:nvPr/>
          </p:nvSpPr>
          <p:spPr>
            <a:xfrm>
              <a:off x="730161" y="6392633"/>
              <a:ext cx="454659" cy="454659"/>
            </a:xfrm>
            <a:custGeom>
              <a:rect b="b" l="l" r="r" t="t"/>
              <a:pathLst>
                <a:path extrusionOk="0" h="454659" w="454659">
                  <a:moveTo>
                    <a:pt x="454164" y="0"/>
                  </a:moveTo>
                  <a:lnTo>
                    <a:pt x="344538" y="0"/>
                  </a:lnTo>
                  <a:lnTo>
                    <a:pt x="344538" y="109626"/>
                  </a:lnTo>
                  <a:lnTo>
                    <a:pt x="454164" y="109626"/>
                  </a:lnTo>
                  <a:lnTo>
                    <a:pt x="454164" y="93967"/>
                  </a:lnTo>
                  <a:lnTo>
                    <a:pt x="360197" y="93967"/>
                  </a:lnTo>
                  <a:lnTo>
                    <a:pt x="360197" y="15659"/>
                  </a:lnTo>
                  <a:lnTo>
                    <a:pt x="454164" y="15659"/>
                  </a:lnTo>
                  <a:lnTo>
                    <a:pt x="454164" y="0"/>
                  </a:lnTo>
                  <a:close/>
                </a:path>
                <a:path extrusionOk="0" h="454659" w="454659">
                  <a:moveTo>
                    <a:pt x="454164" y="15659"/>
                  </a:moveTo>
                  <a:lnTo>
                    <a:pt x="438505" y="15659"/>
                  </a:lnTo>
                  <a:lnTo>
                    <a:pt x="438505" y="93967"/>
                  </a:lnTo>
                  <a:lnTo>
                    <a:pt x="454164" y="93967"/>
                  </a:lnTo>
                  <a:lnTo>
                    <a:pt x="454164" y="15659"/>
                  </a:lnTo>
                  <a:close/>
                </a:path>
                <a:path extrusionOk="0" h="454659" w="454659">
                  <a:moveTo>
                    <a:pt x="422833" y="31330"/>
                  </a:moveTo>
                  <a:lnTo>
                    <a:pt x="375856" y="31330"/>
                  </a:lnTo>
                  <a:lnTo>
                    <a:pt x="375856" y="78308"/>
                  </a:lnTo>
                  <a:lnTo>
                    <a:pt x="422833" y="78308"/>
                  </a:lnTo>
                  <a:lnTo>
                    <a:pt x="422833" y="31330"/>
                  </a:lnTo>
                  <a:close/>
                </a:path>
                <a:path extrusionOk="0" h="454659" w="454659">
                  <a:moveTo>
                    <a:pt x="109626" y="344944"/>
                  </a:moveTo>
                  <a:lnTo>
                    <a:pt x="0" y="344944"/>
                  </a:lnTo>
                  <a:lnTo>
                    <a:pt x="0" y="454164"/>
                  </a:lnTo>
                  <a:lnTo>
                    <a:pt x="109626" y="454164"/>
                  </a:lnTo>
                  <a:lnTo>
                    <a:pt x="109626" y="438924"/>
                  </a:lnTo>
                  <a:lnTo>
                    <a:pt x="15659" y="438924"/>
                  </a:lnTo>
                  <a:lnTo>
                    <a:pt x="15659" y="361454"/>
                  </a:lnTo>
                  <a:lnTo>
                    <a:pt x="109626" y="361454"/>
                  </a:lnTo>
                  <a:lnTo>
                    <a:pt x="109626" y="344944"/>
                  </a:lnTo>
                  <a:close/>
                </a:path>
                <a:path extrusionOk="0" h="454659" w="454659">
                  <a:moveTo>
                    <a:pt x="187934" y="438924"/>
                  </a:moveTo>
                  <a:lnTo>
                    <a:pt x="172275" y="438924"/>
                  </a:lnTo>
                  <a:lnTo>
                    <a:pt x="172275" y="454164"/>
                  </a:lnTo>
                  <a:lnTo>
                    <a:pt x="187934" y="454164"/>
                  </a:lnTo>
                  <a:lnTo>
                    <a:pt x="187934" y="438924"/>
                  </a:lnTo>
                  <a:close/>
                </a:path>
                <a:path extrusionOk="0" h="454659" w="454659">
                  <a:moveTo>
                    <a:pt x="219252" y="438924"/>
                  </a:moveTo>
                  <a:lnTo>
                    <a:pt x="203593" y="438924"/>
                  </a:lnTo>
                  <a:lnTo>
                    <a:pt x="203593" y="454164"/>
                  </a:lnTo>
                  <a:lnTo>
                    <a:pt x="219252" y="454164"/>
                  </a:lnTo>
                  <a:lnTo>
                    <a:pt x="219252" y="438924"/>
                  </a:lnTo>
                  <a:close/>
                </a:path>
                <a:path extrusionOk="0" h="454659" w="454659">
                  <a:moveTo>
                    <a:pt x="234911" y="438924"/>
                  </a:moveTo>
                  <a:lnTo>
                    <a:pt x="219252" y="438924"/>
                  </a:lnTo>
                  <a:lnTo>
                    <a:pt x="219252" y="454164"/>
                  </a:lnTo>
                  <a:lnTo>
                    <a:pt x="234911" y="454164"/>
                  </a:lnTo>
                  <a:lnTo>
                    <a:pt x="234911" y="438924"/>
                  </a:lnTo>
                  <a:close/>
                </a:path>
                <a:path extrusionOk="0" h="454659" w="454659">
                  <a:moveTo>
                    <a:pt x="297548" y="438924"/>
                  </a:moveTo>
                  <a:lnTo>
                    <a:pt x="281889" y="438924"/>
                  </a:lnTo>
                  <a:lnTo>
                    <a:pt x="281889" y="454164"/>
                  </a:lnTo>
                  <a:lnTo>
                    <a:pt x="297548" y="454164"/>
                  </a:lnTo>
                  <a:lnTo>
                    <a:pt x="297548" y="438924"/>
                  </a:lnTo>
                  <a:close/>
                </a:path>
                <a:path extrusionOk="0" h="454659" w="454659">
                  <a:moveTo>
                    <a:pt x="313220" y="408444"/>
                  </a:moveTo>
                  <a:lnTo>
                    <a:pt x="297561" y="408444"/>
                  </a:lnTo>
                  <a:lnTo>
                    <a:pt x="297561" y="454164"/>
                  </a:lnTo>
                  <a:lnTo>
                    <a:pt x="313220" y="454164"/>
                  </a:lnTo>
                  <a:lnTo>
                    <a:pt x="313220" y="408444"/>
                  </a:lnTo>
                  <a:close/>
                </a:path>
                <a:path extrusionOk="0" h="454659" w="454659">
                  <a:moveTo>
                    <a:pt x="391515" y="438924"/>
                  </a:moveTo>
                  <a:lnTo>
                    <a:pt x="375856" y="438924"/>
                  </a:lnTo>
                  <a:lnTo>
                    <a:pt x="375856" y="454164"/>
                  </a:lnTo>
                  <a:lnTo>
                    <a:pt x="391515" y="454164"/>
                  </a:lnTo>
                  <a:lnTo>
                    <a:pt x="391515" y="438924"/>
                  </a:lnTo>
                  <a:close/>
                </a:path>
                <a:path extrusionOk="0" h="454659" w="454659">
                  <a:moveTo>
                    <a:pt x="422846" y="423684"/>
                  </a:moveTo>
                  <a:lnTo>
                    <a:pt x="407174" y="423684"/>
                  </a:lnTo>
                  <a:lnTo>
                    <a:pt x="407174" y="454164"/>
                  </a:lnTo>
                  <a:lnTo>
                    <a:pt x="422846" y="454164"/>
                  </a:lnTo>
                  <a:lnTo>
                    <a:pt x="422846" y="423684"/>
                  </a:lnTo>
                  <a:close/>
                </a:path>
                <a:path extrusionOk="0" h="454659" w="454659">
                  <a:moveTo>
                    <a:pt x="438505" y="438924"/>
                  </a:moveTo>
                  <a:lnTo>
                    <a:pt x="422846" y="438924"/>
                  </a:lnTo>
                  <a:lnTo>
                    <a:pt x="422846" y="454164"/>
                  </a:lnTo>
                  <a:lnTo>
                    <a:pt x="438505" y="454164"/>
                  </a:lnTo>
                  <a:lnTo>
                    <a:pt x="438505" y="438924"/>
                  </a:lnTo>
                  <a:close/>
                </a:path>
                <a:path extrusionOk="0" h="454659" w="454659">
                  <a:moveTo>
                    <a:pt x="109626" y="361454"/>
                  </a:moveTo>
                  <a:lnTo>
                    <a:pt x="93967" y="361454"/>
                  </a:lnTo>
                  <a:lnTo>
                    <a:pt x="93967" y="438924"/>
                  </a:lnTo>
                  <a:lnTo>
                    <a:pt x="109626" y="438924"/>
                  </a:lnTo>
                  <a:lnTo>
                    <a:pt x="109626" y="361454"/>
                  </a:lnTo>
                  <a:close/>
                </a:path>
                <a:path extrusionOk="0" h="454659" w="454659">
                  <a:moveTo>
                    <a:pt x="140944" y="423684"/>
                  </a:moveTo>
                  <a:lnTo>
                    <a:pt x="125285" y="423684"/>
                  </a:lnTo>
                  <a:lnTo>
                    <a:pt x="125285" y="438924"/>
                  </a:lnTo>
                  <a:lnTo>
                    <a:pt x="140944" y="438924"/>
                  </a:lnTo>
                  <a:lnTo>
                    <a:pt x="140944" y="423684"/>
                  </a:lnTo>
                  <a:close/>
                </a:path>
                <a:path extrusionOk="0" h="454659" w="454659">
                  <a:moveTo>
                    <a:pt x="156603" y="361454"/>
                  </a:moveTo>
                  <a:lnTo>
                    <a:pt x="140944" y="361454"/>
                  </a:lnTo>
                  <a:lnTo>
                    <a:pt x="140944" y="438924"/>
                  </a:lnTo>
                  <a:lnTo>
                    <a:pt x="156603" y="438924"/>
                  </a:lnTo>
                  <a:lnTo>
                    <a:pt x="156603" y="361454"/>
                  </a:lnTo>
                  <a:close/>
                </a:path>
                <a:path extrusionOk="0" h="454659" w="454659">
                  <a:moveTo>
                    <a:pt x="203593" y="423684"/>
                  </a:moveTo>
                  <a:lnTo>
                    <a:pt x="187934" y="423684"/>
                  </a:lnTo>
                  <a:lnTo>
                    <a:pt x="187934" y="438924"/>
                  </a:lnTo>
                  <a:lnTo>
                    <a:pt x="203593" y="438924"/>
                  </a:lnTo>
                  <a:lnTo>
                    <a:pt x="203593" y="423684"/>
                  </a:lnTo>
                  <a:close/>
                </a:path>
                <a:path extrusionOk="0" h="454659" w="454659">
                  <a:moveTo>
                    <a:pt x="266230" y="423684"/>
                  </a:moveTo>
                  <a:lnTo>
                    <a:pt x="250570" y="423684"/>
                  </a:lnTo>
                  <a:lnTo>
                    <a:pt x="250570" y="438924"/>
                  </a:lnTo>
                  <a:lnTo>
                    <a:pt x="266230" y="438924"/>
                  </a:lnTo>
                  <a:lnTo>
                    <a:pt x="266230" y="423684"/>
                  </a:lnTo>
                  <a:close/>
                </a:path>
                <a:path extrusionOk="0" h="454659" w="454659">
                  <a:moveTo>
                    <a:pt x="344538" y="376694"/>
                  </a:moveTo>
                  <a:lnTo>
                    <a:pt x="328879" y="376694"/>
                  </a:lnTo>
                  <a:lnTo>
                    <a:pt x="328879" y="438924"/>
                  </a:lnTo>
                  <a:lnTo>
                    <a:pt x="344538" y="438924"/>
                  </a:lnTo>
                  <a:lnTo>
                    <a:pt x="344538" y="376694"/>
                  </a:lnTo>
                  <a:close/>
                </a:path>
                <a:path extrusionOk="0" h="454659" w="454659">
                  <a:moveTo>
                    <a:pt x="375856" y="423684"/>
                  </a:moveTo>
                  <a:lnTo>
                    <a:pt x="360197" y="423684"/>
                  </a:lnTo>
                  <a:lnTo>
                    <a:pt x="360197" y="438924"/>
                  </a:lnTo>
                  <a:lnTo>
                    <a:pt x="375856" y="438924"/>
                  </a:lnTo>
                  <a:lnTo>
                    <a:pt x="375856" y="423684"/>
                  </a:lnTo>
                  <a:close/>
                </a:path>
                <a:path extrusionOk="0" h="454659" w="454659">
                  <a:moveTo>
                    <a:pt x="407174" y="408444"/>
                  </a:moveTo>
                  <a:lnTo>
                    <a:pt x="391515" y="408444"/>
                  </a:lnTo>
                  <a:lnTo>
                    <a:pt x="391515" y="438924"/>
                  </a:lnTo>
                  <a:lnTo>
                    <a:pt x="407174" y="438924"/>
                  </a:lnTo>
                  <a:lnTo>
                    <a:pt x="407174" y="408444"/>
                  </a:lnTo>
                  <a:close/>
                </a:path>
                <a:path extrusionOk="0" h="454659" w="454659">
                  <a:moveTo>
                    <a:pt x="78295" y="376694"/>
                  </a:moveTo>
                  <a:lnTo>
                    <a:pt x="31318" y="376694"/>
                  </a:lnTo>
                  <a:lnTo>
                    <a:pt x="31318" y="423684"/>
                  </a:lnTo>
                  <a:lnTo>
                    <a:pt x="78295" y="423684"/>
                  </a:lnTo>
                  <a:lnTo>
                    <a:pt x="78295" y="376694"/>
                  </a:lnTo>
                  <a:close/>
                </a:path>
                <a:path extrusionOk="0" h="454659" w="454659">
                  <a:moveTo>
                    <a:pt x="172275" y="314464"/>
                  </a:moveTo>
                  <a:lnTo>
                    <a:pt x="156603" y="314464"/>
                  </a:lnTo>
                  <a:lnTo>
                    <a:pt x="156603" y="423684"/>
                  </a:lnTo>
                  <a:lnTo>
                    <a:pt x="172275" y="423684"/>
                  </a:lnTo>
                  <a:lnTo>
                    <a:pt x="172275" y="314464"/>
                  </a:lnTo>
                  <a:close/>
                </a:path>
                <a:path extrusionOk="0" h="454659" w="454659">
                  <a:moveTo>
                    <a:pt x="219252" y="408444"/>
                  </a:moveTo>
                  <a:lnTo>
                    <a:pt x="203593" y="408444"/>
                  </a:lnTo>
                  <a:lnTo>
                    <a:pt x="203593" y="423684"/>
                  </a:lnTo>
                  <a:lnTo>
                    <a:pt x="219252" y="423684"/>
                  </a:lnTo>
                  <a:lnTo>
                    <a:pt x="219252" y="408444"/>
                  </a:lnTo>
                  <a:close/>
                </a:path>
                <a:path extrusionOk="0" h="454659" w="454659">
                  <a:moveTo>
                    <a:pt x="250570" y="376694"/>
                  </a:moveTo>
                  <a:lnTo>
                    <a:pt x="234911" y="376694"/>
                  </a:lnTo>
                  <a:lnTo>
                    <a:pt x="234911" y="423684"/>
                  </a:lnTo>
                  <a:lnTo>
                    <a:pt x="250570" y="423684"/>
                  </a:lnTo>
                  <a:lnTo>
                    <a:pt x="250570" y="376694"/>
                  </a:lnTo>
                  <a:close/>
                </a:path>
                <a:path extrusionOk="0" h="454659" w="454659">
                  <a:moveTo>
                    <a:pt x="328879" y="314464"/>
                  </a:moveTo>
                  <a:lnTo>
                    <a:pt x="313220" y="314464"/>
                  </a:lnTo>
                  <a:lnTo>
                    <a:pt x="313220" y="423684"/>
                  </a:lnTo>
                  <a:lnTo>
                    <a:pt x="328879" y="423684"/>
                  </a:lnTo>
                  <a:lnTo>
                    <a:pt x="328879" y="314464"/>
                  </a:lnTo>
                  <a:close/>
                </a:path>
                <a:path extrusionOk="0" h="454659" w="454659">
                  <a:moveTo>
                    <a:pt x="360197" y="408444"/>
                  </a:moveTo>
                  <a:lnTo>
                    <a:pt x="344538" y="408444"/>
                  </a:lnTo>
                  <a:lnTo>
                    <a:pt x="344538" y="423684"/>
                  </a:lnTo>
                  <a:lnTo>
                    <a:pt x="360197" y="423684"/>
                  </a:lnTo>
                  <a:lnTo>
                    <a:pt x="360197" y="408444"/>
                  </a:lnTo>
                  <a:close/>
                </a:path>
                <a:path extrusionOk="0" h="454659" w="454659">
                  <a:moveTo>
                    <a:pt x="438505" y="376694"/>
                  </a:moveTo>
                  <a:lnTo>
                    <a:pt x="422846" y="376694"/>
                  </a:lnTo>
                  <a:lnTo>
                    <a:pt x="422846" y="423684"/>
                  </a:lnTo>
                  <a:lnTo>
                    <a:pt x="438505" y="423684"/>
                  </a:lnTo>
                  <a:lnTo>
                    <a:pt x="438505" y="376694"/>
                  </a:lnTo>
                  <a:close/>
                </a:path>
                <a:path extrusionOk="0" h="454659" w="454659">
                  <a:moveTo>
                    <a:pt x="140944" y="376694"/>
                  </a:moveTo>
                  <a:lnTo>
                    <a:pt x="125285" y="376694"/>
                  </a:lnTo>
                  <a:lnTo>
                    <a:pt x="125285" y="408444"/>
                  </a:lnTo>
                  <a:lnTo>
                    <a:pt x="140944" y="408444"/>
                  </a:lnTo>
                  <a:lnTo>
                    <a:pt x="140944" y="376694"/>
                  </a:lnTo>
                  <a:close/>
                </a:path>
                <a:path extrusionOk="0" h="454659" w="454659">
                  <a:moveTo>
                    <a:pt x="187934" y="376694"/>
                  </a:moveTo>
                  <a:lnTo>
                    <a:pt x="172275" y="376694"/>
                  </a:lnTo>
                  <a:lnTo>
                    <a:pt x="172275" y="408444"/>
                  </a:lnTo>
                  <a:lnTo>
                    <a:pt x="187934" y="408444"/>
                  </a:lnTo>
                  <a:lnTo>
                    <a:pt x="187934" y="376694"/>
                  </a:lnTo>
                  <a:close/>
                </a:path>
                <a:path extrusionOk="0" h="454659" w="454659">
                  <a:moveTo>
                    <a:pt x="203593" y="391934"/>
                  </a:moveTo>
                  <a:lnTo>
                    <a:pt x="187934" y="391934"/>
                  </a:lnTo>
                  <a:lnTo>
                    <a:pt x="187934" y="408444"/>
                  </a:lnTo>
                  <a:lnTo>
                    <a:pt x="203593" y="408444"/>
                  </a:lnTo>
                  <a:lnTo>
                    <a:pt x="203593" y="391934"/>
                  </a:lnTo>
                  <a:close/>
                </a:path>
                <a:path extrusionOk="0" h="454659" w="454659">
                  <a:moveTo>
                    <a:pt x="234911" y="391934"/>
                  </a:moveTo>
                  <a:lnTo>
                    <a:pt x="219252" y="391934"/>
                  </a:lnTo>
                  <a:lnTo>
                    <a:pt x="219252" y="408444"/>
                  </a:lnTo>
                  <a:lnTo>
                    <a:pt x="234911" y="408444"/>
                  </a:lnTo>
                  <a:lnTo>
                    <a:pt x="234911" y="391934"/>
                  </a:lnTo>
                  <a:close/>
                </a:path>
                <a:path extrusionOk="0" h="454659" w="454659">
                  <a:moveTo>
                    <a:pt x="266230" y="391934"/>
                  </a:moveTo>
                  <a:lnTo>
                    <a:pt x="250570" y="391934"/>
                  </a:lnTo>
                  <a:lnTo>
                    <a:pt x="250570" y="408444"/>
                  </a:lnTo>
                  <a:lnTo>
                    <a:pt x="266230" y="408444"/>
                  </a:lnTo>
                  <a:lnTo>
                    <a:pt x="266230" y="391934"/>
                  </a:lnTo>
                  <a:close/>
                </a:path>
                <a:path extrusionOk="0" h="454659" w="454659">
                  <a:moveTo>
                    <a:pt x="375856" y="376694"/>
                  </a:moveTo>
                  <a:lnTo>
                    <a:pt x="360197" y="376694"/>
                  </a:lnTo>
                  <a:lnTo>
                    <a:pt x="360197" y="408444"/>
                  </a:lnTo>
                  <a:lnTo>
                    <a:pt x="375856" y="408444"/>
                  </a:lnTo>
                  <a:lnTo>
                    <a:pt x="375856" y="376694"/>
                  </a:lnTo>
                  <a:close/>
                </a:path>
                <a:path extrusionOk="0" h="454659" w="454659">
                  <a:moveTo>
                    <a:pt x="454164" y="344944"/>
                  </a:moveTo>
                  <a:lnTo>
                    <a:pt x="438505" y="344944"/>
                  </a:lnTo>
                  <a:lnTo>
                    <a:pt x="438505" y="408444"/>
                  </a:lnTo>
                  <a:lnTo>
                    <a:pt x="454164" y="408444"/>
                  </a:lnTo>
                  <a:lnTo>
                    <a:pt x="454164" y="344944"/>
                  </a:lnTo>
                  <a:close/>
                </a:path>
                <a:path extrusionOk="0" h="454659" w="454659">
                  <a:moveTo>
                    <a:pt x="219252" y="376694"/>
                  </a:moveTo>
                  <a:lnTo>
                    <a:pt x="203593" y="376694"/>
                  </a:lnTo>
                  <a:lnTo>
                    <a:pt x="203593" y="391934"/>
                  </a:lnTo>
                  <a:lnTo>
                    <a:pt x="219252" y="391934"/>
                  </a:lnTo>
                  <a:lnTo>
                    <a:pt x="219252" y="376694"/>
                  </a:lnTo>
                  <a:close/>
                </a:path>
                <a:path extrusionOk="0" h="454659" w="454659">
                  <a:moveTo>
                    <a:pt x="281889" y="376694"/>
                  </a:moveTo>
                  <a:lnTo>
                    <a:pt x="266230" y="376694"/>
                  </a:lnTo>
                  <a:lnTo>
                    <a:pt x="266230" y="391934"/>
                  </a:lnTo>
                  <a:lnTo>
                    <a:pt x="281889" y="391934"/>
                  </a:lnTo>
                  <a:lnTo>
                    <a:pt x="281889" y="376694"/>
                  </a:lnTo>
                  <a:close/>
                </a:path>
                <a:path extrusionOk="0" h="454659" w="454659">
                  <a:moveTo>
                    <a:pt x="297561" y="361454"/>
                  </a:moveTo>
                  <a:lnTo>
                    <a:pt x="281889" y="361454"/>
                  </a:lnTo>
                  <a:lnTo>
                    <a:pt x="281889" y="391934"/>
                  </a:lnTo>
                  <a:lnTo>
                    <a:pt x="297561" y="391934"/>
                  </a:lnTo>
                  <a:lnTo>
                    <a:pt x="297561" y="361454"/>
                  </a:lnTo>
                  <a:close/>
                </a:path>
                <a:path extrusionOk="0" h="454659" w="454659">
                  <a:moveTo>
                    <a:pt x="313220" y="376694"/>
                  </a:moveTo>
                  <a:lnTo>
                    <a:pt x="297561" y="376694"/>
                  </a:lnTo>
                  <a:lnTo>
                    <a:pt x="297561" y="391934"/>
                  </a:lnTo>
                  <a:lnTo>
                    <a:pt x="313220" y="391934"/>
                  </a:lnTo>
                  <a:lnTo>
                    <a:pt x="313220" y="376694"/>
                  </a:lnTo>
                  <a:close/>
                </a:path>
                <a:path extrusionOk="0" h="454659" w="454659">
                  <a:moveTo>
                    <a:pt x="360197" y="376694"/>
                  </a:moveTo>
                  <a:lnTo>
                    <a:pt x="344538" y="376694"/>
                  </a:lnTo>
                  <a:lnTo>
                    <a:pt x="344538" y="391934"/>
                  </a:lnTo>
                  <a:lnTo>
                    <a:pt x="360197" y="391934"/>
                  </a:lnTo>
                  <a:lnTo>
                    <a:pt x="360197" y="376694"/>
                  </a:lnTo>
                  <a:close/>
                </a:path>
                <a:path extrusionOk="0" h="454659" w="454659">
                  <a:moveTo>
                    <a:pt x="391515" y="297954"/>
                  </a:moveTo>
                  <a:lnTo>
                    <a:pt x="375856" y="297954"/>
                  </a:lnTo>
                  <a:lnTo>
                    <a:pt x="375856" y="391934"/>
                  </a:lnTo>
                  <a:lnTo>
                    <a:pt x="391515" y="391934"/>
                  </a:lnTo>
                  <a:lnTo>
                    <a:pt x="391515" y="297954"/>
                  </a:lnTo>
                  <a:close/>
                </a:path>
                <a:path extrusionOk="0" h="454659" w="454659">
                  <a:moveTo>
                    <a:pt x="422846" y="361454"/>
                  </a:moveTo>
                  <a:lnTo>
                    <a:pt x="407174" y="361454"/>
                  </a:lnTo>
                  <a:lnTo>
                    <a:pt x="407174" y="391934"/>
                  </a:lnTo>
                  <a:lnTo>
                    <a:pt x="422846" y="391934"/>
                  </a:lnTo>
                  <a:lnTo>
                    <a:pt x="422846" y="361454"/>
                  </a:lnTo>
                  <a:close/>
                </a:path>
                <a:path extrusionOk="0" h="454659" w="454659">
                  <a:moveTo>
                    <a:pt x="234911" y="361454"/>
                  </a:moveTo>
                  <a:lnTo>
                    <a:pt x="219252" y="361454"/>
                  </a:lnTo>
                  <a:lnTo>
                    <a:pt x="219252" y="376694"/>
                  </a:lnTo>
                  <a:lnTo>
                    <a:pt x="234911" y="376694"/>
                  </a:lnTo>
                  <a:lnTo>
                    <a:pt x="234911" y="361454"/>
                  </a:lnTo>
                  <a:close/>
                </a:path>
                <a:path extrusionOk="0" h="454659" w="454659">
                  <a:moveTo>
                    <a:pt x="407174" y="361454"/>
                  </a:moveTo>
                  <a:lnTo>
                    <a:pt x="391515" y="361454"/>
                  </a:lnTo>
                  <a:lnTo>
                    <a:pt x="391515" y="376694"/>
                  </a:lnTo>
                  <a:lnTo>
                    <a:pt x="407174" y="376694"/>
                  </a:lnTo>
                  <a:lnTo>
                    <a:pt x="407174" y="361454"/>
                  </a:lnTo>
                  <a:close/>
                </a:path>
                <a:path extrusionOk="0" h="454659" w="454659">
                  <a:moveTo>
                    <a:pt x="140944" y="329704"/>
                  </a:moveTo>
                  <a:lnTo>
                    <a:pt x="125285" y="329704"/>
                  </a:lnTo>
                  <a:lnTo>
                    <a:pt x="125285" y="361454"/>
                  </a:lnTo>
                  <a:lnTo>
                    <a:pt x="140944" y="361454"/>
                  </a:lnTo>
                  <a:lnTo>
                    <a:pt x="140944" y="329704"/>
                  </a:lnTo>
                  <a:close/>
                </a:path>
                <a:path extrusionOk="0" h="454659" w="454659">
                  <a:moveTo>
                    <a:pt x="203593" y="329704"/>
                  </a:moveTo>
                  <a:lnTo>
                    <a:pt x="187934" y="329704"/>
                  </a:lnTo>
                  <a:lnTo>
                    <a:pt x="187934" y="361454"/>
                  </a:lnTo>
                  <a:lnTo>
                    <a:pt x="203593" y="361454"/>
                  </a:lnTo>
                  <a:lnTo>
                    <a:pt x="203593" y="329704"/>
                  </a:lnTo>
                  <a:close/>
                </a:path>
                <a:path extrusionOk="0" h="454659" w="454659">
                  <a:moveTo>
                    <a:pt x="219252" y="344944"/>
                  </a:moveTo>
                  <a:lnTo>
                    <a:pt x="203593" y="344944"/>
                  </a:lnTo>
                  <a:lnTo>
                    <a:pt x="203593" y="361454"/>
                  </a:lnTo>
                  <a:lnTo>
                    <a:pt x="219252" y="361454"/>
                  </a:lnTo>
                  <a:lnTo>
                    <a:pt x="219252" y="344944"/>
                  </a:lnTo>
                  <a:close/>
                </a:path>
                <a:path extrusionOk="0" h="454659" w="454659">
                  <a:moveTo>
                    <a:pt x="250570" y="282714"/>
                  </a:moveTo>
                  <a:lnTo>
                    <a:pt x="234911" y="282714"/>
                  </a:lnTo>
                  <a:lnTo>
                    <a:pt x="234911" y="361454"/>
                  </a:lnTo>
                  <a:lnTo>
                    <a:pt x="250570" y="361454"/>
                  </a:lnTo>
                  <a:lnTo>
                    <a:pt x="250570" y="282714"/>
                  </a:lnTo>
                  <a:close/>
                </a:path>
                <a:path extrusionOk="0" h="454659" w="454659">
                  <a:moveTo>
                    <a:pt x="313220" y="329704"/>
                  </a:moveTo>
                  <a:lnTo>
                    <a:pt x="297561" y="329704"/>
                  </a:lnTo>
                  <a:lnTo>
                    <a:pt x="297561" y="361454"/>
                  </a:lnTo>
                  <a:lnTo>
                    <a:pt x="313220" y="361454"/>
                  </a:lnTo>
                  <a:lnTo>
                    <a:pt x="313220" y="329704"/>
                  </a:lnTo>
                  <a:close/>
                </a:path>
                <a:path extrusionOk="0" h="454659" w="454659">
                  <a:moveTo>
                    <a:pt x="360197" y="344944"/>
                  </a:moveTo>
                  <a:lnTo>
                    <a:pt x="344538" y="344944"/>
                  </a:lnTo>
                  <a:lnTo>
                    <a:pt x="344538" y="361454"/>
                  </a:lnTo>
                  <a:lnTo>
                    <a:pt x="360197" y="361454"/>
                  </a:lnTo>
                  <a:lnTo>
                    <a:pt x="360197" y="344944"/>
                  </a:lnTo>
                  <a:close/>
                </a:path>
                <a:path extrusionOk="0" h="454659" w="454659">
                  <a:moveTo>
                    <a:pt x="234911" y="297954"/>
                  </a:moveTo>
                  <a:lnTo>
                    <a:pt x="219252" y="297954"/>
                  </a:lnTo>
                  <a:lnTo>
                    <a:pt x="219252" y="344944"/>
                  </a:lnTo>
                  <a:lnTo>
                    <a:pt x="234911" y="344944"/>
                  </a:lnTo>
                  <a:lnTo>
                    <a:pt x="234911" y="297954"/>
                  </a:lnTo>
                  <a:close/>
                </a:path>
                <a:path extrusionOk="0" h="454659" w="454659">
                  <a:moveTo>
                    <a:pt x="422846" y="314464"/>
                  </a:moveTo>
                  <a:lnTo>
                    <a:pt x="407174" y="314464"/>
                  </a:lnTo>
                  <a:lnTo>
                    <a:pt x="407174" y="344944"/>
                  </a:lnTo>
                  <a:lnTo>
                    <a:pt x="422846" y="344944"/>
                  </a:lnTo>
                  <a:lnTo>
                    <a:pt x="422846" y="314464"/>
                  </a:lnTo>
                  <a:close/>
                </a:path>
                <a:path extrusionOk="0" h="454659" w="454659">
                  <a:moveTo>
                    <a:pt x="438505" y="329704"/>
                  </a:moveTo>
                  <a:lnTo>
                    <a:pt x="422846" y="329704"/>
                  </a:lnTo>
                  <a:lnTo>
                    <a:pt x="422846" y="344944"/>
                  </a:lnTo>
                  <a:lnTo>
                    <a:pt x="438505" y="344944"/>
                  </a:lnTo>
                  <a:lnTo>
                    <a:pt x="438505" y="329704"/>
                  </a:lnTo>
                  <a:close/>
                </a:path>
                <a:path extrusionOk="0" h="454659" w="454659">
                  <a:moveTo>
                    <a:pt x="62636" y="314464"/>
                  </a:moveTo>
                  <a:lnTo>
                    <a:pt x="46977" y="314464"/>
                  </a:lnTo>
                  <a:lnTo>
                    <a:pt x="46977" y="329704"/>
                  </a:lnTo>
                  <a:lnTo>
                    <a:pt x="62636" y="329704"/>
                  </a:lnTo>
                  <a:lnTo>
                    <a:pt x="62636" y="314464"/>
                  </a:lnTo>
                  <a:close/>
                </a:path>
                <a:path extrusionOk="0" h="454659" w="454659">
                  <a:moveTo>
                    <a:pt x="109626" y="314464"/>
                  </a:moveTo>
                  <a:lnTo>
                    <a:pt x="93967" y="314464"/>
                  </a:lnTo>
                  <a:lnTo>
                    <a:pt x="93967" y="329704"/>
                  </a:lnTo>
                  <a:lnTo>
                    <a:pt x="109626" y="329704"/>
                  </a:lnTo>
                  <a:lnTo>
                    <a:pt x="109626" y="314464"/>
                  </a:lnTo>
                  <a:close/>
                </a:path>
                <a:path extrusionOk="0" h="454659" w="454659">
                  <a:moveTo>
                    <a:pt x="187934" y="267474"/>
                  </a:moveTo>
                  <a:lnTo>
                    <a:pt x="172275" y="267474"/>
                  </a:lnTo>
                  <a:lnTo>
                    <a:pt x="172275" y="329704"/>
                  </a:lnTo>
                  <a:lnTo>
                    <a:pt x="187934" y="329704"/>
                  </a:lnTo>
                  <a:lnTo>
                    <a:pt x="187934" y="267474"/>
                  </a:lnTo>
                  <a:close/>
                </a:path>
                <a:path extrusionOk="0" h="454659" w="454659">
                  <a:moveTo>
                    <a:pt x="266230" y="314464"/>
                  </a:moveTo>
                  <a:lnTo>
                    <a:pt x="250570" y="314464"/>
                  </a:lnTo>
                  <a:lnTo>
                    <a:pt x="250570" y="329704"/>
                  </a:lnTo>
                  <a:lnTo>
                    <a:pt x="266230" y="329704"/>
                  </a:lnTo>
                  <a:lnTo>
                    <a:pt x="266230" y="314464"/>
                  </a:lnTo>
                  <a:close/>
                </a:path>
                <a:path extrusionOk="0" h="454659" w="454659">
                  <a:moveTo>
                    <a:pt x="297561" y="297954"/>
                  </a:moveTo>
                  <a:lnTo>
                    <a:pt x="281889" y="297954"/>
                  </a:lnTo>
                  <a:lnTo>
                    <a:pt x="281889" y="329704"/>
                  </a:lnTo>
                  <a:lnTo>
                    <a:pt x="297561" y="329704"/>
                  </a:lnTo>
                  <a:lnTo>
                    <a:pt x="297561" y="297954"/>
                  </a:lnTo>
                  <a:close/>
                </a:path>
                <a:path extrusionOk="0" h="454659" w="454659">
                  <a:moveTo>
                    <a:pt x="344538" y="282714"/>
                  </a:moveTo>
                  <a:lnTo>
                    <a:pt x="328879" y="282714"/>
                  </a:lnTo>
                  <a:lnTo>
                    <a:pt x="328879" y="329704"/>
                  </a:lnTo>
                  <a:lnTo>
                    <a:pt x="344538" y="329704"/>
                  </a:lnTo>
                  <a:lnTo>
                    <a:pt x="344538" y="282714"/>
                  </a:lnTo>
                  <a:close/>
                </a:path>
                <a:path extrusionOk="0" h="454659" w="454659">
                  <a:moveTo>
                    <a:pt x="360197" y="297954"/>
                  </a:moveTo>
                  <a:lnTo>
                    <a:pt x="344538" y="297954"/>
                  </a:lnTo>
                  <a:lnTo>
                    <a:pt x="344538" y="329704"/>
                  </a:lnTo>
                  <a:lnTo>
                    <a:pt x="360197" y="329704"/>
                  </a:lnTo>
                  <a:lnTo>
                    <a:pt x="360197" y="297954"/>
                  </a:lnTo>
                  <a:close/>
                </a:path>
                <a:path extrusionOk="0" h="454659" w="454659">
                  <a:moveTo>
                    <a:pt x="375856" y="297954"/>
                  </a:moveTo>
                  <a:lnTo>
                    <a:pt x="360197" y="297954"/>
                  </a:lnTo>
                  <a:lnTo>
                    <a:pt x="360197" y="329704"/>
                  </a:lnTo>
                  <a:lnTo>
                    <a:pt x="375856" y="329704"/>
                  </a:lnTo>
                  <a:lnTo>
                    <a:pt x="375856" y="297954"/>
                  </a:lnTo>
                  <a:close/>
                </a:path>
                <a:path extrusionOk="0" h="454659" w="454659">
                  <a:moveTo>
                    <a:pt x="454164" y="297954"/>
                  </a:moveTo>
                  <a:lnTo>
                    <a:pt x="438505" y="297954"/>
                  </a:lnTo>
                  <a:lnTo>
                    <a:pt x="438505" y="329704"/>
                  </a:lnTo>
                  <a:lnTo>
                    <a:pt x="454164" y="329704"/>
                  </a:lnTo>
                  <a:lnTo>
                    <a:pt x="454164" y="297954"/>
                  </a:lnTo>
                  <a:close/>
                </a:path>
                <a:path extrusionOk="0" h="454659" w="454659">
                  <a:moveTo>
                    <a:pt x="31318" y="282714"/>
                  </a:moveTo>
                  <a:lnTo>
                    <a:pt x="15659" y="282714"/>
                  </a:lnTo>
                  <a:lnTo>
                    <a:pt x="15659" y="314464"/>
                  </a:lnTo>
                  <a:lnTo>
                    <a:pt x="31318" y="314464"/>
                  </a:lnTo>
                  <a:lnTo>
                    <a:pt x="31318" y="282714"/>
                  </a:lnTo>
                  <a:close/>
                </a:path>
                <a:path extrusionOk="0" h="454659" w="454659">
                  <a:moveTo>
                    <a:pt x="78308" y="297954"/>
                  </a:moveTo>
                  <a:lnTo>
                    <a:pt x="62649" y="297954"/>
                  </a:lnTo>
                  <a:lnTo>
                    <a:pt x="62649" y="314464"/>
                  </a:lnTo>
                  <a:lnTo>
                    <a:pt x="78308" y="314464"/>
                  </a:lnTo>
                  <a:lnTo>
                    <a:pt x="78308" y="297954"/>
                  </a:lnTo>
                  <a:close/>
                </a:path>
                <a:path extrusionOk="0" h="454659" w="454659">
                  <a:moveTo>
                    <a:pt x="125285" y="297954"/>
                  </a:moveTo>
                  <a:lnTo>
                    <a:pt x="109626" y="297954"/>
                  </a:lnTo>
                  <a:lnTo>
                    <a:pt x="109626" y="314464"/>
                  </a:lnTo>
                  <a:lnTo>
                    <a:pt x="125285" y="314464"/>
                  </a:lnTo>
                  <a:lnTo>
                    <a:pt x="125285" y="297954"/>
                  </a:lnTo>
                  <a:close/>
                </a:path>
                <a:path extrusionOk="0" h="454659" w="454659">
                  <a:moveTo>
                    <a:pt x="140944" y="267474"/>
                  </a:moveTo>
                  <a:lnTo>
                    <a:pt x="125285" y="267474"/>
                  </a:lnTo>
                  <a:lnTo>
                    <a:pt x="125285" y="314464"/>
                  </a:lnTo>
                  <a:lnTo>
                    <a:pt x="140944" y="314464"/>
                  </a:lnTo>
                  <a:lnTo>
                    <a:pt x="140944" y="267474"/>
                  </a:lnTo>
                  <a:close/>
                </a:path>
                <a:path extrusionOk="0" h="454659" w="454659">
                  <a:moveTo>
                    <a:pt x="156603" y="282714"/>
                  </a:moveTo>
                  <a:lnTo>
                    <a:pt x="140944" y="282714"/>
                  </a:lnTo>
                  <a:lnTo>
                    <a:pt x="140944" y="314464"/>
                  </a:lnTo>
                  <a:lnTo>
                    <a:pt x="156603" y="314464"/>
                  </a:lnTo>
                  <a:lnTo>
                    <a:pt x="156603" y="282714"/>
                  </a:lnTo>
                  <a:close/>
                </a:path>
                <a:path extrusionOk="0" h="454659" w="454659">
                  <a:moveTo>
                    <a:pt x="281889" y="297954"/>
                  </a:moveTo>
                  <a:lnTo>
                    <a:pt x="266230" y="297954"/>
                  </a:lnTo>
                  <a:lnTo>
                    <a:pt x="266230" y="314464"/>
                  </a:lnTo>
                  <a:lnTo>
                    <a:pt x="281889" y="314464"/>
                  </a:lnTo>
                  <a:lnTo>
                    <a:pt x="281889" y="297954"/>
                  </a:lnTo>
                  <a:close/>
                </a:path>
                <a:path extrusionOk="0" h="454659" w="454659">
                  <a:moveTo>
                    <a:pt x="15659" y="203974"/>
                  </a:moveTo>
                  <a:lnTo>
                    <a:pt x="0" y="203974"/>
                  </a:lnTo>
                  <a:lnTo>
                    <a:pt x="0" y="297954"/>
                  </a:lnTo>
                  <a:lnTo>
                    <a:pt x="15659" y="297954"/>
                  </a:lnTo>
                  <a:lnTo>
                    <a:pt x="15659" y="203974"/>
                  </a:lnTo>
                  <a:close/>
                </a:path>
                <a:path extrusionOk="0" h="454659" w="454659">
                  <a:moveTo>
                    <a:pt x="109626" y="282714"/>
                  </a:moveTo>
                  <a:lnTo>
                    <a:pt x="93967" y="282714"/>
                  </a:lnTo>
                  <a:lnTo>
                    <a:pt x="93967" y="297954"/>
                  </a:lnTo>
                  <a:lnTo>
                    <a:pt x="109626" y="297954"/>
                  </a:lnTo>
                  <a:lnTo>
                    <a:pt x="109626" y="282714"/>
                  </a:lnTo>
                  <a:close/>
                </a:path>
                <a:path extrusionOk="0" h="454659" w="454659">
                  <a:moveTo>
                    <a:pt x="172262" y="282714"/>
                  </a:moveTo>
                  <a:lnTo>
                    <a:pt x="156603" y="282714"/>
                  </a:lnTo>
                  <a:lnTo>
                    <a:pt x="156603" y="297954"/>
                  </a:lnTo>
                  <a:lnTo>
                    <a:pt x="172262" y="297954"/>
                  </a:lnTo>
                  <a:lnTo>
                    <a:pt x="172262" y="282714"/>
                  </a:lnTo>
                  <a:close/>
                </a:path>
                <a:path extrusionOk="0" h="454659" w="454659">
                  <a:moveTo>
                    <a:pt x="313220" y="282714"/>
                  </a:moveTo>
                  <a:lnTo>
                    <a:pt x="297561" y="282714"/>
                  </a:lnTo>
                  <a:lnTo>
                    <a:pt x="297561" y="297954"/>
                  </a:lnTo>
                  <a:lnTo>
                    <a:pt x="313220" y="297954"/>
                  </a:lnTo>
                  <a:lnTo>
                    <a:pt x="313220" y="282714"/>
                  </a:lnTo>
                  <a:close/>
                </a:path>
                <a:path extrusionOk="0" h="454659" w="454659">
                  <a:moveTo>
                    <a:pt x="407174" y="267474"/>
                  </a:moveTo>
                  <a:lnTo>
                    <a:pt x="391515" y="267474"/>
                  </a:lnTo>
                  <a:lnTo>
                    <a:pt x="391515" y="297954"/>
                  </a:lnTo>
                  <a:lnTo>
                    <a:pt x="407174" y="297954"/>
                  </a:lnTo>
                  <a:lnTo>
                    <a:pt x="407174" y="267474"/>
                  </a:lnTo>
                  <a:close/>
                </a:path>
                <a:path extrusionOk="0" h="454659" w="454659">
                  <a:moveTo>
                    <a:pt x="422833" y="282714"/>
                  </a:moveTo>
                  <a:lnTo>
                    <a:pt x="407174" y="282714"/>
                  </a:lnTo>
                  <a:lnTo>
                    <a:pt x="407174" y="297954"/>
                  </a:lnTo>
                  <a:lnTo>
                    <a:pt x="422833" y="297954"/>
                  </a:lnTo>
                  <a:lnTo>
                    <a:pt x="422833" y="282714"/>
                  </a:lnTo>
                  <a:close/>
                </a:path>
                <a:path extrusionOk="0" h="454659" w="454659">
                  <a:moveTo>
                    <a:pt x="62636" y="267474"/>
                  </a:moveTo>
                  <a:lnTo>
                    <a:pt x="46977" y="267474"/>
                  </a:lnTo>
                  <a:lnTo>
                    <a:pt x="46977" y="282714"/>
                  </a:lnTo>
                  <a:lnTo>
                    <a:pt x="62636" y="282714"/>
                  </a:lnTo>
                  <a:lnTo>
                    <a:pt x="62636" y="267474"/>
                  </a:lnTo>
                  <a:close/>
                </a:path>
                <a:path extrusionOk="0" h="454659" w="454659">
                  <a:moveTo>
                    <a:pt x="219252" y="250964"/>
                  </a:moveTo>
                  <a:lnTo>
                    <a:pt x="203593" y="250964"/>
                  </a:lnTo>
                  <a:lnTo>
                    <a:pt x="203593" y="282714"/>
                  </a:lnTo>
                  <a:lnTo>
                    <a:pt x="219252" y="282714"/>
                  </a:lnTo>
                  <a:lnTo>
                    <a:pt x="219252" y="250964"/>
                  </a:lnTo>
                  <a:close/>
                </a:path>
                <a:path extrusionOk="0" h="454659" w="454659">
                  <a:moveTo>
                    <a:pt x="234911" y="250964"/>
                  </a:moveTo>
                  <a:lnTo>
                    <a:pt x="219252" y="250964"/>
                  </a:lnTo>
                  <a:lnTo>
                    <a:pt x="219252" y="282714"/>
                  </a:lnTo>
                  <a:lnTo>
                    <a:pt x="234911" y="282714"/>
                  </a:lnTo>
                  <a:lnTo>
                    <a:pt x="234911" y="250964"/>
                  </a:lnTo>
                  <a:close/>
                </a:path>
                <a:path extrusionOk="0" h="454659" w="454659">
                  <a:moveTo>
                    <a:pt x="281889" y="267474"/>
                  </a:moveTo>
                  <a:lnTo>
                    <a:pt x="266230" y="267474"/>
                  </a:lnTo>
                  <a:lnTo>
                    <a:pt x="266230" y="282714"/>
                  </a:lnTo>
                  <a:lnTo>
                    <a:pt x="281889" y="282714"/>
                  </a:lnTo>
                  <a:lnTo>
                    <a:pt x="281889" y="267474"/>
                  </a:lnTo>
                  <a:close/>
                </a:path>
                <a:path extrusionOk="0" h="454659" w="454659">
                  <a:moveTo>
                    <a:pt x="297561" y="250964"/>
                  </a:moveTo>
                  <a:lnTo>
                    <a:pt x="281889" y="250964"/>
                  </a:lnTo>
                  <a:lnTo>
                    <a:pt x="281889" y="282714"/>
                  </a:lnTo>
                  <a:lnTo>
                    <a:pt x="297561" y="282714"/>
                  </a:lnTo>
                  <a:lnTo>
                    <a:pt x="297561" y="250964"/>
                  </a:lnTo>
                  <a:close/>
                </a:path>
                <a:path extrusionOk="0" h="454659" w="454659">
                  <a:moveTo>
                    <a:pt x="328879" y="250964"/>
                  </a:moveTo>
                  <a:lnTo>
                    <a:pt x="313220" y="250964"/>
                  </a:lnTo>
                  <a:lnTo>
                    <a:pt x="313220" y="282714"/>
                  </a:lnTo>
                  <a:lnTo>
                    <a:pt x="328879" y="282714"/>
                  </a:lnTo>
                  <a:lnTo>
                    <a:pt x="328879" y="250964"/>
                  </a:lnTo>
                  <a:close/>
                </a:path>
                <a:path extrusionOk="0" h="454659" w="454659">
                  <a:moveTo>
                    <a:pt x="360197" y="267474"/>
                  </a:moveTo>
                  <a:lnTo>
                    <a:pt x="344538" y="267474"/>
                  </a:lnTo>
                  <a:lnTo>
                    <a:pt x="344538" y="282714"/>
                  </a:lnTo>
                  <a:lnTo>
                    <a:pt x="360197" y="282714"/>
                  </a:lnTo>
                  <a:lnTo>
                    <a:pt x="360197" y="267474"/>
                  </a:lnTo>
                  <a:close/>
                </a:path>
                <a:path extrusionOk="0" h="454659" w="454659">
                  <a:moveTo>
                    <a:pt x="375856" y="267474"/>
                  </a:moveTo>
                  <a:lnTo>
                    <a:pt x="360197" y="267474"/>
                  </a:lnTo>
                  <a:lnTo>
                    <a:pt x="360197" y="282714"/>
                  </a:lnTo>
                  <a:lnTo>
                    <a:pt x="375856" y="282714"/>
                  </a:lnTo>
                  <a:lnTo>
                    <a:pt x="375856" y="267474"/>
                  </a:lnTo>
                  <a:close/>
                </a:path>
                <a:path extrusionOk="0" h="454659" w="454659">
                  <a:moveTo>
                    <a:pt x="78308" y="235724"/>
                  </a:moveTo>
                  <a:lnTo>
                    <a:pt x="62649" y="235724"/>
                  </a:lnTo>
                  <a:lnTo>
                    <a:pt x="62649" y="267474"/>
                  </a:lnTo>
                  <a:lnTo>
                    <a:pt x="78308" y="267474"/>
                  </a:lnTo>
                  <a:lnTo>
                    <a:pt x="78308" y="235724"/>
                  </a:lnTo>
                  <a:close/>
                </a:path>
                <a:path extrusionOk="0" h="454659" w="454659">
                  <a:moveTo>
                    <a:pt x="93967" y="250964"/>
                  </a:moveTo>
                  <a:lnTo>
                    <a:pt x="78308" y="250964"/>
                  </a:lnTo>
                  <a:lnTo>
                    <a:pt x="78308" y="267474"/>
                  </a:lnTo>
                  <a:lnTo>
                    <a:pt x="93967" y="267474"/>
                  </a:lnTo>
                  <a:lnTo>
                    <a:pt x="93967" y="250964"/>
                  </a:lnTo>
                  <a:close/>
                </a:path>
                <a:path extrusionOk="0" h="454659" w="454659">
                  <a:moveTo>
                    <a:pt x="109626" y="250964"/>
                  </a:moveTo>
                  <a:lnTo>
                    <a:pt x="93967" y="250964"/>
                  </a:lnTo>
                  <a:lnTo>
                    <a:pt x="93967" y="267474"/>
                  </a:lnTo>
                  <a:lnTo>
                    <a:pt x="109626" y="267474"/>
                  </a:lnTo>
                  <a:lnTo>
                    <a:pt x="109626" y="250964"/>
                  </a:lnTo>
                  <a:close/>
                </a:path>
                <a:path extrusionOk="0" h="454659" w="454659">
                  <a:moveTo>
                    <a:pt x="125285" y="250964"/>
                  </a:moveTo>
                  <a:lnTo>
                    <a:pt x="109626" y="250964"/>
                  </a:lnTo>
                  <a:lnTo>
                    <a:pt x="109626" y="267474"/>
                  </a:lnTo>
                  <a:lnTo>
                    <a:pt x="125285" y="267474"/>
                  </a:lnTo>
                  <a:lnTo>
                    <a:pt x="125285" y="250964"/>
                  </a:lnTo>
                  <a:close/>
                </a:path>
                <a:path extrusionOk="0" h="454659" w="454659">
                  <a:moveTo>
                    <a:pt x="172262" y="250964"/>
                  </a:moveTo>
                  <a:lnTo>
                    <a:pt x="156603" y="250964"/>
                  </a:lnTo>
                  <a:lnTo>
                    <a:pt x="156603" y="267474"/>
                  </a:lnTo>
                  <a:lnTo>
                    <a:pt x="172262" y="267474"/>
                  </a:lnTo>
                  <a:lnTo>
                    <a:pt x="172262" y="250964"/>
                  </a:lnTo>
                  <a:close/>
                </a:path>
                <a:path extrusionOk="0" h="454659" w="454659">
                  <a:moveTo>
                    <a:pt x="313220" y="235724"/>
                  </a:moveTo>
                  <a:lnTo>
                    <a:pt x="297561" y="235724"/>
                  </a:lnTo>
                  <a:lnTo>
                    <a:pt x="297561" y="267474"/>
                  </a:lnTo>
                  <a:lnTo>
                    <a:pt x="313220" y="267474"/>
                  </a:lnTo>
                  <a:lnTo>
                    <a:pt x="313220" y="235724"/>
                  </a:lnTo>
                  <a:close/>
                </a:path>
                <a:path extrusionOk="0" h="454659" w="454659">
                  <a:moveTo>
                    <a:pt x="391515" y="250964"/>
                  </a:moveTo>
                  <a:lnTo>
                    <a:pt x="375856" y="250964"/>
                  </a:lnTo>
                  <a:lnTo>
                    <a:pt x="375856" y="267474"/>
                  </a:lnTo>
                  <a:lnTo>
                    <a:pt x="391515" y="267474"/>
                  </a:lnTo>
                  <a:lnTo>
                    <a:pt x="391515" y="250964"/>
                  </a:lnTo>
                  <a:close/>
                </a:path>
                <a:path extrusionOk="0" h="454659" w="454659">
                  <a:moveTo>
                    <a:pt x="438505" y="235724"/>
                  </a:moveTo>
                  <a:lnTo>
                    <a:pt x="422846" y="235724"/>
                  </a:lnTo>
                  <a:lnTo>
                    <a:pt x="422846" y="267474"/>
                  </a:lnTo>
                  <a:lnTo>
                    <a:pt x="438505" y="267474"/>
                  </a:lnTo>
                  <a:lnTo>
                    <a:pt x="438505" y="235724"/>
                  </a:lnTo>
                  <a:close/>
                </a:path>
                <a:path extrusionOk="0" h="454659" w="454659">
                  <a:moveTo>
                    <a:pt x="31318" y="235724"/>
                  </a:moveTo>
                  <a:lnTo>
                    <a:pt x="15659" y="235724"/>
                  </a:lnTo>
                  <a:lnTo>
                    <a:pt x="15659" y="250964"/>
                  </a:lnTo>
                  <a:lnTo>
                    <a:pt x="31318" y="250964"/>
                  </a:lnTo>
                  <a:lnTo>
                    <a:pt x="31318" y="235724"/>
                  </a:lnTo>
                  <a:close/>
                </a:path>
                <a:path extrusionOk="0" h="454659" w="454659">
                  <a:moveTo>
                    <a:pt x="140944" y="235724"/>
                  </a:moveTo>
                  <a:lnTo>
                    <a:pt x="125285" y="235724"/>
                  </a:lnTo>
                  <a:lnTo>
                    <a:pt x="125285" y="250964"/>
                  </a:lnTo>
                  <a:lnTo>
                    <a:pt x="140944" y="250964"/>
                  </a:lnTo>
                  <a:lnTo>
                    <a:pt x="140944" y="235724"/>
                  </a:lnTo>
                  <a:close/>
                </a:path>
                <a:path extrusionOk="0" h="454659" w="454659">
                  <a:moveTo>
                    <a:pt x="156603" y="235724"/>
                  </a:moveTo>
                  <a:lnTo>
                    <a:pt x="140944" y="235724"/>
                  </a:lnTo>
                  <a:lnTo>
                    <a:pt x="140944" y="250964"/>
                  </a:lnTo>
                  <a:lnTo>
                    <a:pt x="156603" y="250964"/>
                  </a:lnTo>
                  <a:lnTo>
                    <a:pt x="156603" y="235724"/>
                  </a:lnTo>
                  <a:close/>
                </a:path>
                <a:path extrusionOk="0" h="454659" w="454659">
                  <a:moveTo>
                    <a:pt x="203593" y="235724"/>
                  </a:moveTo>
                  <a:lnTo>
                    <a:pt x="187934" y="235724"/>
                  </a:lnTo>
                  <a:lnTo>
                    <a:pt x="187934" y="250964"/>
                  </a:lnTo>
                  <a:lnTo>
                    <a:pt x="203593" y="250964"/>
                  </a:lnTo>
                  <a:lnTo>
                    <a:pt x="203593" y="235724"/>
                  </a:lnTo>
                  <a:close/>
                </a:path>
                <a:path extrusionOk="0" h="454659" w="454659">
                  <a:moveTo>
                    <a:pt x="344538" y="220484"/>
                  </a:moveTo>
                  <a:lnTo>
                    <a:pt x="328879" y="220484"/>
                  </a:lnTo>
                  <a:lnTo>
                    <a:pt x="328879" y="250964"/>
                  </a:lnTo>
                  <a:lnTo>
                    <a:pt x="344538" y="250964"/>
                  </a:lnTo>
                  <a:lnTo>
                    <a:pt x="344538" y="220484"/>
                  </a:lnTo>
                  <a:close/>
                </a:path>
                <a:path extrusionOk="0" h="454659" w="454659">
                  <a:moveTo>
                    <a:pt x="360197" y="235724"/>
                  </a:moveTo>
                  <a:lnTo>
                    <a:pt x="344538" y="235724"/>
                  </a:lnTo>
                  <a:lnTo>
                    <a:pt x="344538" y="250964"/>
                  </a:lnTo>
                  <a:lnTo>
                    <a:pt x="360197" y="250964"/>
                  </a:lnTo>
                  <a:lnTo>
                    <a:pt x="360197" y="235724"/>
                  </a:lnTo>
                  <a:close/>
                </a:path>
                <a:path extrusionOk="0" h="454659" w="454659">
                  <a:moveTo>
                    <a:pt x="375856" y="220484"/>
                  </a:moveTo>
                  <a:lnTo>
                    <a:pt x="360197" y="220484"/>
                  </a:lnTo>
                  <a:lnTo>
                    <a:pt x="360197" y="250964"/>
                  </a:lnTo>
                  <a:lnTo>
                    <a:pt x="375856" y="250964"/>
                  </a:lnTo>
                  <a:lnTo>
                    <a:pt x="375856" y="220484"/>
                  </a:lnTo>
                  <a:close/>
                </a:path>
                <a:path extrusionOk="0" h="454659" w="454659">
                  <a:moveTo>
                    <a:pt x="422833" y="235724"/>
                  </a:moveTo>
                  <a:lnTo>
                    <a:pt x="407174" y="235724"/>
                  </a:lnTo>
                  <a:lnTo>
                    <a:pt x="407174" y="250964"/>
                  </a:lnTo>
                  <a:lnTo>
                    <a:pt x="422833" y="250964"/>
                  </a:lnTo>
                  <a:lnTo>
                    <a:pt x="422833" y="235724"/>
                  </a:lnTo>
                  <a:close/>
                </a:path>
                <a:path extrusionOk="0" h="454659" w="454659">
                  <a:moveTo>
                    <a:pt x="109626" y="220484"/>
                  </a:moveTo>
                  <a:lnTo>
                    <a:pt x="93967" y="220484"/>
                  </a:lnTo>
                  <a:lnTo>
                    <a:pt x="93967" y="235724"/>
                  </a:lnTo>
                  <a:lnTo>
                    <a:pt x="109626" y="235724"/>
                  </a:lnTo>
                  <a:lnTo>
                    <a:pt x="109626" y="220484"/>
                  </a:lnTo>
                  <a:close/>
                </a:path>
                <a:path extrusionOk="0" h="454659" w="454659">
                  <a:moveTo>
                    <a:pt x="125285" y="220484"/>
                  </a:moveTo>
                  <a:lnTo>
                    <a:pt x="109626" y="220484"/>
                  </a:lnTo>
                  <a:lnTo>
                    <a:pt x="109626" y="235724"/>
                  </a:lnTo>
                  <a:lnTo>
                    <a:pt x="125285" y="235724"/>
                  </a:lnTo>
                  <a:lnTo>
                    <a:pt x="125285" y="220484"/>
                  </a:lnTo>
                  <a:close/>
                </a:path>
                <a:path extrusionOk="0" h="454659" w="454659">
                  <a:moveTo>
                    <a:pt x="297561" y="188734"/>
                  </a:moveTo>
                  <a:lnTo>
                    <a:pt x="281889" y="188734"/>
                  </a:lnTo>
                  <a:lnTo>
                    <a:pt x="281889" y="235724"/>
                  </a:lnTo>
                  <a:lnTo>
                    <a:pt x="297561" y="235724"/>
                  </a:lnTo>
                  <a:lnTo>
                    <a:pt x="297561" y="188734"/>
                  </a:lnTo>
                  <a:close/>
                </a:path>
                <a:path extrusionOk="0" h="454659" w="454659">
                  <a:moveTo>
                    <a:pt x="328879" y="203974"/>
                  </a:moveTo>
                  <a:lnTo>
                    <a:pt x="313220" y="203974"/>
                  </a:lnTo>
                  <a:lnTo>
                    <a:pt x="313220" y="235724"/>
                  </a:lnTo>
                  <a:lnTo>
                    <a:pt x="328879" y="235724"/>
                  </a:lnTo>
                  <a:lnTo>
                    <a:pt x="328879" y="203974"/>
                  </a:lnTo>
                  <a:close/>
                </a:path>
                <a:path extrusionOk="0" h="454659" w="454659">
                  <a:moveTo>
                    <a:pt x="391515" y="220484"/>
                  </a:moveTo>
                  <a:lnTo>
                    <a:pt x="375856" y="220484"/>
                  </a:lnTo>
                  <a:lnTo>
                    <a:pt x="375856" y="235724"/>
                  </a:lnTo>
                  <a:lnTo>
                    <a:pt x="391515" y="235724"/>
                  </a:lnTo>
                  <a:lnTo>
                    <a:pt x="391515" y="220484"/>
                  </a:lnTo>
                  <a:close/>
                </a:path>
                <a:path extrusionOk="0" h="454659" w="454659">
                  <a:moveTo>
                    <a:pt x="407174" y="220484"/>
                  </a:moveTo>
                  <a:lnTo>
                    <a:pt x="391515" y="220484"/>
                  </a:lnTo>
                  <a:lnTo>
                    <a:pt x="391515" y="235724"/>
                  </a:lnTo>
                  <a:lnTo>
                    <a:pt x="407174" y="235724"/>
                  </a:lnTo>
                  <a:lnTo>
                    <a:pt x="407174" y="220484"/>
                  </a:lnTo>
                  <a:close/>
                </a:path>
                <a:path extrusionOk="0" h="454659" w="454659">
                  <a:moveTo>
                    <a:pt x="454164" y="203974"/>
                  </a:moveTo>
                  <a:lnTo>
                    <a:pt x="438505" y="203974"/>
                  </a:lnTo>
                  <a:lnTo>
                    <a:pt x="438505" y="235724"/>
                  </a:lnTo>
                  <a:lnTo>
                    <a:pt x="454164" y="235724"/>
                  </a:lnTo>
                  <a:lnTo>
                    <a:pt x="454164" y="203974"/>
                  </a:lnTo>
                  <a:close/>
                </a:path>
                <a:path extrusionOk="0" h="454659" w="454659">
                  <a:moveTo>
                    <a:pt x="46977" y="141744"/>
                  </a:moveTo>
                  <a:lnTo>
                    <a:pt x="31318" y="141744"/>
                  </a:lnTo>
                  <a:lnTo>
                    <a:pt x="31318" y="220484"/>
                  </a:lnTo>
                  <a:lnTo>
                    <a:pt x="46977" y="220484"/>
                  </a:lnTo>
                  <a:lnTo>
                    <a:pt x="46977" y="141744"/>
                  </a:lnTo>
                  <a:close/>
                </a:path>
                <a:path extrusionOk="0" h="454659" w="454659">
                  <a:moveTo>
                    <a:pt x="78308" y="126504"/>
                  </a:moveTo>
                  <a:lnTo>
                    <a:pt x="62649" y="126504"/>
                  </a:lnTo>
                  <a:lnTo>
                    <a:pt x="62649" y="220484"/>
                  </a:lnTo>
                  <a:lnTo>
                    <a:pt x="78308" y="220484"/>
                  </a:lnTo>
                  <a:lnTo>
                    <a:pt x="78308" y="126504"/>
                  </a:lnTo>
                  <a:close/>
                </a:path>
                <a:path extrusionOk="0" h="454659" w="454659">
                  <a:moveTo>
                    <a:pt x="140944" y="203974"/>
                  </a:moveTo>
                  <a:lnTo>
                    <a:pt x="125285" y="203974"/>
                  </a:lnTo>
                  <a:lnTo>
                    <a:pt x="125285" y="220484"/>
                  </a:lnTo>
                  <a:lnTo>
                    <a:pt x="140944" y="220484"/>
                  </a:lnTo>
                  <a:lnTo>
                    <a:pt x="140944" y="203974"/>
                  </a:lnTo>
                  <a:close/>
                </a:path>
                <a:path extrusionOk="0" h="454659" w="454659">
                  <a:moveTo>
                    <a:pt x="156603" y="188734"/>
                  </a:moveTo>
                  <a:lnTo>
                    <a:pt x="140944" y="188734"/>
                  </a:lnTo>
                  <a:lnTo>
                    <a:pt x="140944" y="220484"/>
                  </a:lnTo>
                  <a:lnTo>
                    <a:pt x="156603" y="220484"/>
                  </a:lnTo>
                  <a:lnTo>
                    <a:pt x="156603" y="188734"/>
                  </a:lnTo>
                  <a:close/>
                </a:path>
                <a:path extrusionOk="0" h="454659" w="454659">
                  <a:moveTo>
                    <a:pt x="172275" y="188734"/>
                  </a:moveTo>
                  <a:lnTo>
                    <a:pt x="156603" y="188734"/>
                  </a:lnTo>
                  <a:lnTo>
                    <a:pt x="156603" y="220484"/>
                  </a:lnTo>
                  <a:lnTo>
                    <a:pt x="172275" y="220484"/>
                  </a:lnTo>
                  <a:lnTo>
                    <a:pt x="172275" y="188734"/>
                  </a:lnTo>
                  <a:close/>
                </a:path>
                <a:path extrusionOk="0" h="454659" w="454659">
                  <a:moveTo>
                    <a:pt x="203593" y="203974"/>
                  </a:moveTo>
                  <a:lnTo>
                    <a:pt x="187934" y="203974"/>
                  </a:lnTo>
                  <a:lnTo>
                    <a:pt x="187934" y="220484"/>
                  </a:lnTo>
                  <a:lnTo>
                    <a:pt x="203593" y="220484"/>
                  </a:lnTo>
                  <a:lnTo>
                    <a:pt x="203593" y="203974"/>
                  </a:lnTo>
                  <a:close/>
                </a:path>
                <a:path extrusionOk="0" h="454659" w="454659">
                  <a:moveTo>
                    <a:pt x="219252" y="188734"/>
                  </a:moveTo>
                  <a:lnTo>
                    <a:pt x="203593" y="188734"/>
                  </a:lnTo>
                  <a:lnTo>
                    <a:pt x="203593" y="220484"/>
                  </a:lnTo>
                  <a:lnTo>
                    <a:pt x="219252" y="220484"/>
                  </a:lnTo>
                  <a:lnTo>
                    <a:pt x="219252" y="188734"/>
                  </a:lnTo>
                  <a:close/>
                </a:path>
                <a:path extrusionOk="0" h="454659" w="454659">
                  <a:moveTo>
                    <a:pt x="360197" y="203974"/>
                  </a:moveTo>
                  <a:lnTo>
                    <a:pt x="344538" y="203974"/>
                  </a:lnTo>
                  <a:lnTo>
                    <a:pt x="344538" y="220484"/>
                  </a:lnTo>
                  <a:lnTo>
                    <a:pt x="360197" y="220484"/>
                  </a:lnTo>
                  <a:lnTo>
                    <a:pt x="360197" y="203974"/>
                  </a:lnTo>
                  <a:close/>
                </a:path>
                <a:path extrusionOk="0" h="454659" w="454659">
                  <a:moveTo>
                    <a:pt x="438505" y="173494"/>
                  </a:moveTo>
                  <a:lnTo>
                    <a:pt x="422846" y="173494"/>
                  </a:lnTo>
                  <a:lnTo>
                    <a:pt x="422846" y="220484"/>
                  </a:lnTo>
                  <a:lnTo>
                    <a:pt x="438505" y="220484"/>
                  </a:lnTo>
                  <a:lnTo>
                    <a:pt x="438505" y="173494"/>
                  </a:lnTo>
                  <a:close/>
                </a:path>
                <a:path extrusionOk="0" h="454659" w="454659">
                  <a:moveTo>
                    <a:pt x="31318" y="173494"/>
                  </a:moveTo>
                  <a:lnTo>
                    <a:pt x="15659" y="173494"/>
                  </a:lnTo>
                  <a:lnTo>
                    <a:pt x="15659" y="203974"/>
                  </a:lnTo>
                  <a:lnTo>
                    <a:pt x="31318" y="203974"/>
                  </a:lnTo>
                  <a:lnTo>
                    <a:pt x="31318" y="173494"/>
                  </a:lnTo>
                  <a:close/>
                </a:path>
                <a:path extrusionOk="0" h="454659" w="454659">
                  <a:moveTo>
                    <a:pt x="109626" y="188734"/>
                  </a:moveTo>
                  <a:lnTo>
                    <a:pt x="93967" y="188734"/>
                  </a:lnTo>
                  <a:lnTo>
                    <a:pt x="93967" y="203974"/>
                  </a:lnTo>
                  <a:lnTo>
                    <a:pt x="109626" y="203974"/>
                  </a:lnTo>
                  <a:lnTo>
                    <a:pt x="109626" y="188734"/>
                  </a:lnTo>
                  <a:close/>
                </a:path>
                <a:path extrusionOk="0" h="454659" w="454659">
                  <a:moveTo>
                    <a:pt x="234911" y="173494"/>
                  </a:moveTo>
                  <a:lnTo>
                    <a:pt x="219252" y="173494"/>
                  </a:lnTo>
                  <a:lnTo>
                    <a:pt x="219252" y="203974"/>
                  </a:lnTo>
                  <a:lnTo>
                    <a:pt x="234911" y="203974"/>
                  </a:lnTo>
                  <a:lnTo>
                    <a:pt x="234911" y="173494"/>
                  </a:lnTo>
                  <a:close/>
                </a:path>
                <a:path extrusionOk="0" h="454659" w="454659">
                  <a:moveTo>
                    <a:pt x="250570" y="188734"/>
                  </a:moveTo>
                  <a:lnTo>
                    <a:pt x="234911" y="188734"/>
                  </a:lnTo>
                  <a:lnTo>
                    <a:pt x="234911" y="203974"/>
                  </a:lnTo>
                  <a:lnTo>
                    <a:pt x="250570" y="203974"/>
                  </a:lnTo>
                  <a:lnTo>
                    <a:pt x="250570" y="188734"/>
                  </a:lnTo>
                  <a:close/>
                </a:path>
                <a:path extrusionOk="0" h="454659" w="454659">
                  <a:moveTo>
                    <a:pt x="281889" y="173494"/>
                  </a:moveTo>
                  <a:lnTo>
                    <a:pt x="266230" y="173494"/>
                  </a:lnTo>
                  <a:lnTo>
                    <a:pt x="266230" y="203974"/>
                  </a:lnTo>
                  <a:lnTo>
                    <a:pt x="281889" y="203974"/>
                  </a:lnTo>
                  <a:lnTo>
                    <a:pt x="281889" y="173494"/>
                  </a:lnTo>
                  <a:close/>
                </a:path>
                <a:path extrusionOk="0" h="454659" w="454659">
                  <a:moveTo>
                    <a:pt x="313220" y="188734"/>
                  </a:moveTo>
                  <a:lnTo>
                    <a:pt x="297561" y="188734"/>
                  </a:lnTo>
                  <a:lnTo>
                    <a:pt x="297561" y="203974"/>
                  </a:lnTo>
                  <a:lnTo>
                    <a:pt x="313220" y="203974"/>
                  </a:lnTo>
                  <a:lnTo>
                    <a:pt x="313220" y="188734"/>
                  </a:lnTo>
                  <a:close/>
                </a:path>
                <a:path extrusionOk="0" h="454659" w="454659">
                  <a:moveTo>
                    <a:pt x="344538" y="188734"/>
                  </a:moveTo>
                  <a:lnTo>
                    <a:pt x="328879" y="188734"/>
                  </a:lnTo>
                  <a:lnTo>
                    <a:pt x="328879" y="203974"/>
                  </a:lnTo>
                  <a:lnTo>
                    <a:pt x="344538" y="203974"/>
                  </a:lnTo>
                  <a:lnTo>
                    <a:pt x="344538" y="188734"/>
                  </a:lnTo>
                  <a:close/>
                </a:path>
                <a:path extrusionOk="0" h="454659" w="454659">
                  <a:moveTo>
                    <a:pt x="391515" y="188734"/>
                  </a:moveTo>
                  <a:lnTo>
                    <a:pt x="375856" y="188734"/>
                  </a:lnTo>
                  <a:lnTo>
                    <a:pt x="375856" y="203974"/>
                  </a:lnTo>
                  <a:lnTo>
                    <a:pt x="391515" y="203974"/>
                  </a:lnTo>
                  <a:lnTo>
                    <a:pt x="391515" y="188734"/>
                  </a:lnTo>
                  <a:close/>
                </a:path>
                <a:path extrusionOk="0" h="454659" w="454659">
                  <a:moveTo>
                    <a:pt x="407174" y="173494"/>
                  </a:moveTo>
                  <a:lnTo>
                    <a:pt x="391515" y="173494"/>
                  </a:lnTo>
                  <a:lnTo>
                    <a:pt x="391515" y="203974"/>
                  </a:lnTo>
                  <a:lnTo>
                    <a:pt x="407174" y="203974"/>
                  </a:lnTo>
                  <a:lnTo>
                    <a:pt x="407174" y="173494"/>
                  </a:lnTo>
                  <a:close/>
                </a:path>
                <a:path extrusionOk="0" h="454659" w="454659">
                  <a:moveTo>
                    <a:pt x="422846" y="173494"/>
                  </a:moveTo>
                  <a:lnTo>
                    <a:pt x="407174" y="173494"/>
                  </a:lnTo>
                  <a:lnTo>
                    <a:pt x="407174" y="203974"/>
                  </a:lnTo>
                  <a:lnTo>
                    <a:pt x="422846" y="203974"/>
                  </a:lnTo>
                  <a:lnTo>
                    <a:pt x="422846" y="173494"/>
                  </a:lnTo>
                  <a:close/>
                </a:path>
                <a:path extrusionOk="0" h="454659" w="454659">
                  <a:moveTo>
                    <a:pt x="15659" y="173494"/>
                  </a:moveTo>
                  <a:lnTo>
                    <a:pt x="0" y="173494"/>
                  </a:lnTo>
                  <a:lnTo>
                    <a:pt x="0" y="188734"/>
                  </a:lnTo>
                  <a:lnTo>
                    <a:pt x="15659" y="188734"/>
                  </a:lnTo>
                  <a:lnTo>
                    <a:pt x="15659" y="173494"/>
                  </a:lnTo>
                  <a:close/>
                </a:path>
                <a:path extrusionOk="0" h="454659" w="454659">
                  <a:moveTo>
                    <a:pt x="125285" y="173494"/>
                  </a:moveTo>
                  <a:lnTo>
                    <a:pt x="109626" y="173494"/>
                  </a:lnTo>
                  <a:lnTo>
                    <a:pt x="109626" y="188734"/>
                  </a:lnTo>
                  <a:lnTo>
                    <a:pt x="125285" y="188734"/>
                  </a:lnTo>
                  <a:lnTo>
                    <a:pt x="125285" y="173494"/>
                  </a:lnTo>
                  <a:close/>
                </a:path>
                <a:path extrusionOk="0" h="454659" w="454659">
                  <a:moveTo>
                    <a:pt x="140944" y="126504"/>
                  </a:moveTo>
                  <a:lnTo>
                    <a:pt x="125285" y="126504"/>
                  </a:lnTo>
                  <a:lnTo>
                    <a:pt x="125285" y="188734"/>
                  </a:lnTo>
                  <a:lnTo>
                    <a:pt x="140944" y="188734"/>
                  </a:lnTo>
                  <a:lnTo>
                    <a:pt x="140944" y="126504"/>
                  </a:lnTo>
                  <a:close/>
                </a:path>
                <a:path extrusionOk="0" h="454659" w="454659">
                  <a:moveTo>
                    <a:pt x="203593" y="141744"/>
                  </a:moveTo>
                  <a:lnTo>
                    <a:pt x="187934" y="141744"/>
                  </a:lnTo>
                  <a:lnTo>
                    <a:pt x="187934" y="188734"/>
                  </a:lnTo>
                  <a:lnTo>
                    <a:pt x="203593" y="188734"/>
                  </a:lnTo>
                  <a:lnTo>
                    <a:pt x="203593" y="141744"/>
                  </a:lnTo>
                  <a:close/>
                </a:path>
                <a:path extrusionOk="0" h="454659" w="454659">
                  <a:moveTo>
                    <a:pt x="266230" y="156984"/>
                  </a:moveTo>
                  <a:lnTo>
                    <a:pt x="250570" y="156984"/>
                  </a:lnTo>
                  <a:lnTo>
                    <a:pt x="250570" y="188734"/>
                  </a:lnTo>
                  <a:lnTo>
                    <a:pt x="266230" y="188734"/>
                  </a:lnTo>
                  <a:lnTo>
                    <a:pt x="266230" y="156984"/>
                  </a:lnTo>
                  <a:close/>
                </a:path>
                <a:path extrusionOk="0" h="454659" w="454659">
                  <a:moveTo>
                    <a:pt x="328879" y="156984"/>
                  </a:moveTo>
                  <a:lnTo>
                    <a:pt x="313220" y="156984"/>
                  </a:lnTo>
                  <a:lnTo>
                    <a:pt x="313220" y="188734"/>
                  </a:lnTo>
                  <a:lnTo>
                    <a:pt x="328879" y="188734"/>
                  </a:lnTo>
                  <a:lnTo>
                    <a:pt x="328879" y="156984"/>
                  </a:lnTo>
                  <a:close/>
                </a:path>
                <a:path extrusionOk="0" h="454659" w="454659">
                  <a:moveTo>
                    <a:pt x="360197" y="156984"/>
                  </a:moveTo>
                  <a:lnTo>
                    <a:pt x="344538" y="156984"/>
                  </a:lnTo>
                  <a:lnTo>
                    <a:pt x="344538" y="188734"/>
                  </a:lnTo>
                  <a:lnTo>
                    <a:pt x="360197" y="188734"/>
                  </a:lnTo>
                  <a:lnTo>
                    <a:pt x="360197" y="156984"/>
                  </a:lnTo>
                  <a:close/>
                </a:path>
                <a:path extrusionOk="0" h="454659" w="454659">
                  <a:moveTo>
                    <a:pt x="454164" y="156984"/>
                  </a:moveTo>
                  <a:lnTo>
                    <a:pt x="438505" y="156984"/>
                  </a:lnTo>
                  <a:lnTo>
                    <a:pt x="438505" y="188734"/>
                  </a:lnTo>
                  <a:lnTo>
                    <a:pt x="454164" y="188734"/>
                  </a:lnTo>
                  <a:lnTo>
                    <a:pt x="454164" y="156984"/>
                  </a:lnTo>
                  <a:close/>
                </a:path>
                <a:path extrusionOk="0" h="454659" w="454659">
                  <a:moveTo>
                    <a:pt x="109626" y="156984"/>
                  </a:moveTo>
                  <a:lnTo>
                    <a:pt x="93967" y="156984"/>
                  </a:lnTo>
                  <a:lnTo>
                    <a:pt x="93967" y="173494"/>
                  </a:lnTo>
                  <a:lnTo>
                    <a:pt x="109626" y="173494"/>
                  </a:lnTo>
                  <a:lnTo>
                    <a:pt x="109626" y="156984"/>
                  </a:lnTo>
                  <a:close/>
                </a:path>
                <a:path extrusionOk="0" h="454659" w="454659">
                  <a:moveTo>
                    <a:pt x="172275" y="79514"/>
                  </a:moveTo>
                  <a:lnTo>
                    <a:pt x="156603" y="79514"/>
                  </a:lnTo>
                  <a:lnTo>
                    <a:pt x="156603" y="173494"/>
                  </a:lnTo>
                  <a:lnTo>
                    <a:pt x="172275" y="173494"/>
                  </a:lnTo>
                  <a:lnTo>
                    <a:pt x="172275" y="79514"/>
                  </a:lnTo>
                  <a:close/>
                </a:path>
                <a:path extrusionOk="0" h="454659" w="454659">
                  <a:moveTo>
                    <a:pt x="391515" y="126504"/>
                  </a:moveTo>
                  <a:lnTo>
                    <a:pt x="375856" y="126504"/>
                  </a:lnTo>
                  <a:lnTo>
                    <a:pt x="375856" y="173494"/>
                  </a:lnTo>
                  <a:lnTo>
                    <a:pt x="391515" y="173494"/>
                  </a:lnTo>
                  <a:lnTo>
                    <a:pt x="391515" y="126504"/>
                  </a:lnTo>
                  <a:close/>
                </a:path>
                <a:path extrusionOk="0" h="454659" w="454659">
                  <a:moveTo>
                    <a:pt x="31318" y="126504"/>
                  </a:moveTo>
                  <a:lnTo>
                    <a:pt x="15659" y="126504"/>
                  </a:lnTo>
                  <a:lnTo>
                    <a:pt x="15659" y="156984"/>
                  </a:lnTo>
                  <a:lnTo>
                    <a:pt x="31318" y="156984"/>
                  </a:lnTo>
                  <a:lnTo>
                    <a:pt x="31318" y="126504"/>
                  </a:lnTo>
                  <a:close/>
                </a:path>
                <a:path extrusionOk="0" h="454659" w="454659">
                  <a:moveTo>
                    <a:pt x="62649" y="126504"/>
                  </a:moveTo>
                  <a:lnTo>
                    <a:pt x="46977" y="126504"/>
                  </a:lnTo>
                  <a:lnTo>
                    <a:pt x="46977" y="156984"/>
                  </a:lnTo>
                  <a:lnTo>
                    <a:pt x="62649" y="156984"/>
                  </a:lnTo>
                  <a:lnTo>
                    <a:pt x="62649" y="126504"/>
                  </a:lnTo>
                  <a:close/>
                </a:path>
                <a:path extrusionOk="0" h="454659" w="454659">
                  <a:moveTo>
                    <a:pt x="234911" y="141744"/>
                  </a:moveTo>
                  <a:lnTo>
                    <a:pt x="219252" y="141744"/>
                  </a:lnTo>
                  <a:lnTo>
                    <a:pt x="219252" y="156984"/>
                  </a:lnTo>
                  <a:lnTo>
                    <a:pt x="234911" y="156984"/>
                  </a:lnTo>
                  <a:lnTo>
                    <a:pt x="234911" y="141744"/>
                  </a:lnTo>
                  <a:close/>
                </a:path>
                <a:path extrusionOk="0" h="454659" w="454659">
                  <a:moveTo>
                    <a:pt x="250570" y="141744"/>
                  </a:moveTo>
                  <a:lnTo>
                    <a:pt x="234911" y="141744"/>
                  </a:lnTo>
                  <a:lnTo>
                    <a:pt x="234911" y="156984"/>
                  </a:lnTo>
                  <a:lnTo>
                    <a:pt x="250570" y="156984"/>
                  </a:lnTo>
                  <a:lnTo>
                    <a:pt x="250570" y="141744"/>
                  </a:lnTo>
                  <a:close/>
                </a:path>
                <a:path extrusionOk="0" h="454659" w="454659">
                  <a:moveTo>
                    <a:pt x="281889" y="141744"/>
                  </a:moveTo>
                  <a:lnTo>
                    <a:pt x="266230" y="141744"/>
                  </a:lnTo>
                  <a:lnTo>
                    <a:pt x="266230" y="156984"/>
                  </a:lnTo>
                  <a:lnTo>
                    <a:pt x="281889" y="156984"/>
                  </a:lnTo>
                  <a:lnTo>
                    <a:pt x="281889" y="141744"/>
                  </a:lnTo>
                  <a:close/>
                </a:path>
                <a:path extrusionOk="0" h="454659" w="454659">
                  <a:moveTo>
                    <a:pt x="297561" y="79514"/>
                  </a:moveTo>
                  <a:lnTo>
                    <a:pt x="281889" y="79514"/>
                  </a:lnTo>
                  <a:lnTo>
                    <a:pt x="281889" y="156984"/>
                  </a:lnTo>
                  <a:lnTo>
                    <a:pt x="297561" y="156984"/>
                  </a:lnTo>
                  <a:lnTo>
                    <a:pt x="297561" y="79514"/>
                  </a:lnTo>
                  <a:close/>
                </a:path>
                <a:path extrusionOk="0" h="454659" w="454659">
                  <a:moveTo>
                    <a:pt x="313220" y="141744"/>
                  </a:moveTo>
                  <a:lnTo>
                    <a:pt x="297561" y="141744"/>
                  </a:lnTo>
                  <a:lnTo>
                    <a:pt x="297561" y="156984"/>
                  </a:lnTo>
                  <a:lnTo>
                    <a:pt x="313220" y="156984"/>
                  </a:lnTo>
                  <a:lnTo>
                    <a:pt x="313220" y="141744"/>
                  </a:lnTo>
                  <a:close/>
                </a:path>
                <a:path extrusionOk="0" h="454659" w="454659">
                  <a:moveTo>
                    <a:pt x="407174" y="126504"/>
                  </a:moveTo>
                  <a:lnTo>
                    <a:pt x="391515" y="126504"/>
                  </a:lnTo>
                  <a:lnTo>
                    <a:pt x="391515" y="156984"/>
                  </a:lnTo>
                  <a:lnTo>
                    <a:pt x="407174" y="156984"/>
                  </a:lnTo>
                  <a:lnTo>
                    <a:pt x="407174" y="126504"/>
                  </a:lnTo>
                  <a:close/>
                </a:path>
                <a:path extrusionOk="0" h="454659" w="454659">
                  <a:moveTo>
                    <a:pt x="109626" y="126504"/>
                  </a:moveTo>
                  <a:lnTo>
                    <a:pt x="93967" y="126504"/>
                  </a:lnTo>
                  <a:lnTo>
                    <a:pt x="93967" y="141744"/>
                  </a:lnTo>
                  <a:lnTo>
                    <a:pt x="109626" y="141744"/>
                  </a:lnTo>
                  <a:lnTo>
                    <a:pt x="109626" y="126504"/>
                  </a:lnTo>
                  <a:close/>
                </a:path>
                <a:path extrusionOk="0" h="454659" w="454659">
                  <a:moveTo>
                    <a:pt x="125285" y="126504"/>
                  </a:moveTo>
                  <a:lnTo>
                    <a:pt x="109626" y="126504"/>
                  </a:lnTo>
                  <a:lnTo>
                    <a:pt x="109626" y="141744"/>
                  </a:lnTo>
                  <a:lnTo>
                    <a:pt x="125285" y="141744"/>
                  </a:lnTo>
                  <a:lnTo>
                    <a:pt x="125285" y="126504"/>
                  </a:lnTo>
                  <a:close/>
                </a:path>
                <a:path extrusionOk="0" h="454659" w="454659">
                  <a:moveTo>
                    <a:pt x="156603" y="109994"/>
                  </a:moveTo>
                  <a:lnTo>
                    <a:pt x="140944" y="109994"/>
                  </a:lnTo>
                  <a:lnTo>
                    <a:pt x="140944" y="141744"/>
                  </a:lnTo>
                  <a:lnTo>
                    <a:pt x="156603" y="141744"/>
                  </a:lnTo>
                  <a:lnTo>
                    <a:pt x="156603" y="109994"/>
                  </a:lnTo>
                  <a:close/>
                </a:path>
                <a:path extrusionOk="0" h="454659" w="454659">
                  <a:moveTo>
                    <a:pt x="187934" y="126504"/>
                  </a:moveTo>
                  <a:lnTo>
                    <a:pt x="172275" y="126504"/>
                  </a:lnTo>
                  <a:lnTo>
                    <a:pt x="172275" y="141744"/>
                  </a:lnTo>
                  <a:lnTo>
                    <a:pt x="187934" y="141744"/>
                  </a:lnTo>
                  <a:lnTo>
                    <a:pt x="187934" y="126504"/>
                  </a:lnTo>
                  <a:close/>
                </a:path>
                <a:path extrusionOk="0" h="454659" w="454659">
                  <a:moveTo>
                    <a:pt x="344538" y="126504"/>
                  </a:moveTo>
                  <a:lnTo>
                    <a:pt x="328879" y="126504"/>
                  </a:lnTo>
                  <a:lnTo>
                    <a:pt x="328879" y="141744"/>
                  </a:lnTo>
                  <a:lnTo>
                    <a:pt x="344538" y="141744"/>
                  </a:lnTo>
                  <a:lnTo>
                    <a:pt x="344538" y="126504"/>
                  </a:lnTo>
                  <a:close/>
                </a:path>
                <a:path extrusionOk="0" h="454659" w="454659">
                  <a:moveTo>
                    <a:pt x="375856" y="126504"/>
                  </a:moveTo>
                  <a:lnTo>
                    <a:pt x="360197" y="126504"/>
                  </a:lnTo>
                  <a:lnTo>
                    <a:pt x="360197" y="141744"/>
                  </a:lnTo>
                  <a:lnTo>
                    <a:pt x="375856" y="141744"/>
                  </a:lnTo>
                  <a:lnTo>
                    <a:pt x="375856" y="126504"/>
                  </a:lnTo>
                  <a:close/>
                </a:path>
                <a:path extrusionOk="0" h="454659" w="454659">
                  <a:moveTo>
                    <a:pt x="438505" y="126504"/>
                  </a:moveTo>
                  <a:lnTo>
                    <a:pt x="422846" y="126504"/>
                  </a:lnTo>
                  <a:lnTo>
                    <a:pt x="422846" y="141744"/>
                  </a:lnTo>
                  <a:lnTo>
                    <a:pt x="438505" y="141744"/>
                  </a:lnTo>
                  <a:lnTo>
                    <a:pt x="438505" y="126504"/>
                  </a:lnTo>
                  <a:close/>
                </a:path>
                <a:path extrusionOk="0" h="454659" w="454659">
                  <a:moveTo>
                    <a:pt x="203593" y="47764"/>
                  </a:moveTo>
                  <a:lnTo>
                    <a:pt x="187934" y="47764"/>
                  </a:lnTo>
                  <a:lnTo>
                    <a:pt x="187934" y="126504"/>
                  </a:lnTo>
                  <a:lnTo>
                    <a:pt x="203593" y="126504"/>
                  </a:lnTo>
                  <a:lnTo>
                    <a:pt x="203593" y="47764"/>
                  </a:lnTo>
                  <a:close/>
                </a:path>
                <a:path extrusionOk="0" h="454659" w="454659">
                  <a:moveTo>
                    <a:pt x="234911" y="63004"/>
                  </a:moveTo>
                  <a:lnTo>
                    <a:pt x="219252" y="63004"/>
                  </a:lnTo>
                  <a:lnTo>
                    <a:pt x="219252" y="126504"/>
                  </a:lnTo>
                  <a:lnTo>
                    <a:pt x="234911" y="126504"/>
                  </a:lnTo>
                  <a:lnTo>
                    <a:pt x="234911" y="63004"/>
                  </a:lnTo>
                  <a:close/>
                </a:path>
                <a:path extrusionOk="0" h="454659" w="454659">
                  <a:moveTo>
                    <a:pt x="266230" y="63004"/>
                  </a:moveTo>
                  <a:lnTo>
                    <a:pt x="250570" y="63004"/>
                  </a:lnTo>
                  <a:lnTo>
                    <a:pt x="250570" y="126504"/>
                  </a:lnTo>
                  <a:lnTo>
                    <a:pt x="266230" y="126504"/>
                  </a:lnTo>
                  <a:lnTo>
                    <a:pt x="266230" y="63004"/>
                  </a:lnTo>
                  <a:close/>
                </a:path>
                <a:path extrusionOk="0" h="454659" w="454659">
                  <a:moveTo>
                    <a:pt x="109626" y="774"/>
                  </a:moveTo>
                  <a:lnTo>
                    <a:pt x="0" y="774"/>
                  </a:lnTo>
                  <a:lnTo>
                    <a:pt x="0" y="109994"/>
                  </a:lnTo>
                  <a:lnTo>
                    <a:pt x="109626" y="109994"/>
                  </a:lnTo>
                  <a:lnTo>
                    <a:pt x="109626" y="94754"/>
                  </a:lnTo>
                  <a:lnTo>
                    <a:pt x="15659" y="94754"/>
                  </a:lnTo>
                  <a:lnTo>
                    <a:pt x="15659" y="16014"/>
                  </a:lnTo>
                  <a:lnTo>
                    <a:pt x="109626" y="16014"/>
                  </a:lnTo>
                  <a:lnTo>
                    <a:pt x="109626" y="774"/>
                  </a:lnTo>
                  <a:close/>
                </a:path>
                <a:path extrusionOk="0" h="454659" w="454659">
                  <a:moveTo>
                    <a:pt x="140944" y="47764"/>
                  </a:moveTo>
                  <a:lnTo>
                    <a:pt x="125285" y="47764"/>
                  </a:lnTo>
                  <a:lnTo>
                    <a:pt x="125285" y="109994"/>
                  </a:lnTo>
                  <a:lnTo>
                    <a:pt x="140944" y="109994"/>
                  </a:lnTo>
                  <a:lnTo>
                    <a:pt x="140944" y="47764"/>
                  </a:lnTo>
                  <a:close/>
                </a:path>
                <a:path extrusionOk="0" h="454659" w="454659">
                  <a:moveTo>
                    <a:pt x="328879" y="79514"/>
                  </a:moveTo>
                  <a:lnTo>
                    <a:pt x="313220" y="79514"/>
                  </a:lnTo>
                  <a:lnTo>
                    <a:pt x="313220" y="109994"/>
                  </a:lnTo>
                  <a:lnTo>
                    <a:pt x="328879" y="109994"/>
                  </a:lnTo>
                  <a:lnTo>
                    <a:pt x="328879" y="79514"/>
                  </a:lnTo>
                  <a:close/>
                </a:path>
                <a:path extrusionOk="0" h="454659" w="454659">
                  <a:moveTo>
                    <a:pt x="109626" y="16014"/>
                  </a:moveTo>
                  <a:lnTo>
                    <a:pt x="93967" y="16014"/>
                  </a:lnTo>
                  <a:lnTo>
                    <a:pt x="93967" y="94754"/>
                  </a:lnTo>
                  <a:lnTo>
                    <a:pt x="109626" y="94754"/>
                  </a:lnTo>
                  <a:lnTo>
                    <a:pt x="109626" y="16014"/>
                  </a:lnTo>
                  <a:close/>
                </a:path>
                <a:path extrusionOk="0" h="454659" w="454659">
                  <a:moveTo>
                    <a:pt x="156603" y="79514"/>
                  </a:moveTo>
                  <a:lnTo>
                    <a:pt x="140944" y="79514"/>
                  </a:lnTo>
                  <a:lnTo>
                    <a:pt x="140944" y="94754"/>
                  </a:lnTo>
                  <a:lnTo>
                    <a:pt x="156603" y="94754"/>
                  </a:lnTo>
                  <a:lnTo>
                    <a:pt x="156603" y="79514"/>
                  </a:lnTo>
                  <a:close/>
                </a:path>
                <a:path extrusionOk="0" h="454659" w="454659">
                  <a:moveTo>
                    <a:pt x="187934" y="79514"/>
                  </a:moveTo>
                  <a:lnTo>
                    <a:pt x="172275" y="79514"/>
                  </a:lnTo>
                  <a:lnTo>
                    <a:pt x="172275" y="94754"/>
                  </a:lnTo>
                  <a:lnTo>
                    <a:pt x="187934" y="94754"/>
                  </a:lnTo>
                  <a:lnTo>
                    <a:pt x="187934" y="79514"/>
                  </a:lnTo>
                  <a:close/>
                </a:path>
                <a:path extrusionOk="0" h="454659" w="454659">
                  <a:moveTo>
                    <a:pt x="250570" y="63004"/>
                  </a:moveTo>
                  <a:lnTo>
                    <a:pt x="234911" y="63004"/>
                  </a:lnTo>
                  <a:lnTo>
                    <a:pt x="234911" y="94754"/>
                  </a:lnTo>
                  <a:lnTo>
                    <a:pt x="250570" y="94754"/>
                  </a:lnTo>
                  <a:lnTo>
                    <a:pt x="250570" y="63004"/>
                  </a:lnTo>
                  <a:close/>
                </a:path>
                <a:path extrusionOk="0" h="454659" w="454659">
                  <a:moveTo>
                    <a:pt x="281889" y="32524"/>
                  </a:moveTo>
                  <a:lnTo>
                    <a:pt x="266230" y="32524"/>
                  </a:lnTo>
                  <a:lnTo>
                    <a:pt x="266230" y="94754"/>
                  </a:lnTo>
                  <a:lnTo>
                    <a:pt x="281889" y="94754"/>
                  </a:lnTo>
                  <a:lnTo>
                    <a:pt x="281889" y="32524"/>
                  </a:lnTo>
                  <a:close/>
                </a:path>
                <a:path extrusionOk="0" h="454659" w="454659">
                  <a:moveTo>
                    <a:pt x="313220" y="774"/>
                  </a:moveTo>
                  <a:lnTo>
                    <a:pt x="297561" y="774"/>
                  </a:lnTo>
                  <a:lnTo>
                    <a:pt x="297561" y="94754"/>
                  </a:lnTo>
                  <a:lnTo>
                    <a:pt x="313220" y="94754"/>
                  </a:lnTo>
                  <a:lnTo>
                    <a:pt x="313220" y="774"/>
                  </a:lnTo>
                  <a:close/>
                </a:path>
                <a:path extrusionOk="0" h="454659" w="454659">
                  <a:moveTo>
                    <a:pt x="78295" y="32524"/>
                  </a:moveTo>
                  <a:lnTo>
                    <a:pt x="31318" y="32524"/>
                  </a:lnTo>
                  <a:lnTo>
                    <a:pt x="31318" y="79514"/>
                  </a:lnTo>
                  <a:lnTo>
                    <a:pt x="78295" y="79514"/>
                  </a:lnTo>
                  <a:lnTo>
                    <a:pt x="78295" y="32524"/>
                  </a:lnTo>
                  <a:close/>
                </a:path>
                <a:path extrusionOk="0" h="454659" w="454659">
                  <a:moveTo>
                    <a:pt x="219252" y="47764"/>
                  </a:moveTo>
                  <a:lnTo>
                    <a:pt x="203593" y="47764"/>
                  </a:lnTo>
                  <a:lnTo>
                    <a:pt x="203593" y="79514"/>
                  </a:lnTo>
                  <a:lnTo>
                    <a:pt x="219252" y="79514"/>
                  </a:lnTo>
                  <a:lnTo>
                    <a:pt x="219252" y="47764"/>
                  </a:lnTo>
                  <a:close/>
                </a:path>
                <a:path extrusionOk="0" h="454659" w="454659">
                  <a:moveTo>
                    <a:pt x="156603" y="32524"/>
                  </a:moveTo>
                  <a:lnTo>
                    <a:pt x="140944" y="32524"/>
                  </a:lnTo>
                  <a:lnTo>
                    <a:pt x="140944" y="63004"/>
                  </a:lnTo>
                  <a:lnTo>
                    <a:pt x="156603" y="63004"/>
                  </a:lnTo>
                  <a:lnTo>
                    <a:pt x="156603" y="32524"/>
                  </a:lnTo>
                  <a:close/>
                </a:path>
                <a:path extrusionOk="0" h="454659" w="454659">
                  <a:moveTo>
                    <a:pt x="187934" y="16014"/>
                  </a:moveTo>
                  <a:lnTo>
                    <a:pt x="172275" y="16014"/>
                  </a:lnTo>
                  <a:lnTo>
                    <a:pt x="172275" y="63004"/>
                  </a:lnTo>
                  <a:lnTo>
                    <a:pt x="187934" y="63004"/>
                  </a:lnTo>
                  <a:lnTo>
                    <a:pt x="187934" y="16014"/>
                  </a:lnTo>
                  <a:close/>
                </a:path>
                <a:path extrusionOk="0" h="454659" w="454659">
                  <a:moveTo>
                    <a:pt x="234911" y="32524"/>
                  </a:moveTo>
                  <a:lnTo>
                    <a:pt x="219252" y="32524"/>
                  </a:lnTo>
                  <a:lnTo>
                    <a:pt x="219252" y="47764"/>
                  </a:lnTo>
                  <a:lnTo>
                    <a:pt x="234911" y="47764"/>
                  </a:lnTo>
                  <a:lnTo>
                    <a:pt x="234911" y="32524"/>
                  </a:lnTo>
                  <a:close/>
                </a:path>
                <a:path extrusionOk="0" h="454659" w="454659">
                  <a:moveTo>
                    <a:pt x="250570" y="32524"/>
                  </a:moveTo>
                  <a:lnTo>
                    <a:pt x="234911" y="32524"/>
                  </a:lnTo>
                  <a:lnTo>
                    <a:pt x="234911" y="47764"/>
                  </a:lnTo>
                  <a:lnTo>
                    <a:pt x="250570" y="47764"/>
                  </a:lnTo>
                  <a:lnTo>
                    <a:pt x="250570" y="32524"/>
                  </a:lnTo>
                  <a:close/>
                </a:path>
                <a:path extrusionOk="0" h="454659" w="454659">
                  <a:moveTo>
                    <a:pt x="266230" y="32524"/>
                  </a:moveTo>
                  <a:lnTo>
                    <a:pt x="250570" y="32524"/>
                  </a:lnTo>
                  <a:lnTo>
                    <a:pt x="250570" y="47764"/>
                  </a:lnTo>
                  <a:lnTo>
                    <a:pt x="266230" y="47764"/>
                  </a:lnTo>
                  <a:lnTo>
                    <a:pt x="266230" y="32524"/>
                  </a:lnTo>
                  <a:close/>
                </a:path>
                <a:path extrusionOk="0" h="454659" w="454659">
                  <a:moveTo>
                    <a:pt x="297561" y="774"/>
                  </a:moveTo>
                  <a:lnTo>
                    <a:pt x="281889" y="774"/>
                  </a:lnTo>
                  <a:lnTo>
                    <a:pt x="281889" y="47764"/>
                  </a:lnTo>
                  <a:lnTo>
                    <a:pt x="297561" y="47764"/>
                  </a:lnTo>
                  <a:lnTo>
                    <a:pt x="297561" y="774"/>
                  </a:lnTo>
                  <a:close/>
                </a:path>
                <a:path extrusionOk="0" h="454659" w="454659">
                  <a:moveTo>
                    <a:pt x="140944" y="16014"/>
                  </a:moveTo>
                  <a:lnTo>
                    <a:pt x="125285" y="16014"/>
                  </a:lnTo>
                  <a:lnTo>
                    <a:pt x="125285" y="32524"/>
                  </a:lnTo>
                  <a:lnTo>
                    <a:pt x="140944" y="32524"/>
                  </a:lnTo>
                  <a:lnTo>
                    <a:pt x="140944" y="16014"/>
                  </a:lnTo>
                  <a:close/>
                </a:path>
                <a:path extrusionOk="0" h="454659" w="454659">
                  <a:moveTo>
                    <a:pt x="172275" y="774"/>
                  </a:moveTo>
                  <a:lnTo>
                    <a:pt x="156603" y="774"/>
                  </a:lnTo>
                  <a:lnTo>
                    <a:pt x="156603" y="32524"/>
                  </a:lnTo>
                  <a:lnTo>
                    <a:pt x="172275" y="32524"/>
                  </a:lnTo>
                  <a:lnTo>
                    <a:pt x="172275" y="774"/>
                  </a:lnTo>
                  <a:close/>
                </a:path>
                <a:path extrusionOk="0" h="454659" w="454659">
                  <a:moveTo>
                    <a:pt x="219252" y="16014"/>
                  </a:moveTo>
                  <a:lnTo>
                    <a:pt x="203593" y="16014"/>
                  </a:lnTo>
                  <a:lnTo>
                    <a:pt x="203593" y="32524"/>
                  </a:lnTo>
                  <a:lnTo>
                    <a:pt x="219252" y="32524"/>
                  </a:lnTo>
                  <a:lnTo>
                    <a:pt x="219252" y="16014"/>
                  </a:lnTo>
                  <a:close/>
                </a:path>
                <a:path extrusionOk="0" h="454659" w="454659">
                  <a:moveTo>
                    <a:pt x="328879" y="774"/>
                  </a:moveTo>
                  <a:lnTo>
                    <a:pt x="313220" y="774"/>
                  </a:lnTo>
                  <a:lnTo>
                    <a:pt x="313220" y="32524"/>
                  </a:lnTo>
                  <a:lnTo>
                    <a:pt x="328879" y="32524"/>
                  </a:lnTo>
                  <a:lnTo>
                    <a:pt x="328879" y="774"/>
                  </a:lnTo>
                  <a:close/>
                </a:path>
                <a:path extrusionOk="0" h="454659" w="454659">
                  <a:moveTo>
                    <a:pt x="234911" y="774"/>
                  </a:moveTo>
                  <a:lnTo>
                    <a:pt x="219252" y="774"/>
                  </a:lnTo>
                  <a:lnTo>
                    <a:pt x="219252" y="16014"/>
                  </a:lnTo>
                  <a:lnTo>
                    <a:pt x="234911" y="16014"/>
                  </a:lnTo>
                  <a:lnTo>
                    <a:pt x="234911" y="774"/>
                  </a:lnTo>
                  <a:close/>
                </a:path>
                <a:path extrusionOk="0" h="454659" w="454659">
                  <a:moveTo>
                    <a:pt x="266230" y="774"/>
                  </a:moveTo>
                  <a:lnTo>
                    <a:pt x="250570" y="774"/>
                  </a:lnTo>
                  <a:lnTo>
                    <a:pt x="250570" y="16014"/>
                  </a:lnTo>
                  <a:lnTo>
                    <a:pt x="266230" y="16014"/>
                  </a:lnTo>
                  <a:lnTo>
                    <a:pt x="266230" y="774"/>
                  </a:lnTo>
                  <a:close/>
                </a:path>
                <a:path extrusionOk="0" h="454659" w="454659">
                  <a:moveTo>
                    <a:pt x="281889" y="774"/>
                  </a:moveTo>
                  <a:lnTo>
                    <a:pt x="266230" y="774"/>
                  </a:lnTo>
                  <a:lnTo>
                    <a:pt x="266230" y="16014"/>
                  </a:lnTo>
                  <a:lnTo>
                    <a:pt x="281889" y="16014"/>
                  </a:lnTo>
                  <a:lnTo>
                    <a:pt x="281889" y="774"/>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8"/>
          <p:cNvSpPr/>
          <p:nvPr/>
        </p:nvSpPr>
        <p:spPr>
          <a:xfrm>
            <a:off x="528350" y="3830726"/>
            <a:ext cx="0" cy="3096895"/>
          </a:xfrm>
          <a:custGeom>
            <a:rect b="b" l="l" r="r" t="t"/>
            <a:pathLst>
              <a:path extrusionOk="0" h="3096895" w="120000">
                <a:moveTo>
                  <a:pt x="0" y="0"/>
                </a:moveTo>
                <a:lnTo>
                  <a:pt x="0" y="3096577"/>
                </a:lnTo>
              </a:path>
            </a:pathLst>
          </a:custGeom>
          <a:noFill/>
          <a:ln cap="flat" cmpd="sng" w="12700">
            <a:solidFill>
              <a:srgbClr val="163768"/>
            </a:solidFill>
            <a:prstDash val="dash"/>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1" name="Google Shape;241;p8"/>
          <p:cNvSpPr/>
          <p:nvPr/>
        </p:nvSpPr>
        <p:spPr>
          <a:xfrm>
            <a:off x="675849" y="7049654"/>
            <a:ext cx="4001770" cy="0"/>
          </a:xfrm>
          <a:custGeom>
            <a:rect b="b" l="l" r="r" t="t"/>
            <a:pathLst>
              <a:path extrusionOk="0" h="120000" w="4001770">
                <a:moveTo>
                  <a:pt x="0" y="0"/>
                </a:moveTo>
                <a:lnTo>
                  <a:pt x="4001477" y="0"/>
                </a:lnTo>
              </a:path>
            </a:pathLst>
          </a:custGeom>
          <a:noFill/>
          <a:ln cap="flat" cmpd="sng" w="12700">
            <a:solidFill>
              <a:srgbClr val="163768"/>
            </a:solidFill>
            <a:prstDash val="dash"/>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2" name="Google Shape;242;p8"/>
          <p:cNvSpPr/>
          <p:nvPr/>
        </p:nvSpPr>
        <p:spPr>
          <a:xfrm>
            <a:off x="4799660" y="3805551"/>
            <a:ext cx="0" cy="3096895"/>
          </a:xfrm>
          <a:custGeom>
            <a:rect b="b" l="l" r="r" t="t"/>
            <a:pathLst>
              <a:path extrusionOk="0" h="3096895" w="120000">
                <a:moveTo>
                  <a:pt x="0" y="3096577"/>
                </a:moveTo>
                <a:lnTo>
                  <a:pt x="0" y="0"/>
                </a:lnTo>
              </a:path>
            </a:pathLst>
          </a:custGeom>
          <a:noFill/>
          <a:ln cap="flat" cmpd="sng" w="12700">
            <a:solidFill>
              <a:srgbClr val="163768"/>
            </a:solidFill>
            <a:prstDash val="dash"/>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3" name="Google Shape;243;p8"/>
          <p:cNvSpPr/>
          <p:nvPr/>
        </p:nvSpPr>
        <p:spPr>
          <a:xfrm>
            <a:off x="650681" y="3683199"/>
            <a:ext cx="4001770" cy="0"/>
          </a:xfrm>
          <a:custGeom>
            <a:rect b="b" l="l" r="r" t="t"/>
            <a:pathLst>
              <a:path extrusionOk="0" h="120000" w="4001770">
                <a:moveTo>
                  <a:pt x="4001477" y="0"/>
                </a:moveTo>
                <a:lnTo>
                  <a:pt x="0" y="0"/>
                </a:lnTo>
              </a:path>
            </a:pathLst>
          </a:custGeom>
          <a:noFill/>
          <a:ln cap="flat" cmpd="sng" w="12700">
            <a:solidFill>
              <a:srgbClr val="163768"/>
            </a:solidFill>
            <a:prstDash val="dash"/>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4" name="Google Shape;244;p8"/>
          <p:cNvSpPr/>
          <p:nvPr/>
        </p:nvSpPr>
        <p:spPr>
          <a:xfrm>
            <a:off x="528351" y="3727640"/>
            <a:ext cx="5715" cy="53340"/>
          </a:xfrm>
          <a:custGeom>
            <a:rect b="b" l="l" r="r" t="t"/>
            <a:pathLst>
              <a:path extrusionOk="0" h="53339" w="5715">
                <a:moveTo>
                  <a:pt x="5460" y="0"/>
                </a:moveTo>
                <a:lnTo>
                  <a:pt x="3123" y="6511"/>
                </a:lnTo>
                <a:lnTo>
                  <a:pt x="1411" y="13298"/>
                </a:lnTo>
                <a:lnTo>
                  <a:pt x="358" y="20325"/>
                </a:lnTo>
                <a:lnTo>
                  <a:pt x="0" y="27559"/>
                </a:lnTo>
                <a:lnTo>
                  <a:pt x="0" y="52730"/>
                </a:lnTo>
              </a:path>
            </a:pathLst>
          </a:custGeom>
          <a:noFill/>
          <a:ln cap="flat" cmpd="sng" w="12700">
            <a:solidFill>
              <a:srgbClr val="16376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5" name="Google Shape;245;p8"/>
          <p:cNvSpPr/>
          <p:nvPr/>
        </p:nvSpPr>
        <p:spPr>
          <a:xfrm>
            <a:off x="528351" y="6952475"/>
            <a:ext cx="97790" cy="97790"/>
          </a:xfrm>
          <a:custGeom>
            <a:rect b="b" l="l" r="r" t="t"/>
            <a:pathLst>
              <a:path extrusionOk="0" h="97790" w="97790">
                <a:moveTo>
                  <a:pt x="0" y="0"/>
                </a:moveTo>
                <a:lnTo>
                  <a:pt x="0" y="25184"/>
                </a:lnTo>
                <a:lnTo>
                  <a:pt x="358" y="32410"/>
                </a:lnTo>
                <a:lnTo>
                  <a:pt x="1411" y="39435"/>
                </a:lnTo>
                <a:lnTo>
                  <a:pt x="3123" y="46224"/>
                </a:lnTo>
                <a:lnTo>
                  <a:pt x="5460" y="52743"/>
                </a:lnTo>
              </a:path>
              <a:path extrusionOk="0" h="97790" w="97790">
                <a:moveTo>
                  <a:pt x="44437" y="91719"/>
                </a:moveTo>
                <a:lnTo>
                  <a:pt x="50954" y="94056"/>
                </a:lnTo>
                <a:lnTo>
                  <a:pt x="57740" y="95769"/>
                </a:lnTo>
                <a:lnTo>
                  <a:pt x="64764" y="96821"/>
                </a:lnTo>
                <a:lnTo>
                  <a:pt x="71996" y="97180"/>
                </a:lnTo>
                <a:lnTo>
                  <a:pt x="97167" y="97180"/>
                </a:lnTo>
              </a:path>
            </a:pathLst>
          </a:custGeom>
          <a:noFill/>
          <a:ln cap="flat" cmpd="sng" w="12700">
            <a:solidFill>
              <a:srgbClr val="16376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6" name="Google Shape;246;p8"/>
          <p:cNvSpPr/>
          <p:nvPr/>
        </p:nvSpPr>
        <p:spPr>
          <a:xfrm>
            <a:off x="4702499" y="6952475"/>
            <a:ext cx="97155" cy="97790"/>
          </a:xfrm>
          <a:custGeom>
            <a:rect b="b" l="l" r="r" t="t"/>
            <a:pathLst>
              <a:path extrusionOk="0" h="97790" w="97154">
                <a:moveTo>
                  <a:pt x="0" y="97180"/>
                </a:moveTo>
                <a:lnTo>
                  <a:pt x="25158" y="97180"/>
                </a:lnTo>
                <a:lnTo>
                  <a:pt x="32391" y="96821"/>
                </a:lnTo>
                <a:lnTo>
                  <a:pt x="39419" y="95769"/>
                </a:lnTo>
                <a:lnTo>
                  <a:pt x="46205" y="94056"/>
                </a:lnTo>
                <a:lnTo>
                  <a:pt x="52717" y="91719"/>
                </a:lnTo>
              </a:path>
              <a:path extrusionOk="0" h="97790" w="97154">
                <a:moveTo>
                  <a:pt x="91694" y="52743"/>
                </a:moveTo>
                <a:lnTo>
                  <a:pt x="94036" y="46224"/>
                </a:lnTo>
                <a:lnTo>
                  <a:pt x="95748" y="39435"/>
                </a:lnTo>
                <a:lnTo>
                  <a:pt x="96798" y="32410"/>
                </a:lnTo>
                <a:lnTo>
                  <a:pt x="97155" y="25184"/>
                </a:lnTo>
                <a:lnTo>
                  <a:pt x="97155" y="0"/>
                </a:lnTo>
              </a:path>
            </a:pathLst>
          </a:custGeom>
          <a:noFill/>
          <a:ln cap="flat" cmpd="sng" w="12700">
            <a:solidFill>
              <a:srgbClr val="16376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7" name="Google Shape;247;p8"/>
          <p:cNvSpPr/>
          <p:nvPr/>
        </p:nvSpPr>
        <p:spPr>
          <a:xfrm>
            <a:off x="4702499" y="3683203"/>
            <a:ext cx="97155" cy="97790"/>
          </a:xfrm>
          <a:custGeom>
            <a:rect b="b" l="l" r="r" t="t"/>
            <a:pathLst>
              <a:path extrusionOk="0" h="97789" w="97154">
                <a:moveTo>
                  <a:pt x="97155" y="97167"/>
                </a:moveTo>
                <a:lnTo>
                  <a:pt x="97155" y="71996"/>
                </a:lnTo>
                <a:lnTo>
                  <a:pt x="96798" y="64763"/>
                </a:lnTo>
                <a:lnTo>
                  <a:pt x="95748" y="57735"/>
                </a:lnTo>
                <a:lnTo>
                  <a:pt x="94036" y="50949"/>
                </a:lnTo>
                <a:lnTo>
                  <a:pt x="91694" y="44437"/>
                </a:lnTo>
              </a:path>
              <a:path extrusionOk="0" h="97789" w="97154">
                <a:moveTo>
                  <a:pt x="52717" y="5461"/>
                </a:moveTo>
                <a:lnTo>
                  <a:pt x="46205" y="3123"/>
                </a:lnTo>
                <a:lnTo>
                  <a:pt x="39419" y="1411"/>
                </a:lnTo>
                <a:lnTo>
                  <a:pt x="32391" y="358"/>
                </a:lnTo>
                <a:lnTo>
                  <a:pt x="25158" y="0"/>
                </a:lnTo>
                <a:lnTo>
                  <a:pt x="0" y="0"/>
                </a:lnTo>
              </a:path>
            </a:pathLst>
          </a:custGeom>
          <a:noFill/>
          <a:ln cap="flat" cmpd="sng" w="12700">
            <a:solidFill>
              <a:srgbClr val="16376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8" name="Google Shape;248;p8"/>
          <p:cNvSpPr/>
          <p:nvPr/>
        </p:nvSpPr>
        <p:spPr>
          <a:xfrm>
            <a:off x="572789" y="3683203"/>
            <a:ext cx="53340" cy="5715"/>
          </a:xfrm>
          <a:custGeom>
            <a:rect b="b" l="l" r="r" t="t"/>
            <a:pathLst>
              <a:path extrusionOk="0" h="5714" w="53340">
                <a:moveTo>
                  <a:pt x="52730" y="0"/>
                </a:moveTo>
                <a:lnTo>
                  <a:pt x="27558" y="0"/>
                </a:lnTo>
                <a:lnTo>
                  <a:pt x="20327" y="358"/>
                </a:lnTo>
                <a:lnTo>
                  <a:pt x="13303" y="1411"/>
                </a:lnTo>
                <a:lnTo>
                  <a:pt x="6517" y="3123"/>
                </a:lnTo>
                <a:lnTo>
                  <a:pt x="0" y="5461"/>
                </a:lnTo>
              </a:path>
            </a:pathLst>
          </a:custGeom>
          <a:noFill/>
          <a:ln cap="flat" cmpd="sng" w="12700">
            <a:solidFill>
              <a:srgbClr val="16376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9" name="Google Shape;249;p8"/>
          <p:cNvSpPr txBox="1"/>
          <p:nvPr/>
        </p:nvSpPr>
        <p:spPr>
          <a:xfrm>
            <a:off x="698091" y="3807514"/>
            <a:ext cx="450850" cy="1930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100"/>
              <a:buFont typeface="Arial"/>
              <a:buNone/>
            </a:pPr>
            <a:r>
              <a:rPr b="0" i="0" lang="en-US" sz="1100" u="none" cap="none" strike="noStrike">
                <a:solidFill>
                  <a:srgbClr val="163768"/>
                </a:solidFill>
                <a:latin typeface="Trebuchet MS"/>
                <a:ea typeface="Trebuchet MS"/>
                <a:cs typeface="Trebuchet MS"/>
                <a:sym typeface="Trebuchet MS"/>
              </a:rPr>
              <a:t>Notes:</a:t>
            </a:r>
            <a:endParaRPr b="0" i="0" sz="1100" u="none" cap="none" strike="noStrike">
              <a:solidFill>
                <a:srgbClr val="000000"/>
              </a:solidFill>
              <a:latin typeface="Trebuchet MS"/>
              <a:ea typeface="Trebuchet MS"/>
              <a:cs typeface="Trebuchet MS"/>
              <a:sym typeface="Trebuchet MS"/>
            </a:endParaRPr>
          </a:p>
        </p:txBody>
      </p:sp>
      <p:sp>
        <p:nvSpPr>
          <p:cNvPr id="250" name="Google Shape;250;p8"/>
          <p:cNvSpPr txBox="1"/>
          <p:nvPr/>
        </p:nvSpPr>
        <p:spPr>
          <a:xfrm>
            <a:off x="1211995" y="412031"/>
            <a:ext cx="2898140" cy="19304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100"/>
              <a:buFont typeface="Arial"/>
              <a:buNone/>
            </a:pPr>
            <a:r>
              <a:rPr b="0" i="0" lang="en-US" sz="1100" u="none" cap="none" strike="noStrike">
                <a:solidFill>
                  <a:srgbClr val="163768"/>
                </a:solidFill>
                <a:latin typeface="Trebuchet MS"/>
                <a:ea typeface="Trebuchet MS"/>
                <a:cs typeface="Trebuchet MS"/>
                <a:sym typeface="Trebuchet MS"/>
              </a:rPr>
              <a:t>This definition was created collaboratively by</a:t>
            </a:r>
            <a:endParaRPr b="0" i="0" sz="1100" u="none" cap="none" strike="noStrike">
              <a:solidFill>
                <a:srgbClr val="000000"/>
              </a:solidFill>
              <a:latin typeface="Trebuchet MS"/>
              <a:ea typeface="Trebuchet MS"/>
              <a:cs typeface="Trebuchet MS"/>
              <a:sym typeface="Trebuchet MS"/>
            </a:endParaRPr>
          </a:p>
        </p:txBody>
      </p:sp>
      <p:pic>
        <p:nvPicPr>
          <p:cNvPr id="251" name="Google Shape;251;p8"/>
          <p:cNvPicPr preferRelativeResize="0"/>
          <p:nvPr/>
        </p:nvPicPr>
        <p:blipFill rotWithShape="1">
          <a:blip r:embed="rId3">
            <a:alphaModFix/>
          </a:blip>
          <a:srcRect b="0" l="0" r="0" t="0"/>
          <a:stretch/>
        </p:blipFill>
        <p:spPr>
          <a:xfrm>
            <a:off x="2915120" y="2709116"/>
            <a:ext cx="672116" cy="390837"/>
          </a:xfrm>
          <a:prstGeom prst="rect">
            <a:avLst/>
          </a:prstGeom>
          <a:noFill/>
          <a:ln>
            <a:noFill/>
          </a:ln>
        </p:spPr>
      </p:pic>
      <p:pic>
        <p:nvPicPr>
          <p:cNvPr id="252" name="Google Shape;252;p8"/>
          <p:cNvPicPr preferRelativeResize="0"/>
          <p:nvPr/>
        </p:nvPicPr>
        <p:blipFill rotWithShape="1">
          <a:blip r:embed="rId4">
            <a:alphaModFix/>
          </a:blip>
          <a:srcRect b="0" l="0" r="0" t="0"/>
          <a:stretch/>
        </p:blipFill>
        <p:spPr>
          <a:xfrm>
            <a:off x="3846728" y="2780995"/>
            <a:ext cx="672122" cy="318960"/>
          </a:xfrm>
          <a:prstGeom prst="rect">
            <a:avLst/>
          </a:prstGeom>
          <a:noFill/>
          <a:ln>
            <a:noFill/>
          </a:ln>
        </p:spPr>
      </p:pic>
      <p:pic>
        <p:nvPicPr>
          <p:cNvPr id="253" name="Google Shape;253;p8"/>
          <p:cNvPicPr preferRelativeResize="0"/>
          <p:nvPr/>
        </p:nvPicPr>
        <p:blipFill rotWithShape="1">
          <a:blip r:embed="rId5">
            <a:alphaModFix/>
          </a:blip>
          <a:srcRect b="0" l="0" r="0" t="0"/>
          <a:stretch/>
        </p:blipFill>
        <p:spPr>
          <a:xfrm>
            <a:off x="1828609" y="2825140"/>
            <a:ext cx="848118" cy="220268"/>
          </a:xfrm>
          <a:prstGeom prst="rect">
            <a:avLst/>
          </a:prstGeom>
          <a:noFill/>
          <a:ln>
            <a:noFill/>
          </a:ln>
        </p:spPr>
      </p:pic>
      <p:pic>
        <p:nvPicPr>
          <p:cNvPr id="254" name="Google Shape;254;p8"/>
          <p:cNvPicPr preferRelativeResize="0"/>
          <p:nvPr/>
        </p:nvPicPr>
        <p:blipFill rotWithShape="1">
          <a:blip r:embed="rId6">
            <a:alphaModFix/>
          </a:blip>
          <a:srcRect b="0" l="0" r="0" t="0"/>
          <a:stretch/>
        </p:blipFill>
        <p:spPr>
          <a:xfrm>
            <a:off x="806145" y="2795104"/>
            <a:ext cx="795248" cy="290753"/>
          </a:xfrm>
          <a:prstGeom prst="rect">
            <a:avLst/>
          </a:prstGeom>
          <a:noFill/>
          <a:ln>
            <a:noFill/>
          </a:ln>
        </p:spPr>
      </p:pic>
      <p:pic>
        <p:nvPicPr>
          <p:cNvPr id="255" name="Google Shape;255;p8"/>
          <p:cNvPicPr preferRelativeResize="0"/>
          <p:nvPr/>
        </p:nvPicPr>
        <p:blipFill rotWithShape="1">
          <a:blip r:embed="rId7">
            <a:alphaModFix/>
          </a:blip>
          <a:srcRect b="0" l="0" r="0" t="0"/>
          <a:stretch/>
        </p:blipFill>
        <p:spPr>
          <a:xfrm>
            <a:off x="957059" y="2135809"/>
            <a:ext cx="960412" cy="333085"/>
          </a:xfrm>
          <a:prstGeom prst="rect">
            <a:avLst/>
          </a:prstGeom>
          <a:noFill/>
          <a:ln>
            <a:noFill/>
          </a:ln>
        </p:spPr>
      </p:pic>
      <p:grpSp>
        <p:nvGrpSpPr>
          <p:cNvPr id="256" name="Google Shape;256;p8"/>
          <p:cNvGrpSpPr/>
          <p:nvPr/>
        </p:nvGrpSpPr>
        <p:grpSpPr>
          <a:xfrm>
            <a:off x="2779358" y="2121557"/>
            <a:ext cx="613829" cy="360173"/>
            <a:chOff x="2779358" y="2121557"/>
            <a:chExt cx="613829" cy="360173"/>
          </a:xfrm>
        </p:grpSpPr>
        <p:pic>
          <p:nvPicPr>
            <p:cNvPr id="257" name="Google Shape;257;p8"/>
            <p:cNvPicPr preferRelativeResize="0"/>
            <p:nvPr/>
          </p:nvPicPr>
          <p:blipFill rotWithShape="1">
            <a:blip r:embed="rId8">
              <a:alphaModFix/>
            </a:blip>
            <a:srcRect b="0" l="0" r="0" t="0"/>
            <a:stretch/>
          </p:blipFill>
          <p:spPr>
            <a:xfrm>
              <a:off x="2838984" y="2121557"/>
              <a:ext cx="492726" cy="212829"/>
            </a:xfrm>
            <a:prstGeom prst="rect">
              <a:avLst/>
            </a:prstGeom>
            <a:noFill/>
            <a:ln>
              <a:noFill/>
            </a:ln>
          </p:spPr>
        </p:pic>
        <p:pic>
          <p:nvPicPr>
            <p:cNvPr id="258" name="Google Shape;258;p8"/>
            <p:cNvPicPr preferRelativeResize="0"/>
            <p:nvPr/>
          </p:nvPicPr>
          <p:blipFill rotWithShape="1">
            <a:blip r:embed="rId9">
              <a:alphaModFix/>
            </a:blip>
            <a:srcRect b="0" l="0" r="0" t="0"/>
            <a:stretch/>
          </p:blipFill>
          <p:spPr>
            <a:xfrm>
              <a:off x="2779358" y="2369031"/>
              <a:ext cx="613829" cy="112699"/>
            </a:xfrm>
            <a:prstGeom prst="rect">
              <a:avLst/>
            </a:prstGeom>
            <a:noFill/>
            <a:ln>
              <a:noFill/>
            </a:ln>
          </p:spPr>
        </p:pic>
      </p:grpSp>
      <p:pic>
        <p:nvPicPr>
          <p:cNvPr id="259" name="Google Shape;259;p8"/>
          <p:cNvPicPr preferRelativeResize="0"/>
          <p:nvPr/>
        </p:nvPicPr>
        <p:blipFill rotWithShape="1">
          <a:blip r:embed="rId10">
            <a:alphaModFix/>
          </a:blip>
          <a:srcRect b="0" l="0" r="0" t="0"/>
          <a:stretch/>
        </p:blipFill>
        <p:spPr>
          <a:xfrm>
            <a:off x="3635030" y="2152236"/>
            <a:ext cx="729783" cy="300264"/>
          </a:xfrm>
          <a:prstGeom prst="rect">
            <a:avLst/>
          </a:prstGeom>
          <a:noFill/>
          <a:ln>
            <a:noFill/>
          </a:ln>
        </p:spPr>
      </p:pic>
      <p:grpSp>
        <p:nvGrpSpPr>
          <p:cNvPr id="260" name="Google Shape;260;p8"/>
          <p:cNvGrpSpPr/>
          <p:nvPr/>
        </p:nvGrpSpPr>
        <p:grpSpPr>
          <a:xfrm>
            <a:off x="2163305" y="2077594"/>
            <a:ext cx="330608" cy="317560"/>
            <a:chOff x="2163305" y="2077594"/>
            <a:chExt cx="330608" cy="317560"/>
          </a:xfrm>
        </p:grpSpPr>
        <p:pic>
          <p:nvPicPr>
            <p:cNvPr id="261" name="Google Shape;261;p8"/>
            <p:cNvPicPr preferRelativeResize="0"/>
            <p:nvPr/>
          </p:nvPicPr>
          <p:blipFill rotWithShape="1">
            <a:blip r:embed="rId11">
              <a:alphaModFix/>
            </a:blip>
            <a:srcRect b="0" l="0" r="0" t="0"/>
            <a:stretch/>
          </p:blipFill>
          <p:spPr>
            <a:xfrm>
              <a:off x="2180207" y="2077594"/>
              <a:ext cx="313706" cy="317560"/>
            </a:xfrm>
            <a:prstGeom prst="rect">
              <a:avLst/>
            </a:prstGeom>
            <a:noFill/>
            <a:ln>
              <a:noFill/>
            </a:ln>
          </p:spPr>
        </p:pic>
        <p:sp>
          <p:nvSpPr>
            <p:cNvPr id="262" name="Google Shape;262;p8"/>
            <p:cNvSpPr/>
            <p:nvPr/>
          </p:nvSpPr>
          <p:spPr>
            <a:xfrm>
              <a:off x="2163305" y="2077605"/>
              <a:ext cx="316230" cy="316230"/>
            </a:xfrm>
            <a:custGeom>
              <a:rect b="b" l="l" r="r" t="t"/>
              <a:pathLst>
                <a:path extrusionOk="0" h="316230" w="316230">
                  <a:moveTo>
                    <a:pt x="20231" y="0"/>
                  </a:moveTo>
                  <a:lnTo>
                    <a:pt x="0" y="0"/>
                  </a:lnTo>
                  <a:lnTo>
                    <a:pt x="0" y="316026"/>
                  </a:lnTo>
                  <a:lnTo>
                    <a:pt x="20231" y="295783"/>
                  </a:lnTo>
                  <a:lnTo>
                    <a:pt x="20231" y="0"/>
                  </a:lnTo>
                  <a:close/>
                </a:path>
                <a:path extrusionOk="0" h="316230" w="316230">
                  <a:moveTo>
                    <a:pt x="52654" y="0"/>
                  </a:moveTo>
                  <a:lnTo>
                    <a:pt x="32448" y="0"/>
                  </a:lnTo>
                  <a:lnTo>
                    <a:pt x="32448" y="283565"/>
                  </a:lnTo>
                  <a:lnTo>
                    <a:pt x="52654" y="263372"/>
                  </a:lnTo>
                  <a:lnTo>
                    <a:pt x="52654" y="0"/>
                  </a:lnTo>
                  <a:close/>
                </a:path>
                <a:path extrusionOk="0" h="316230" w="316230">
                  <a:moveTo>
                    <a:pt x="85064" y="0"/>
                  </a:moveTo>
                  <a:lnTo>
                    <a:pt x="64871" y="0"/>
                  </a:lnTo>
                  <a:lnTo>
                    <a:pt x="64871" y="251129"/>
                  </a:lnTo>
                  <a:lnTo>
                    <a:pt x="85064" y="230949"/>
                  </a:lnTo>
                  <a:lnTo>
                    <a:pt x="85064" y="0"/>
                  </a:lnTo>
                  <a:close/>
                </a:path>
                <a:path extrusionOk="0" h="316230" w="316230">
                  <a:moveTo>
                    <a:pt x="214769" y="0"/>
                  </a:moveTo>
                  <a:lnTo>
                    <a:pt x="194576" y="0"/>
                  </a:lnTo>
                  <a:lnTo>
                    <a:pt x="194576" y="121437"/>
                  </a:lnTo>
                  <a:lnTo>
                    <a:pt x="214769" y="101257"/>
                  </a:lnTo>
                  <a:lnTo>
                    <a:pt x="214769" y="0"/>
                  </a:lnTo>
                  <a:close/>
                </a:path>
                <a:path extrusionOk="0" h="316230" w="316230">
                  <a:moveTo>
                    <a:pt x="247192" y="0"/>
                  </a:moveTo>
                  <a:lnTo>
                    <a:pt x="226987" y="0"/>
                  </a:lnTo>
                  <a:lnTo>
                    <a:pt x="226987" y="89027"/>
                  </a:lnTo>
                  <a:lnTo>
                    <a:pt x="247192" y="68834"/>
                  </a:lnTo>
                  <a:lnTo>
                    <a:pt x="247192" y="0"/>
                  </a:lnTo>
                  <a:close/>
                </a:path>
                <a:path extrusionOk="0" h="316230" w="316230">
                  <a:moveTo>
                    <a:pt x="279603" y="0"/>
                  </a:moveTo>
                  <a:lnTo>
                    <a:pt x="259410" y="0"/>
                  </a:lnTo>
                  <a:lnTo>
                    <a:pt x="259410" y="56591"/>
                  </a:lnTo>
                  <a:lnTo>
                    <a:pt x="279603" y="36410"/>
                  </a:lnTo>
                  <a:lnTo>
                    <a:pt x="279603" y="0"/>
                  </a:lnTo>
                  <a:close/>
                </a:path>
                <a:path extrusionOk="0" h="316230" w="316230">
                  <a:moveTo>
                    <a:pt x="316026" y="0"/>
                  </a:moveTo>
                  <a:lnTo>
                    <a:pt x="291846" y="0"/>
                  </a:lnTo>
                  <a:lnTo>
                    <a:pt x="291846" y="24168"/>
                  </a:lnTo>
                  <a:lnTo>
                    <a:pt x="316026" y="0"/>
                  </a:lnTo>
                  <a:close/>
                </a:path>
              </a:pathLst>
            </a:custGeom>
            <a:solidFill>
              <a:srgbClr val="002C4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pic>
        <p:nvPicPr>
          <p:cNvPr id="263" name="Google Shape;263;p8"/>
          <p:cNvPicPr preferRelativeResize="0"/>
          <p:nvPr/>
        </p:nvPicPr>
        <p:blipFill rotWithShape="1">
          <a:blip r:embed="rId12">
            <a:alphaModFix/>
          </a:blip>
          <a:srcRect b="0" l="0" r="0" t="0"/>
          <a:stretch/>
        </p:blipFill>
        <p:spPr>
          <a:xfrm>
            <a:off x="2163665" y="2445865"/>
            <a:ext cx="371210" cy="81347"/>
          </a:xfrm>
          <a:prstGeom prst="rect">
            <a:avLst/>
          </a:prstGeom>
          <a:noFill/>
          <a:ln>
            <a:noFill/>
          </a:ln>
        </p:spPr>
      </p:pic>
      <p:pic>
        <p:nvPicPr>
          <p:cNvPr id="264" name="Google Shape;264;p8"/>
          <p:cNvPicPr preferRelativeResize="0"/>
          <p:nvPr/>
        </p:nvPicPr>
        <p:blipFill rotWithShape="1">
          <a:blip r:embed="rId13">
            <a:alphaModFix/>
          </a:blip>
          <a:srcRect b="0" l="0" r="0" t="0"/>
          <a:stretch/>
        </p:blipFill>
        <p:spPr>
          <a:xfrm>
            <a:off x="521989" y="984681"/>
            <a:ext cx="795254" cy="237756"/>
          </a:xfrm>
          <a:prstGeom prst="rect">
            <a:avLst/>
          </a:prstGeom>
          <a:noFill/>
          <a:ln>
            <a:noFill/>
          </a:ln>
        </p:spPr>
      </p:pic>
      <p:pic>
        <p:nvPicPr>
          <p:cNvPr id="265" name="Google Shape;265;p8"/>
          <p:cNvPicPr preferRelativeResize="0"/>
          <p:nvPr/>
        </p:nvPicPr>
        <p:blipFill rotWithShape="1">
          <a:blip r:embed="rId14">
            <a:alphaModFix/>
          </a:blip>
          <a:srcRect b="0" l="0" r="0" t="0"/>
          <a:stretch/>
        </p:blipFill>
        <p:spPr>
          <a:xfrm>
            <a:off x="1556999" y="869236"/>
            <a:ext cx="454950" cy="454950"/>
          </a:xfrm>
          <a:prstGeom prst="rect">
            <a:avLst/>
          </a:prstGeom>
          <a:noFill/>
          <a:ln>
            <a:noFill/>
          </a:ln>
        </p:spPr>
      </p:pic>
      <p:pic>
        <p:nvPicPr>
          <p:cNvPr id="266" name="Google Shape;266;p8"/>
          <p:cNvPicPr preferRelativeResize="0"/>
          <p:nvPr/>
        </p:nvPicPr>
        <p:blipFill rotWithShape="1">
          <a:blip r:embed="rId15">
            <a:alphaModFix/>
          </a:blip>
          <a:srcRect b="0" l="0" r="0" t="0"/>
          <a:stretch/>
        </p:blipFill>
        <p:spPr>
          <a:xfrm>
            <a:off x="2254783" y="896302"/>
            <a:ext cx="688352" cy="397916"/>
          </a:xfrm>
          <a:prstGeom prst="rect">
            <a:avLst/>
          </a:prstGeom>
          <a:noFill/>
          <a:ln>
            <a:noFill/>
          </a:ln>
        </p:spPr>
      </p:pic>
      <p:pic>
        <p:nvPicPr>
          <p:cNvPr id="267" name="Google Shape;267;p8"/>
          <p:cNvPicPr preferRelativeResize="0"/>
          <p:nvPr/>
        </p:nvPicPr>
        <p:blipFill rotWithShape="1">
          <a:blip r:embed="rId16">
            <a:alphaModFix/>
          </a:blip>
          <a:srcRect b="0" l="0" r="0" t="0"/>
          <a:stretch/>
        </p:blipFill>
        <p:spPr>
          <a:xfrm>
            <a:off x="3188919" y="919594"/>
            <a:ext cx="732193" cy="325889"/>
          </a:xfrm>
          <a:prstGeom prst="rect">
            <a:avLst/>
          </a:prstGeom>
          <a:noFill/>
          <a:ln>
            <a:noFill/>
          </a:ln>
        </p:spPr>
      </p:pic>
      <p:pic>
        <p:nvPicPr>
          <p:cNvPr id="268" name="Google Shape;268;p8"/>
          <p:cNvPicPr preferRelativeResize="0"/>
          <p:nvPr/>
        </p:nvPicPr>
        <p:blipFill rotWithShape="1">
          <a:blip r:embed="rId17">
            <a:alphaModFix/>
          </a:blip>
          <a:srcRect b="0" l="0" r="0" t="0"/>
          <a:stretch/>
        </p:blipFill>
        <p:spPr>
          <a:xfrm>
            <a:off x="4168838" y="842130"/>
            <a:ext cx="629547" cy="447475"/>
          </a:xfrm>
          <a:prstGeom prst="rect">
            <a:avLst/>
          </a:prstGeom>
          <a:noFill/>
          <a:ln>
            <a:noFill/>
          </a:ln>
        </p:spPr>
      </p:pic>
      <p:pic>
        <p:nvPicPr>
          <p:cNvPr id="269" name="Google Shape;269;p8"/>
          <p:cNvPicPr preferRelativeResize="0"/>
          <p:nvPr/>
        </p:nvPicPr>
        <p:blipFill rotWithShape="1">
          <a:blip r:embed="rId18">
            <a:alphaModFix/>
          </a:blip>
          <a:srcRect b="0" l="0" r="0" t="0"/>
          <a:stretch/>
        </p:blipFill>
        <p:spPr>
          <a:xfrm>
            <a:off x="849706" y="1558671"/>
            <a:ext cx="687120" cy="346430"/>
          </a:xfrm>
          <a:prstGeom prst="rect">
            <a:avLst/>
          </a:prstGeom>
          <a:noFill/>
          <a:ln>
            <a:noFill/>
          </a:ln>
        </p:spPr>
      </p:pic>
      <p:pic>
        <p:nvPicPr>
          <p:cNvPr id="270" name="Google Shape;270;p8"/>
          <p:cNvPicPr preferRelativeResize="0"/>
          <p:nvPr/>
        </p:nvPicPr>
        <p:blipFill rotWithShape="1">
          <a:blip r:embed="rId19">
            <a:alphaModFix/>
          </a:blip>
          <a:srcRect b="0" l="0" r="0" t="0"/>
          <a:stretch/>
        </p:blipFill>
        <p:spPr>
          <a:xfrm>
            <a:off x="1772887" y="1503919"/>
            <a:ext cx="499747" cy="455165"/>
          </a:xfrm>
          <a:prstGeom prst="rect">
            <a:avLst/>
          </a:prstGeom>
          <a:noFill/>
          <a:ln>
            <a:noFill/>
          </a:ln>
        </p:spPr>
      </p:pic>
      <p:pic>
        <p:nvPicPr>
          <p:cNvPr id="271" name="Google Shape;271;p8"/>
          <p:cNvPicPr preferRelativeResize="0"/>
          <p:nvPr/>
        </p:nvPicPr>
        <p:blipFill rotWithShape="1">
          <a:blip r:embed="rId20">
            <a:alphaModFix/>
          </a:blip>
          <a:srcRect b="0" l="0" r="0" t="0"/>
          <a:stretch/>
        </p:blipFill>
        <p:spPr>
          <a:xfrm>
            <a:off x="2519222" y="1591273"/>
            <a:ext cx="872286" cy="280452"/>
          </a:xfrm>
          <a:prstGeom prst="rect">
            <a:avLst/>
          </a:prstGeom>
          <a:noFill/>
          <a:ln>
            <a:noFill/>
          </a:ln>
        </p:spPr>
      </p:pic>
      <p:pic>
        <p:nvPicPr>
          <p:cNvPr id="272" name="Google Shape;272;p8"/>
          <p:cNvPicPr preferRelativeResize="0"/>
          <p:nvPr/>
        </p:nvPicPr>
        <p:blipFill rotWithShape="1">
          <a:blip r:embed="rId21">
            <a:alphaModFix/>
          </a:blip>
          <a:srcRect b="0" l="0" r="0" t="0"/>
          <a:stretch/>
        </p:blipFill>
        <p:spPr>
          <a:xfrm>
            <a:off x="3626573" y="1467942"/>
            <a:ext cx="607047" cy="45515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63768"/>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2025-03-21T15:12:38Z</dcterms:created>
  <dc:creator>J Fishwick (CST)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2025-03-10T00:00:00Z</vt:filetime>
  </property>
  <property fmtid="{D5CDD505-2E9C-101B-9397-08002B2CF9AE}" pid="3" name="Creator">
    <vt:lpwstr>Adobe InDesign 20.1 (Macintosh)</vt:lpwstr>
  </property>
  <property fmtid="{D5CDD505-2E9C-101B-9397-08002B2CF9AE}" pid="4" name="LastSaved">
    <vt:filetime>2025-03-21T00:00:00Z</vt:filetime>
  </property>
  <property fmtid="{D5CDD505-2E9C-101B-9397-08002B2CF9AE}" pid="5" name="Producer">
    <vt:lpwstr>Adobe PDF Library 17.0</vt:lpwstr>
  </property>
</Properties>
</file>